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6.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7.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media/image15.jpg" ContentType="image/jp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42.jpg" ContentType="image/jpg"/>
  <Override PartName="/ppt/media/image43.jpg" ContentType="image/jpg"/>
  <Override PartName="/ppt/media/image44.jpg" ContentType="image/jpg"/>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97" r:id="rId4"/>
    <p:sldMasterId id="2147484177" r:id="rId5"/>
    <p:sldMasterId id="2147484184" r:id="rId6"/>
    <p:sldMasterId id="2147484191" r:id="rId7"/>
    <p:sldMasterId id="2147484198" r:id="rId8"/>
    <p:sldMasterId id="2147484213" r:id="rId9"/>
    <p:sldMasterId id="2147484219" r:id="rId10"/>
    <p:sldMasterId id="2147484232" r:id="rId11"/>
  </p:sldMasterIdLst>
  <p:notesMasterIdLst>
    <p:notesMasterId r:id="rId34"/>
  </p:notesMasterIdLst>
  <p:handoutMasterIdLst>
    <p:handoutMasterId r:id="rId35"/>
  </p:handoutMasterIdLst>
  <p:sldIdLst>
    <p:sldId id="816" r:id="rId12"/>
    <p:sldId id="835" r:id="rId13"/>
    <p:sldId id="793" r:id="rId14"/>
    <p:sldId id="825" r:id="rId15"/>
    <p:sldId id="815" r:id="rId16"/>
    <p:sldId id="808" r:id="rId17"/>
    <p:sldId id="452" r:id="rId18"/>
    <p:sldId id="812" r:id="rId19"/>
    <p:sldId id="828" r:id="rId20"/>
    <p:sldId id="796" r:id="rId21"/>
    <p:sldId id="820" r:id="rId22"/>
    <p:sldId id="833" r:id="rId23"/>
    <p:sldId id="818" r:id="rId24"/>
    <p:sldId id="468" r:id="rId25"/>
    <p:sldId id="809" r:id="rId26"/>
    <p:sldId id="775" r:id="rId27"/>
    <p:sldId id="830" r:id="rId28"/>
    <p:sldId id="826" r:id="rId29"/>
    <p:sldId id="810" r:id="rId30"/>
    <p:sldId id="834" r:id="rId31"/>
    <p:sldId id="802" r:id="rId32"/>
    <p:sldId id="2147483146" r:id="rId33"/>
  </p:sldIdLst>
  <p:sldSz cx="9144000" cy="6858000" type="screen4x3"/>
  <p:notesSz cx="7019925" cy="9305925"/>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ヒラギノ角ゴ Pro W3"/>
        <a:cs typeface="ヒラギノ角ゴ Pro W3"/>
      </a:defRPr>
    </a:lvl1pPr>
    <a:lvl2pPr marL="457154" algn="l" rtl="0" eaLnBrk="0" fontAlgn="base" hangingPunct="0">
      <a:spcBef>
        <a:spcPct val="0"/>
      </a:spcBef>
      <a:spcAft>
        <a:spcPct val="0"/>
      </a:spcAft>
      <a:defRPr kern="1200">
        <a:solidFill>
          <a:schemeClr val="tx1"/>
        </a:solidFill>
        <a:latin typeface="Arial" panose="020B0604020202020204" pitchFamily="34" charset="0"/>
        <a:ea typeface="ヒラギノ角ゴ Pro W3"/>
        <a:cs typeface="ヒラギノ角ゴ Pro W3"/>
      </a:defRPr>
    </a:lvl2pPr>
    <a:lvl3pPr marL="914309" algn="l" rtl="0" eaLnBrk="0" fontAlgn="base" hangingPunct="0">
      <a:spcBef>
        <a:spcPct val="0"/>
      </a:spcBef>
      <a:spcAft>
        <a:spcPct val="0"/>
      </a:spcAft>
      <a:defRPr kern="1200">
        <a:solidFill>
          <a:schemeClr val="tx1"/>
        </a:solidFill>
        <a:latin typeface="Arial" panose="020B0604020202020204" pitchFamily="34" charset="0"/>
        <a:ea typeface="ヒラギノ角ゴ Pro W3"/>
        <a:cs typeface="ヒラギノ角ゴ Pro W3"/>
      </a:defRPr>
    </a:lvl3pPr>
    <a:lvl4pPr marL="1371463" algn="l" rtl="0" eaLnBrk="0" fontAlgn="base" hangingPunct="0">
      <a:spcBef>
        <a:spcPct val="0"/>
      </a:spcBef>
      <a:spcAft>
        <a:spcPct val="0"/>
      </a:spcAft>
      <a:defRPr kern="1200">
        <a:solidFill>
          <a:schemeClr val="tx1"/>
        </a:solidFill>
        <a:latin typeface="Arial" panose="020B0604020202020204" pitchFamily="34" charset="0"/>
        <a:ea typeface="ヒラギノ角ゴ Pro W3"/>
        <a:cs typeface="ヒラギノ角ゴ Pro W3"/>
      </a:defRPr>
    </a:lvl4pPr>
    <a:lvl5pPr marL="1828617" algn="l" rtl="0" eaLnBrk="0" fontAlgn="base" hangingPunct="0">
      <a:spcBef>
        <a:spcPct val="0"/>
      </a:spcBef>
      <a:spcAft>
        <a:spcPct val="0"/>
      </a:spcAft>
      <a:defRPr kern="1200">
        <a:solidFill>
          <a:schemeClr val="tx1"/>
        </a:solidFill>
        <a:latin typeface="Arial" panose="020B0604020202020204" pitchFamily="34" charset="0"/>
        <a:ea typeface="ヒラギノ角ゴ Pro W3"/>
        <a:cs typeface="ヒラギノ角ゴ Pro W3"/>
      </a:defRPr>
    </a:lvl5pPr>
    <a:lvl6pPr marL="2285771" algn="l" defTabSz="914309" rtl="0" eaLnBrk="1" latinLnBrk="0" hangingPunct="1">
      <a:defRPr kern="1200">
        <a:solidFill>
          <a:schemeClr val="tx1"/>
        </a:solidFill>
        <a:latin typeface="Arial" panose="020B0604020202020204" pitchFamily="34" charset="0"/>
        <a:ea typeface="ヒラギノ角ゴ Pro W3"/>
        <a:cs typeface="ヒラギノ角ゴ Pro W3"/>
      </a:defRPr>
    </a:lvl6pPr>
    <a:lvl7pPr marL="2742926" algn="l" defTabSz="914309" rtl="0" eaLnBrk="1" latinLnBrk="0" hangingPunct="1">
      <a:defRPr kern="1200">
        <a:solidFill>
          <a:schemeClr val="tx1"/>
        </a:solidFill>
        <a:latin typeface="Arial" panose="020B0604020202020204" pitchFamily="34" charset="0"/>
        <a:ea typeface="ヒラギノ角ゴ Pro W3"/>
        <a:cs typeface="ヒラギノ角ゴ Pro W3"/>
      </a:defRPr>
    </a:lvl7pPr>
    <a:lvl8pPr marL="3200082" algn="l" defTabSz="914309" rtl="0" eaLnBrk="1" latinLnBrk="0" hangingPunct="1">
      <a:defRPr kern="1200">
        <a:solidFill>
          <a:schemeClr val="tx1"/>
        </a:solidFill>
        <a:latin typeface="Arial" panose="020B0604020202020204" pitchFamily="34" charset="0"/>
        <a:ea typeface="ヒラギノ角ゴ Pro W3"/>
        <a:cs typeface="ヒラギノ角ゴ Pro W3"/>
      </a:defRPr>
    </a:lvl8pPr>
    <a:lvl9pPr marL="3657236" algn="l" defTabSz="914309" rtl="0" eaLnBrk="1" latinLnBrk="0" hangingPunct="1">
      <a:defRPr kern="1200">
        <a:solidFill>
          <a:schemeClr val="tx1"/>
        </a:solidFill>
        <a:latin typeface="Arial" panose="020B0604020202020204" pitchFamily="34" charset="0"/>
        <a:ea typeface="ヒラギノ角ゴ Pro W3"/>
        <a:cs typeface="ヒラギノ角ゴ Pro W3"/>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931" userDrawn="1">
          <p15:clr>
            <a:srgbClr val="A4A3A4"/>
          </p15:clr>
        </p15:guide>
        <p15:guide id="2" pos="221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0033CC"/>
    <a:srgbClr val="837E7D"/>
    <a:srgbClr val="A70101"/>
    <a:srgbClr val="FF3300"/>
    <a:srgbClr val="CC0099"/>
    <a:srgbClr val="CC6600"/>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362" autoAdjust="0"/>
    <p:restoredTop sz="95407" autoAdjust="0"/>
  </p:normalViewPr>
  <p:slideViewPr>
    <p:cSldViewPr>
      <p:cViewPr varScale="1">
        <p:scale>
          <a:sx n="109" d="100"/>
          <a:sy n="109" d="100"/>
        </p:scale>
        <p:origin x="1290" y="96"/>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5962"/>
    </p:cViewPr>
  </p:sorterViewPr>
  <p:notesViewPr>
    <p:cSldViewPr>
      <p:cViewPr varScale="1">
        <p:scale>
          <a:sx n="55" d="100"/>
          <a:sy n="55" d="100"/>
        </p:scale>
        <p:origin x="-2622" y="-102"/>
      </p:cViewPr>
      <p:guideLst>
        <p:guide orient="horz" pos="2931"/>
        <p:guide pos="2211"/>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tableStyles" Target="tableStyles.xml"/><Relationship Id="rId21" Type="http://schemas.openxmlformats.org/officeDocument/2006/relationships/slide" Target="slides/slide10.xml"/><Relationship Id="rId34"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presProps" Target="presProps.xml"/><Relationship Id="rId10" Type="http://schemas.openxmlformats.org/officeDocument/2006/relationships/slideMaster" Target="slideMasters/slideMaster7.xml"/><Relationship Id="rId19" Type="http://schemas.openxmlformats.org/officeDocument/2006/relationships/slide" Target="slides/slide8.xml"/><Relationship Id="rId31" Type="http://schemas.openxmlformats.org/officeDocument/2006/relationships/slide" Target="slides/slide20.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handoutMaster" Target="handoutMasters/handoutMaster1.xml"/><Relationship Id="rId8" Type="http://schemas.openxmlformats.org/officeDocument/2006/relationships/slideMaster" Target="slideMasters/slideMaster5.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2603" cy="466098"/>
          </a:xfrm>
          <a:prstGeom prst="rect">
            <a:avLst/>
          </a:prstGeom>
        </p:spPr>
        <p:txBody>
          <a:bodyPr vert="horz" wrap="square" lIns="91952" tIns="45976" rIns="91952" bIns="45976" numCol="1" anchor="t" anchorCtr="0" compatLnSpc="1">
            <a:prstTxWarp prst="textNoShape">
              <a:avLst/>
            </a:prstTxWarp>
          </a:bodyPr>
          <a:lstStyle>
            <a:lvl1pPr eaLnBrk="1" hangingPunct="1">
              <a:defRPr sz="1200">
                <a:latin typeface="Arial" charset="0"/>
                <a:ea typeface="ヒラギノ角ゴ Pro W3" charset="-128"/>
                <a:cs typeface="+mn-cs"/>
              </a:defRPr>
            </a:lvl1pPr>
          </a:lstStyle>
          <a:p>
            <a:pPr>
              <a:defRPr/>
            </a:pPr>
            <a:endParaRPr lang="en-US"/>
          </a:p>
        </p:txBody>
      </p:sp>
      <p:sp>
        <p:nvSpPr>
          <p:cNvPr id="3" name="Date Placeholder 2"/>
          <p:cNvSpPr>
            <a:spLocks noGrp="1"/>
          </p:cNvSpPr>
          <p:nvPr>
            <p:ph type="dt" sz="quarter" idx="1"/>
          </p:nvPr>
        </p:nvSpPr>
        <p:spPr>
          <a:xfrm>
            <a:off x="3975733" y="0"/>
            <a:ext cx="3042603" cy="466098"/>
          </a:xfrm>
          <a:prstGeom prst="rect">
            <a:avLst/>
          </a:prstGeom>
        </p:spPr>
        <p:txBody>
          <a:bodyPr vert="horz" wrap="square" lIns="91952" tIns="45976" rIns="91952" bIns="45976" numCol="1" anchor="t" anchorCtr="0" compatLnSpc="1">
            <a:prstTxWarp prst="textNoShape">
              <a:avLst/>
            </a:prstTxWarp>
          </a:bodyPr>
          <a:lstStyle>
            <a:lvl1pPr algn="r" eaLnBrk="1" hangingPunct="1">
              <a:defRPr sz="1200">
                <a:latin typeface="Arial" charset="0"/>
                <a:ea typeface="ヒラギノ角ゴ Pro W3" charset="-128"/>
                <a:cs typeface="+mn-cs"/>
              </a:defRPr>
            </a:lvl1pPr>
          </a:lstStyle>
          <a:p>
            <a:pPr>
              <a:defRPr/>
            </a:pPr>
            <a:fld id="{B4E46EA2-1E2B-42E9-8D79-E450A6DC8354}" type="datetime1">
              <a:rPr lang="en-US"/>
              <a:pPr>
                <a:defRPr/>
              </a:pPr>
              <a:t>6/11/2025</a:t>
            </a:fld>
            <a:endParaRPr lang="en-US"/>
          </a:p>
        </p:txBody>
      </p:sp>
      <p:sp>
        <p:nvSpPr>
          <p:cNvPr id="4" name="Footer Placeholder 3"/>
          <p:cNvSpPr>
            <a:spLocks noGrp="1"/>
          </p:cNvSpPr>
          <p:nvPr>
            <p:ph type="ftr" sz="quarter" idx="2"/>
          </p:nvPr>
        </p:nvSpPr>
        <p:spPr>
          <a:xfrm>
            <a:off x="1" y="8838226"/>
            <a:ext cx="3042603" cy="466098"/>
          </a:xfrm>
          <a:prstGeom prst="rect">
            <a:avLst/>
          </a:prstGeom>
        </p:spPr>
        <p:txBody>
          <a:bodyPr vert="horz" wrap="square" lIns="91952" tIns="45976" rIns="91952" bIns="45976" numCol="1" anchor="b" anchorCtr="0" compatLnSpc="1">
            <a:prstTxWarp prst="textNoShape">
              <a:avLst/>
            </a:prstTxWarp>
          </a:bodyPr>
          <a:lstStyle>
            <a:lvl1pPr eaLnBrk="1" hangingPunct="1">
              <a:defRPr sz="1200">
                <a:latin typeface="Arial" charset="0"/>
                <a:ea typeface="ヒラギノ角ゴ Pro W3" charset="-128"/>
                <a:cs typeface="+mn-cs"/>
              </a:defRPr>
            </a:lvl1pPr>
          </a:lstStyle>
          <a:p>
            <a:pPr>
              <a:defRPr/>
            </a:pPr>
            <a:endParaRPr lang="en-US"/>
          </a:p>
        </p:txBody>
      </p:sp>
      <p:sp>
        <p:nvSpPr>
          <p:cNvPr id="5" name="Slide Number Placeholder 4"/>
          <p:cNvSpPr>
            <a:spLocks noGrp="1"/>
          </p:cNvSpPr>
          <p:nvPr>
            <p:ph type="sldNum" sz="quarter" idx="3"/>
          </p:nvPr>
        </p:nvSpPr>
        <p:spPr>
          <a:xfrm>
            <a:off x="3975733" y="8838226"/>
            <a:ext cx="3042603" cy="466098"/>
          </a:xfrm>
          <a:prstGeom prst="rect">
            <a:avLst/>
          </a:prstGeom>
        </p:spPr>
        <p:txBody>
          <a:bodyPr vert="horz" wrap="square" lIns="91952" tIns="45976" rIns="91952" bIns="45976" numCol="1" anchor="b" anchorCtr="0" compatLnSpc="1">
            <a:prstTxWarp prst="textNoShape">
              <a:avLst/>
            </a:prstTxWarp>
          </a:bodyPr>
          <a:lstStyle>
            <a:lvl1pPr algn="r" eaLnBrk="1" hangingPunct="1">
              <a:defRPr sz="1200"/>
            </a:lvl1pPr>
          </a:lstStyle>
          <a:p>
            <a:pPr>
              <a:defRPr/>
            </a:pPr>
            <a:fld id="{2B29E035-3558-4F45-BCF1-06CE7C149BB3}" type="slidenum">
              <a:rPr lang="en-US" altLang="en-US"/>
              <a:pPr>
                <a:defRPr/>
              </a:pPr>
              <a:t>‹#›</a:t>
            </a:fld>
            <a:endParaRPr lang="en-US" altLang="en-US"/>
          </a:p>
        </p:txBody>
      </p:sp>
    </p:spTree>
    <p:extLst>
      <p:ext uri="{BB962C8B-B14F-4D97-AF65-F5344CB8AC3E}">
        <p14:creationId xmlns:p14="http://schemas.microsoft.com/office/powerpoint/2010/main" val="21771149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2603" cy="466098"/>
          </a:xfrm>
          <a:prstGeom prst="rect">
            <a:avLst/>
          </a:prstGeom>
        </p:spPr>
        <p:txBody>
          <a:bodyPr vert="horz" wrap="square" lIns="93276" tIns="46638" rIns="93276" bIns="46638" numCol="1" anchor="t" anchorCtr="0" compatLnSpc="1">
            <a:prstTxWarp prst="textNoShape">
              <a:avLst/>
            </a:prstTxWarp>
          </a:bodyPr>
          <a:lstStyle>
            <a:lvl1pPr eaLnBrk="1" hangingPunct="1">
              <a:defRPr sz="1200">
                <a:latin typeface="Calibri" pitchFamily="1" charset="0"/>
                <a:ea typeface="ヒラギノ角ゴ Pro W3" charset="-128"/>
                <a:cs typeface="+mn-cs"/>
              </a:defRPr>
            </a:lvl1pPr>
          </a:lstStyle>
          <a:p>
            <a:pPr>
              <a:defRPr/>
            </a:pPr>
            <a:endParaRPr lang="en-US"/>
          </a:p>
        </p:txBody>
      </p:sp>
      <p:sp>
        <p:nvSpPr>
          <p:cNvPr id="3" name="Date Placeholder 2"/>
          <p:cNvSpPr>
            <a:spLocks noGrp="1"/>
          </p:cNvSpPr>
          <p:nvPr>
            <p:ph type="dt" idx="1"/>
          </p:nvPr>
        </p:nvSpPr>
        <p:spPr>
          <a:xfrm>
            <a:off x="3975733" y="0"/>
            <a:ext cx="3042603" cy="466098"/>
          </a:xfrm>
          <a:prstGeom prst="rect">
            <a:avLst/>
          </a:prstGeom>
        </p:spPr>
        <p:txBody>
          <a:bodyPr vert="horz" wrap="square" lIns="93276" tIns="46638" rIns="93276" bIns="46638" numCol="1" anchor="t" anchorCtr="0" compatLnSpc="1">
            <a:prstTxWarp prst="textNoShape">
              <a:avLst/>
            </a:prstTxWarp>
          </a:bodyPr>
          <a:lstStyle>
            <a:lvl1pPr algn="r" eaLnBrk="1" hangingPunct="1">
              <a:defRPr sz="1200">
                <a:latin typeface="Calibri" pitchFamily="1" charset="0"/>
                <a:ea typeface="ヒラギノ角ゴ Pro W3" charset="-128"/>
                <a:cs typeface="+mn-cs"/>
              </a:defRPr>
            </a:lvl1pPr>
          </a:lstStyle>
          <a:p>
            <a:pPr>
              <a:defRPr/>
            </a:pPr>
            <a:fld id="{DBABAFEB-634D-441E-A407-97B6A2ECA3DB}" type="datetime1">
              <a:rPr lang="en-US"/>
              <a:pPr>
                <a:defRPr/>
              </a:pPr>
              <a:t>6/11/2025</a:t>
            </a:fld>
            <a:endParaRPr lang="en-US"/>
          </a:p>
        </p:txBody>
      </p:sp>
      <p:sp>
        <p:nvSpPr>
          <p:cNvPr id="4" name="Slide Image Placeholder 3"/>
          <p:cNvSpPr>
            <a:spLocks noGrp="1" noRot="1" noChangeAspect="1"/>
          </p:cNvSpPr>
          <p:nvPr>
            <p:ph type="sldImg" idx="2"/>
          </p:nvPr>
        </p:nvSpPr>
        <p:spPr>
          <a:xfrm>
            <a:off x="1184275" y="698500"/>
            <a:ext cx="4651375" cy="3489325"/>
          </a:xfrm>
          <a:prstGeom prst="rect">
            <a:avLst/>
          </a:prstGeom>
          <a:noFill/>
          <a:ln w="12700">
            <a:solidFill>
              <a:prstClr val="black"/>
            </a:solidFill>
          </a:ln>
        </p:spPr>
        <p:txBody>
          <a:bodyPr vert="horz" wrap="square" lIns="93276" tIns="46638" rIns="93276" bIns="46638" numCol="1" anchor="ctr" anchorCtr="0" compatLnSpc="1">
            <a:prstTxWarp prst="textNoShape">
              <a:avLst/>
            </a:prstTxWarp>
          </a:bodyPr>
          <a:lstStyle/>
          <a:p>
            <a:pPr lvl="0"/>
            <a:endParaRPr lang="en-US" noProof="0"/>
          </a:p>
        </p:txBody>
      </p:sp>
      <p:sp>
        <p:nvSpPr>
          <p:cNvPr id="5" name="Notes Placeholder 4"/>
          <p:cNvSpPr>
            <a:spLocks noGrp="1"/>
          </p:cNvSpPr>
          <p:nvPr>
            <p:ph type="body" sz="quarter" idx="3"/>
          </p:nvPr>
        </p:nvSpPr>
        <p:spPr>
          <a:xfrm>
            <a:off x="702629" y="4420716"/>
            <a:ext cx="5614668" cy="4186865"/>
          </a:xfrm>
          <a:prstGeom prst="rect">
            <a:avLst/>
          </a:prstGeom>
        </p:spPr>
        <p:txBody>
          <a:bodyPr vert="horz" wrap="square" lIns="93276" tIns="46638" rIns="93276" bIns="46638" numCol="1" anchor="t" anchorCtr="0" compatLnSpc="1">
            <a:prstTxWarp prst="textNoShape">
              <a:avLst/>
            </a:prstTxWarp>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38226"/>
            <a:ext cx="3042603" cy="466098"/>
          </a:xfrm>
          <a:prstGeom prst="rect">
            <a:avLst/>
          </a:prstGeom>
        </p:spPr>
        <p:txBody>
          <a:bodyPr vert="horz" wrap="square" lIns="93276" tIns="46638" rIns="93276" bIns="46638" numCol="1" anchor="b" anchorCtr="0" compatLnSpc="1">
            <a:prstTxWarp prst="textNoShape">
              <a:avLst/>
            </a:prstTxWarp>
          </a:bodyPr>
          <a:lstStyle>
            <a:lvl1pPr eaLnBrk="1" hangingPunct="1">
              <a:defRPr sz="1200">
                <a:latin typeface="Calibri" pitchFamily="1" charset="0"/>
                <a:ea typeface="ヒラギノ角ゴ Pro W3" charset="-128"/>
                <a:cs typeface="+mn-cs"/>
              </a:defRPr>
            </a:lvl1pPr>
          </a:lstStyle>
          <a:p>
            <a:pPr>
              <a:defRPr/>
            </a:pPr>
            <a:endParaRPr lang="en-US"/>
          </a:p>
        </p:txBody>
      </p:sp>
      <p:sp>
        <p:nvSpPr>
          <p:cNvPr id="7" name="Slide Number Placeholder 6"/>
          <p:cNvSpPr>
            <a:spLocks noGrp="1"/>
          </p:cNvSpPr>
          <p:nvPr>
            <p:ph type="sldNum" sz="quarter" idx="5"/>
          </p:nvPr>
        </p:nvSpPr>
        <p:spPr>
          <a:xfrm>
            <a:off x="3975733" y="8838226"/>
            <a:ext cx="3042603" cy="466098"/>
          </a:xfrm>
          <a:prstGeom prst="rect">
            <a:avLst/>
          </a:prstGeom>
        </p:spPr>
        <p:txBody>
          <a:bodyPr vert="horz" wrap="square" lIns="93276" tIns="46638" rIns="93276" bIns="46638"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AEA63E53-CF33-45B9-A1D3-01EC624FB56B}" type="slidenum">
              <a:rPr lang="en-US" altLang="en-US"/>
              <a:pPr>
                <a:defRPr/>
              </a:pPr>
              <a:t>‹#›</a:t>
            </a:fld>
            <a:endParaRPr lang="en-US" altLang="en-US"/>
          </a:p>
        </p:txBody>
      </p:sp>
    </p:spTree>
    <p:extLst>
      <p:ext uri="{BB962C8B-B14F-4D97-AF65-F5344CB8AC3E}">
        <p14:creationId xmlns:p14="http://schemas.microsoft.com/office/powerpoint/2010/main" val="354102565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1" kern="1200">
        <a:solidFill>
          <a:schemeClr val="tx1"/>
        </a:solidFill>
        <a:latin typeface="+mn-lt"/>
        <a:ea typeface="ヒラギノ角ゴ Pro W3" charset="-128"/>
        <a:cs typeface="ヒラギノ角ゴ Pro W3" charset="-128"/>
      </a:defRPr>
    </a:lvl1pPr>
    <a:lvl2pPr marL="457154" algn="l" rtl="0" eaLnBrk="0" fontAlgn="base" hangingPunct="0">
      <a:spcBef>
        <a:spcPct val="30000"/>
      </a:spcBef>
      <a:spcAft>
        <a:spcPct val="0"/>
      </a:spcAft>
      <a:defRPr sz="1201" kern="1200">
        <a:solidFill>
          <a:schemeClr val="tx1"/>
        </a:solidFill>
        <a:latin typeface="+mn-lt"/>
        <a:ea typeface="ヒラギノ角ゴ Pro W3" charset="-128"/>
        <a:cs typeface="ヒラギノ角ゴ Pro W3"/>
      </a:defRPr>
    </a:lvl2pPr>
    <a:lvl3pPr marL="914309" algn="l" rtl="0" eaLnBrk="0" fontAlgn="base" hangingPunct="0">
      <a:spcBef>
        <a:spcPct val="30000"/>
      </a:spcBef>
      <a:spcAft>
        <a:spcPct val="0"/>
      </a:spcAft>
      <a:defRPr sz="1201" kern="1200">
        <a:solidFill>
          <a:schemeClr val="tx1"/>
        </a:solidFill>
        <a:latin typeface="+mn-lt"/>
        <a:ea typeface="ヒラギノ角ゴ Pro W3" charset="-128"/>
        <a:cs typeface="ヒラギノ角ゴ Pro W3"/>
      </a:defRPr>
    </a:lvl3pPr>
    <a:lvl4pPr marL="1371463" algn="l" rtl="0" eaLnBrk="0" fontAlgn="base" hangingPunct="0">
      <a:spcBef>
        <a:spcPct val="30000"/>
      </a:spcBef>
      <a:spcAft>
        <a:spcPct val="0"/>
      </a:spcAft>
      <a:defRPr sz="1201" kern="1200">
        <a:solidFill>
          <a:schemeClr val="tx1"/>
        </a:solidFill>
        <a:latin typeface="+mn-lt"/>
        <a:ea typeface="ヒラギノ角ゴ Pro W3" charset="-128"/>
        <a:cs typeface="ヒラギノ角ゴ Pro W3"/>
      </a:defRPr>
    </a:lvl4pPr>
    <a:lvl5pPr marL="1828617" algn="l" rtl="0" eaLnBrk="0" fontAlgn="base" hangingPunct="0">
      <a:spcBef>
        <a:spcPct val="30000"/>
      </a:spcBef>
      <a:spcAft>
        <a:spcPct val="0"/>
      </a:spcAft>
      <a:defRPr sz="1201" kern="1200">
        <a:solidFill>
          <a:schemeClr val="tx1"/>
        </a:solidFill>
        <a:latin typeface="+mn-lt"/>
        <a:ea typeface="ヒラギノ角ゴ Pro W3" charset="-128"/>
        <a:cs typeface="ヒラギノ角ゴ Pro W3"/>
      </a:defRPr>
    </a:lvl5pPr>
    <a:lvl6pPr marL="2285771" algn="l" defTabSz="914309" rtl="0" eaLnBrk="1" latinLnBrk="0" hangingPunct="1">
      <a:defRPr sz="1201" kern="1200">
        <a:solidFill>
          <a:schemeClr val="tx1"/>
        </a:solidFill>
        <a:latin typeface="+mn-lt"/>
        <a:ea typeface="+mn-ea"/>
        <a:cs typeface="+mn-cs"/>
      </a:defRPr>
    </a:lvl6pPr>
    <a:lvl7pPr marL="2742926" algn="l" defTabSz="914309" rtl="0" eaLnBrk="1" latinLnBrk="0" hangingPunct="1">
      <a:defRPr sz="1201" kern="1200">
        <a:solidFill>
          <a:schemeClr val="tx1"/>
        </a:solidFill>
        <a:latin typeface="+mn-lt"/>
        <a:ea typeface="+mn-ea"/>
        <a:cs typeface="+mn-cs"/>
      </a:defRPr>
    </a:lvl7pPr>
    <a:lvl8pPr marL="3200082" algn="l" defTabSz="914309" rtl="0" eaLnBrk="1" latinLnBrk="0" hangingPunct="1">
      <a:defRPr sz="1201" kern="1200">
        <a:solidFill>
          <a:schemeClr val="tx1"/>
        </a:solidFill>
        <a:latin typeface="+mn-lt"/>
        <a:ea typeface="+mn-ea"/>
        <a:cs typeface="+mn-cs"/>
      </a:defRPr>
    </a:lvl8pPr>
    <a:lvl9pPr marL="3657236" algn="l" defTabSz="914309" rtl="0" eaLnBrk="1" latinLnBrk="0" hangingPunct="1">
      <a:defRPr sz="1201"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xfrm>
            <a:off x="1184275" y="698500"/>
            <a:ext cx="4651375" cy="34893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77500" lnSpcReduction="20000"/>
          </a:bodyPr>
          <a:lstStyle/>
          <a:p>
            <a:pPr defTabSz="914004">
              <a:defRPr/>
            </a:pPr>
            <a:r>
              <a:rPr lang="en-US" b="1" dirty="0"/>
              <a:t>Slide OPR: J3 / J5</a:t>
            </a:r>
            <a:endParaRPr lang="en-US" dirty="0"/>
          </a:p>
          <a:p>
            <a:pPr>
              <a:defRPr/>
            </a:pPr>
            <a:endParaRPr lang="en-US" dirty="0"/>
          </a:p>
          <a:p>
            <a:pPr marL="171375" indent="-171375">
              <a:buFont typeface="Arial" panose="020B0604020202020204" pitchFamily="34" charset="0"/>
              <a:buChar char="•"/>
              <a:defRPr/>
            </a:pPr>
            <a:r>
              <a:rPr lang="en-US" dirty="0"/>
              <a:t>This is how we would like to array the DCRF in an operation. What we’ve done here is that the 36</a:t>
            </a:r>
            <a:r>
              <a:rPr lang="en-US" baseline="30000" dirty="0"/>
              <a:t>th</a:t>
            </a:r>
            <a:r>
              <a:rPr lang="en-US" dirty="0"/>
              <a:t> Engineering Brigade is the Task Force Operations commander and underneath him he has 3 battalion task forces. Every year it will change who the C2 is based on the sourcing solution for the DCRF.  For this year, battalion Task Force 1 and 2 are organized under engineering battalions and battalion task force 3 is organized under an MP battalion. And that’s okay; he doesn’t have to be an expert at search and rescue. What we need is that battalion HQ to C2 the 600 people that are underneath each of these battalion task forces. </a:t>
            </a:r>
          </a:p>
          <a:p>
            <a:pPr marL="171375" indent="-171375">
              <a:buFont typeface="Arial" panose="020B0604020202020204" pitchFamily="34" charset="0"/>
              <a:buChar char="•"/>
              <a:defRPr/>
            </a:pPr>
            <a:r>
              <a:rPr lang="en-US" dirty="0"/>
              <a:t>The most important part of the slide is the lower right hand corner here. The 6 core capabilities that each of the battalion task forces are expected to do, and they have been sourced to have enough of the assets across the DCRF to do those. </a:t>
            </a:r>
          </a:p>
          <a:p>
            <a:pPr marL="171375" indent="-171375">
              <a:buFont typeface="Arial" panose="020B0604020202020204" pitchFamily="34" charset="0"/>
              <a:buChar char="•"/>
              <a:defRPr/>
            </a:pPr>
            <a:r>
              <a:rPr lang="en-US" dirty="0"/>
              <a:t>So obviously mission command, but they also need to be able to identify, detect and map out whatever the threat is, whether it’s chemical, radiation or the like.  Also the ability to do technical and nontechnical search and rescue, mass casualty and non-casualty </a:t>
            </a:r>
            <a:r>
              <a:rPr lang="en-US" dirty="0" err="1"/>
              <a:t>decon</a:t>
            </a:r>
            <a:r>
              <a:rPr lang="en-US" dirty="0"/>
              <a:t>, medical triage and stabilization need to pause here a second. We don’t want to treat anyone medically. We don’t want to hold anyone medically in our 6 hospital facilities. We want to treat them, stabilize them and then we want to medivac them, either to a local hospital, a hospital in the next county over or to the medivac APOE where they may be flown to a hospital on the other side of the country. But with 150 beds total, we can’t be a holding place for patients long term. We need to triage them, stabilize them and then get them on to some definitive medical treatment. And then finally speaking of that, the last mission is air and ground evacuation of personnel over to civilians and our interagency partners for further treatment or processing/sheltering.  Supporting this operation, we have Task Force Aviation with their 36 </a:t>
            </a:r>
            <a:r>
              <a:rPr lang="en-US" dirty="0" err="1"/>
              <a:t>helos</a:t>
            </a:r>
            <a:r>
              <a:rPr lang="en-US" dirty="0"/>
              <a:t>, Task Force Medical with their 2 field ambulance companies, Task Force Signal with their 30 points of presence and then Task Force Log with the capability and capacity to support the DCRF. </a:t>
            </a:r>
          </a:p>
          <a:p>
            <a:pPr marL="171375" indent="-171375">
              <a:buFont typeface="Arial" panose="020B0604020202020204" pitchFamily="34" charset="0"/>
              <a:buChar char="•"/>
              <a:defRPr/>
            </a:pPr>
            <a:r>
              <a:rPr lang="en-US" dirty="0"/>
              <a:t>I wrap this one up with a foot stomper. This is how we would like to employ the DCRF; being able to do these 6 missions in 3 different sectors if that’s how the incident commander wants to array our force. But at the end of the day, our civilian partners are in charge of the operation. So if the incident commander says, gee that’s nice, I love your diagram but I’m going to use Lucas Oil Stadium as the single point of decontamination for all survivors coming out of the incident and I want all five of your chemical companies plus the CBIRF on the 50 yard line doing mass </a:t>
            </a:r>
            <a:r>
              <a:rPr lang="en-US" dirty="0" err="1"/>
              <a:t>decon</a:t>
            </a:r>
            <a:r>
              <a:rPr lang="en-US" dirty="0"/>
              <a:t>, that’s the way we’re going to do it. Because the incident commander and the people in that state are in charge.</a:t>
            </a:r>
          </a:p>
          <a:p>
            <a:pPr>
              <a:defRPr/>
            </a:pPr>
            <a:r>
              <a:rPr lang="en-US" dirty="0"/>
              <a:t> </a:t>
            </a:r>
          </a:p>
          <a:p>
            <a:pPr>
              <a:defRPr/>
            </a:pPr>
            <a:r>
              <a:rPr lang="en-US" dirty="0"/>
              <a:t>NOTE:  As of 01 June 2017 there is no longer a TF Signal.  The 63</a:t>
            </a:r>
            <a:r>
              <a:rPr lang="en-US" baseline="30000" dirty="0"/>
              <a:t>rd</a:t>
            </a:r>
            <a:r>
              <a:rPr lang="en-US" dirty="0"/>
              <a:t> ESB (-) is an enabler rather than a TF.  They are assigned to NC and OPCON to ARNORTH.  JTF-CS would have signal assets OPCON to them during Phase 3, but the 63</a:t>
            </a:r>
            <a:r>
              <a:rPr lang="en-US" baseline="30000" dirty="0"/>
              <a:t>rd</a:t>
            </a:r>
            <a:r>
              <a:rPr lang="en-US" dirty="0"/>
              <a:t> ESB also supports A &amp; B C2CREs.</a:t>
            </a:r>
          </a:p>
          <a:p>
            <a:pPr>
              <a:spcBef>
                <a:spcPct val="0"/>
              </a:spcBef>
              <a:defRPr/>
            </a:pPr>
            <a:endParaRPr lang="en-US" dirty="0">
              <a:latin typeface="Arial" panose="020B0604020202020204" pitchFamily="34" charset="0"/>
              <a:ea typeface="ヒラギノ角ゴ Pro W3"/>
              <a:cs typeface="Arial" panose="020B0604020202020204" pitchFamily="34" charset="0"/>
            </a:endParaRPr>
          </a:p>
        </p:txBody>
      </p:sp>
      <p:sp>
        <p:nvSpPr>
          <p:cNvPr id="522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ヒラギノ角ゴ Pro W3"/>
                <a:cs typeface="ヒラギノ角ゴ Pro W3"/>
              </a:defRPr>
            </a:lvl1pPr>
            <a:lvl2pPr marL="747111" indent="-287350">
              <a:defRPr>
                <a:solidFill>
                  <a:schemeClr val="tx1"/>
                </a:solidFill>
                <a:latin typeface="Arial" panose="020B0604020202020204" pitchFamily="34" charset="0"/>
                <a:ea typeface="ヒラギノ角ゴ Pro W3"/>
                <a:cs typeface="ヒラギノ角ゴ Pro W3"/>
              </a:defRPr>
            </a:lvl2pPr>
            <a:lvl3pPr marL="1149401" indent="-229880">
              <a:defRPr>
                <a:solidFill>
                  <a:schemeClr val="tx1"/>
                </a:solidFill>
                <a:latin typeface="Arial" panose="020B0604020202020204" pitchFamily="34" charset="0"/>
                <a:ea typeface="ヒラギノ角ゴ Pro W3"/>
                <a:cs typeface="ヒラギノ角ゴ Pro W3"/>
              </a:defRPr>
            </a:lvl3pPr>
            <a:lvl4pPr marL="1609161" indent="-229880">
              <a:defRPr>
                <a:solidFill>
                  <a:schemeClr val="tx1"/>
                </a:solidFill>
                <a:latin typeface="Arial" panose="020B0604020202020204" pitchFamily="34" charset="0"/>
                <a:ea typeface="ヒラギノ角ゴ Pro W3"/>
                <a:cs typeface="ヒラギノ角ゴ Pro W3"/>
              </a:defRPr>
            </a:lvl4pPr>
            <a:lvl5pPr marL="2068921" indent="-229880">
              <a:defRPr>
                <a:solidFill>
                  <a:schemeClr val="tx1"/>
                </a:solidFill>
                <a:latin typeface="Arial" panose="020B0604020202020204" pitchFamily="34" charset="0"/>
                <a:ea typeface="ヒラギノ角ゴ Pro W3"/>
                <a:cs typeface="ヒラギノ角ゴ Pro W3"/>
              </a:defRPr>
            </a:lvl5pPr>
            <a:lvl6pPr marL="2528682" indent="-22988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6pPr>
            <a:lvl7pPr marL="2988442" indent="-22988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7pPr>
            <a:lvl8pPr marL="3448202" indent="-22988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8pPr>
            <a:lvl9pPr marL="3907963" indent="-22988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9pPr>
          </a:lstStyle>
          <a:p>
            <a:fld id="{2FA6BBC1-E7B6-483D-A501-554E1A6DABE1}" type="slidenum">
              <a:rPr lang="en-US" altLang="en-US" smtClean="0">
                <a:latin typeface="Calibri" panose="020F0502020204030204" pitchFamily="34" charset="0"/>
              </a:rPr>
              <a:pPr/>
              <a:t>2</a:t>
            </a:fld>
            <a:endParaRPr lang="en-US" altLang="en-US">
              <a:latin typeface="Calibri" panose="020F0502020204030204" pitchFamily="34" charset="0"/>
            </a:endParaRPr>
          </a:p>
        </p:txBody>
      </p:sp>
    </p:spTree>
    <p:extLst>
      <p:ext uri="{BB962C8B-B14F-4D97-AF65-F5344CB8AC3E}">
        <p14:creationId xmlns:p14="http://schemas.microsoft.com/office/powerpoint/2010/main" val="25758034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xfrm>
            <a:off x="1184275" y="698500"/>
            <a:ext cx="4651375" cy="34893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77500" lnSpcReduction="20000"/>
          </a:bodyPr>
          <a:lstStyle/>
          <a:p>
            <a:pPr defTabSz="914004">
              <a:defRPr/>
            </a:pPr>
            <a:r>
              <a:rPr lang="en-US" b="1" dirty="0"/>
              <a:t>Slide OPR: J3 / J5</a:t>
            </a:r>
            <a:endParaRPr lang="en-US" dirty="0"/>
          </a:p>
          <a:p>
            <a:pPr>
              <a:defRPr/>
            </a:pPr>
            <a:endParaRPr lang="en-US" dirty="0"/>
          </a:p>
          <a:p>
            <a:pPr marL="171375" indent="-171375">
              <a:buFont typeface="Arial" panose="020B0604020202020204" pitchFamily="34" charset="0"/>
              <a:buChar char="•"/>
              <a:defRPr/>
            </a:pPr>
            <a:r>
              <a:rPr lang="en-US" dirty="0"/>
              <a:t>This is how we would like to array the DCRF in an operation. What we’ve done here is that the 36</a:t>
            </a:r>
            <a:r>
              <a:rPr lang="en-US" baseline="30000" dirty="0"/>
              <a:t>th</a:t>
            </a:r>
            <a:r>
              <a:rPr lang="en-US" dirty="0"/>
              <a:t> Engineering Brigade is the Task Force Operations commander and underneath him he has 3 battalion task forces. Every year it will change who the C2 is based on the sourcing solution for the DCRF.  For this year, battalion Task Force 1 and 2 are organized under engineering battalions and battalion task force 3 is organized under an MP battalion. And that’s okay; he doesn’t have to be an expert at search and rescue. What we need is that battalion HQ to C2 the 600 people that are underneath each of these battalion task forces. </a:t>
            </a:r>
          </a:p>
          <a:p>
            <a:pPr marL="171375" indent="-171375">
              <a:buFont typeface="Arial" panose="020B0604020202020204" pitchFamily="34" charset="0"/>
              <a:buChar char="•"/>
              <a:defRPr/>
            </a:pPr>
            <a:r>
              <a:rPr lang="en-US" dirty="0"/>
              <a:t>The most important part of the slide is the lower right hand corner here. The 6 core capabilities that each of the battalion task forces are expected to do, and they have been sourced to have enough of the assets across the DCRF to do those. </a:t>
            </a:r>
          </a:p>
          <a:p>
            <a:pPr marL="171375" indent="-171375">
              <a:buFont typeface="Arial" panose="020B0604020202020204" pitchFamily="34" charset="0"/>
              <a:buChar char="•"/>
              <a:defRPr/>
            </a:pPr>
            <a:r>
              <a:rPr lang="en-US" dirty="0"/>
              <a:t>So obviously mission command, but they also need to be able to identify, detect and map out whatever the threat is, whether it’s chemical, radiation or the like.  Also the ability to do technical and nontechnical search and rescue, mass casualty and non-casualty </a:t>
            </a:r>
            <a:r>
              <a:rPr lang="en-US" dirty="0" err="1"/>
              <a:t>decon</a:t>
            </a:r>
            <a:r>
              <a:rPr lang="en-US" dirty="0"/>
              <a:t>, medical triage and stabilization need to pause here a second. We don’t want to treat anyone medically. We don’t want to hold anyone medically in our 6 hospital facilities. We want to treat them, stabilize them and then we want to medivac them, either to a local hospital, a hospital in the next county over or to the medivac APOE where they may be flown to a hospital on the other side of the country. But with 150 beds total, we can’t be a holding place for patients long term. We need to triage them, stabilize them and then get them on to some definitive medical treatment. And then finally speaking of that, the last mission is air and ground evacuation of personnel over to civilians and our interagency partners for further treatment or processing/sheltering.  Supporting this operation, we have Task Force Aviation with their 36 </a:t>
            </a:r>
            <a:r>
              <a:rPr lang="en-US" dirty="0" err="1"/>
              <a:t>helos</a:t>
            </a:r>
            <a:r>
              <a:rPr lang="en-US" dirty="0"/>
              <a:t>, Task Force Medical with their 2 field ambulance companies, Task Force Signal with their 30 points of presence and then Task Force Log with the capability and capacity to support the DCRF. </a:t>
            </a:r>
          </a:p>
          <a:p>
            <a:pPr marL="171375" indent="-171375">
              <a:buFont typeface="Arial" panose="020B0604020202020204" pitchFamily="34" charset="0"/>
              <a:buChar char="•"/>
              <a:defRPr/>
            </a:pPr>
            <a:r>
              <a:rPr lang="en-US" dirty="0"/>
              <a:t>I wrap this one up with a foot stomper. This is how we would like to employ the DCRF; being able to do these 6 missions in 3 different sectors if that’s how the incident commander wants to array our force. But at the end of the day, our civilian partners are in charge of the operation. So if the incident commander says, gee that’s nice, I love your diagram but I’m going to use Lucas Oil Stadium as the single point of decontamination for all survivors coming out of the incident and I want all five of your chemical companies plus the CBIRF on the 50 yard line doing mass </a:t>
            </a:r>
            <a:r>
              <a:rPr lang="en-US" dirty="0" err="1"/>
              <a:t>decon</a:t>
            </a:r>
            <a:r>
              <a:rPr lang="en-US" dirty="0"/>
              <a:t>, that’s the way we’re going to do it. Because the incident commander and the people in that state are in charge.</a:t>
            </a:r>
          </a:p>
          <a:p>
            <a:pPr>
              <a:defRPr/>
            </a:pPr>
            <a:r>
              <a:rPr lang="en-US" dirty="0"/>
              <a:t> </a:t>
            </a:r>
          </a:p>
          <a:p>
            <a:pPr>
              <a:defRPr/>
            </a:pPr>
            <a:r>
              <a:rPr lang="en-US" dirty="0"/>
              <a:t>NOTE:  As of 01 June 2017 there is no longer a TF Signal.  The 63</a:t>
            </a:r>
            <a:r>
              <a:rPr lang="en-US" baseline="30000" dirty="0"/>
              <a:t>rd</a:t>
            </a:r>
            <a:r>
              <a:rPr lang="en-US" dirty="0"/>
              <a:t> ESB (-) is an enabler rather than a TF.  They are assigned to NC and OPCON to ARNORTH.  JTF-CS would have signal assets OPCON to them during Phase 3, but the 63</a:t>
            </a:r>
            <a:r>
              <a:rPr lang="en-US" baseline="30000" dirty="0"/>
              <a:t>rd</a:t>
            </a:r>
            <a:r>
              <a:rPr lang="en-US" dirty="0"/>
              <a:t> ESB also supports A &amp; B C2CREs.</a:t>
            </a:r>
          </a:p>
          <a:p>
            <a:pPr>
              <a:spcBef>
                <a:spcPct val="0"/>
              </a:spcBef>
              <a:defRPr/>
            </a:pPr>
            <a:endParaRPr lang="en-US" dirty="0">
              <a:latin typeface="Arial" panose="020B0604020202020204" pitchFamily="34" charset="0"/>
              <a:ea typeface="ヒラギノ角ゴ Pro W3"/>
              <a:cs typeface="Arial" panose="020B0604020202020204" pitchFamily="34" charset="0"/>
            </a:endParaRPr>
          </a:p>
        </p:txBody>
      </p:sp>
      <p:sp>
        <p:nvSpPr>
          <p:cNvPr id="522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ヒラギノ角ゴ Pro W3"/>
                <a:cs typeface="ヒラギノ角ゴ Pro W3"/>
              </a:defRPr>
            </a:lvl1pPr>
            <a:lvl2pPr marL="747111" indent="-287350">
              <a:defRPr>
                <a:solidFill>
                  <a:schemeClr val="tx1"/>
                </a:solidFill>
                <a:latin typeface="Arial" panose="020B0604020202020204" pitchFamily="34" charset="0"/>
                <a:ea typeface="ヒラギノ角ゴ Pro W3"/>
                <a:cs typeface="ヒラギノ角ゴ Pro W3"/>
              </a:defRPr>
            </a:lvl2pPr>
            <a:lvl3pPr marL="1149401" indent="-229880">
              <a:defRPr>
                <a:solidFill>
                  <a:schemeClr val="tx1"/>
                </a:solidFill>
                <a:latin typeface="Arial" panose="020B0604020202020204" pitchFamily="34" charset="0"/>
                <a:ea typeface="ヒラギノ角ゴ Pro W3"/>
                <a:cs typeface="ヒラギノ角ゴ Pro W3"/>
              </a:defRPr>
            </a:lvl3pPr>
            <a:lvl4pPr marL="1609161" indent="-229880">
              <a:defRPr>
                <a:solidFill>
                  <a:schemeClr val="tx1"/>
                </a:solidFill>
                <a:latin typeface="Arial" panose="020B0604020202020204" pitchFamily="34" charset="0"/>
                <a:ea typeface="ヒラギノ角ゴ Pro W3"/>
                <a:cs typeface="ヒラギノ角ゴ Pro W3"/>
              </a:defRPr>
            </a:lvl4pPr>
            <a:lvl5pPr marL="2068921" indent="-229880">
              <a:defRPr>
                <a:solidFill>
                  <a:schemeClr val="tx1"/>
                </a:solidFill>
                <a:latin typeface="Arial" panose="020B0604020202020204" pitchFamily="34" charset="0"/>
                <a:ea typeface="ヒラギノ角ゴ Pro W3"/>
                <a:cs typeface="ヒラギノ角ゴ Pro W3"/>
              </a:defRPr>
            </a:lvl5pPr>
            <a:lvl6pPr marL="2528682" indent="-22988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6pPr>
            <a:lvl7pPr marL="2988442" indent="-22988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7pPr>
            <a:lvl8pPr marL="3448202" indent="-22988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8pPr>
            <a:lvl9pPr marL="3907963" indent="-22988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9pPr>
          </a:lstStyle>
          <a:p>
            <a:fld id="{2FA6BBC1-E7B6-483D-A501-554E1A6DABE1}" type="slidenum">
              <a:rPr lang="en-US" altLang="en-US" smtClean="0">
                <a:latin typeface="Calibri" panose="020F0502020204030204" pitchFamily="34" charset="0"/>
              </a:rPr>
              <a:pPr/>
              <a:t>3</a:t>
            </a:fld>
            <a:endParaRPr lang="en-US" altLang="en-US">
              <a:latin typeface="Calibri" panose="020F0502020204030204" pitchFamily="34" charset="0"/>
            </a:endParaRPr>
          </a:p>
        </p:txBody>
      </p:sp>
    </p:spTree>
    <p:extLst>
      <p:ext uri="{BB962C8B-B14F-4D97-AF65-F5344CB8AC3E}">
        <p14:creationId xmlns:p14="http://schemas.microsoft.com/office/powerpoint/2010/main" val="3237825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8914">
              <a:defRPr/>
            </a:pPr>
            <a:r>
              <a:rPr lang="en-US" sz="1100" b="1" dirty="0"/>
              <a:t>Slide OPR: J5</a:t>
            </a:r>
          </a:p>
          <a:p>
            <a:endParaRPr lang="en-US" sz="1100" dirty="0"/>
          </a:p>
          <a:p>
            <a:pPr marL="170421" indent="-170421">
              <a:buFont typeface="Arial" panose="020B0604020202020204" pitchFamily="34" charset="0"/>
              <a:buChar char="•"/>
            </a:pPr>
            <a:r>
              <a:rPr lang="en-US" sz="1100" dirty="0"/>
              <a:t>JTF-CS is assigned to US Northern Command, the combatant command for North America. </a:t>
            </a:r>
          </a:p>
          <a:p>
            <a:pPr marL="170421" indent="-170421">
              <a:buFont typeface="Arial" panose="020B0604020202020204" pitchFamily="34" charset="0"/>
              <a:buChar char="•"/>
            </a:pPr>
            <a:r>
              <a:rPr lang="en-US" sz="1100" dirty="0"/>
              <a:t>In 2008, Gen </a:t>
            </a:r>
            <a:r>
              <a:rPr lang="en-US" sz="1100" dirty="0" err="1"/>
              <a:t>Renuart</a:t>
            </a:r>
            <a:r>
              <a:rPr lang="en-US" sz="1100" dirty="0"/>
              <a:t>, then the combatant commander, decided that his span of control was a little too broad so he moved JTF-CS and at that point JTF North under the operational control of Army North, which he designated as his standing Joint Force Land Component Commander. </a:t>
            </a:r>
          </a:p>
          <a:p>
            <a:pPr marL="170421" indent="-170421">
              <a:buFont typeface="Arial" panose="020B0604020202020204" pitchFamily="34" charset="0"/>
              <a:buChar char="•"/>
            </a:pPr>
            <a:r>
              <a:rPr lang="en-US" sz="1100" dirty="0"/>
              <a:t>This makes sense when you think about it from a lot of different angles. </a:t>
            </a:r>
          </a:p>
          <a:p>
            <a:pPr marL="624878" lvl="1" indent="-170421">
              <a:buFont typeface="Arial" panose="020B0604020202020204" pitchFamily="34" charset="0"/>
              <a:buChar char="•"/>
            </a:pPr>
            <a:r>
              <a:rPr lang="en-US" sz="1100" dirty="0"/>
              <a:t>Already, ARNORTH is responsible for all-hazard DSCA such as hurricanes, tornadoes, and earthquakes.</a:t>
            </a:r>
          </a:p>
          <a:p>
            <a:pPr marL="624878" lvl="1" indent="-170421">
              <a:buFont typeface="Arial" panose="020B0604020202020204" pitchFamily="34" charset="0"/>
              <a:buChar char="•"/>
            </a:pPr>
            <a:r>
              <a:rPr lang="en-US" sz="1100" dirty="0"/>
              <a:t>They are responsible for any Title 10 response that would be brought forth to support the response to those incidents. </a:t>
            </a:r>
          </a:p>
          <a:p>
            <a:pPr marL="624878" lvl="1" indent="-170421">
              <a:buFont typeface="Arial" panose="020B0604020202020204" pitchFamily="34" charset="0"/>
              <a:buChar char="•"/>
            </a:pPr>
            <a:r>
              <a:rPr lang="en-US" sz="1100" dirty="0"/>
              <a:t>Additionally, they also have the ten Defense Coordinating Officers assigned to them along with the Army Emergency Preparedness Liaison Officers (EPLOs).</a:t>
            </a:r>
          </a:p>
          <a:p>
            <a:pPr marL="624878" lvl="1" indent="-170421">
              <a:buFont typeface="Arial" panose="020B0604020202020204" pitchFamily="34" charset="0"/>
              <a:buChar char="•"/>
            </a:pPr>
            <a:r>
              <a:rPr lang="en-US" sz="1100" dirty="0"/>
              <a:t>When you think about it, CBRN is just a fancy form of DSCA. It’s just DSCA in JLIST gear or COTS PPE. </a:t>
            </a:r>
          </a:p>
          <a:p>
            <a:pPr marL="624878" lvl="1" indent="-170421">
              <a:buFont typeface="Arial" panose="020B0604020202020204" pitchFamily="34" charset="0"/>
              <a:buChar char="•"/>
            </a:pPr>
            <a:r>
              <a:rPr lang="en-US" sz="1100" dirty="0"/>
              <a:t>So consolidating us from OPCON under ARNORTH makes a lot of sense.</a:t>
            </a:r>
            <a:endParaRPr lang="en-US" dirty="0"/>
          </a:p>
        </p:txBody>
      </p:sp>
      <p:sp>
        <p:nvSpPr>
          <p:cNvPr id="4" name="Slide Number Placeholder 3"/>
          <p:cNvSpPr>
            <a:spLocks noGrp="1"/>
          </p:cNvSpPr>
          <p:nvPr>
            <p:ph type="sldNum" sz="quarter" idx="10"/>
          </p:nvPr>
        </p:nvSpPr>
        <p:spPr/>
        <p:txBody>
          <a:bodyPr/>
          <a:lstStyle/>
          <a:p>
            <a:fld id="{31C8204C-E710-47A7-8E4B-B8D371C7E34A}" type="slidenum">
              <a:rPr lang="en-US" smtClean="0"/>
              <a:t>4</a:t>
            </a:fld>
            <a:endParaRPr lang="en-US"/>
          </a:p>
        </p:txBody>
      </p:sp>
    </p:spTree>
    <p:extLst>
      <p:ext uri="{BB962C8B-B14F-4D97-AF65-F5344CB8AC3E}">
        <p14:creationId xmlns:p14="http://schemas.microsoft.com/office/powerpoint/2010/main" val="29074533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1375" cy="348932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DF7E87F-EBDB-41DC-AE2B-81042CBB93CA}" type="slidenum">
              <a:rPr lang="en-US" smtClean="0">
                <a:solidFill>
                  <a:srgbClr val="000000"/>
                </a:solidFill>
              </a:rPr>
              <a:pPr>
                <a:defRPr/>
              </a:pPr>
              <a:t>6</a:t>
            </a:fld>
            <a:endParaRPr lang="en-US" dirty="0">
              <a:solidFill>
                <a:srgbClr val="000000"/>
              </a:solidFill>
            </a:endParaRPr>
          </a:p>
        </p:txBody>
      </p:sp>
    </p:spTree>
    <p:extLst>
      <p:ext uri="{BB962C8B-B14F-4D97-AF65-F5344CB8AC3E}">
        <p14:creationId xmlns:p14="http://schemas.microsoft.com/office/powerpoint/2010/main" val="28787132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ヒラギノ角ゴ Pro W3"/>
                <a:cs typeface="ヒラギノ角ゴ Pro W3"/>
              </a:defRPr>
            </a:lvl1pPr>
            <a:lvl2pPr marL="747111" indent="-287350">
              <a:spcBef>
                <a:spcPct val="30000"/>
              </a:spcBef>
              <a:defRPr sz="1200">
                <a:solidFill>
                  <a:schemeClr val="tx1"/>
                </a:solidFill>
                <a:latin typeface="Calibri" panose="020F0502020204030204" pitchFamily="34" charset="0"/>
                <a:ea typeface="ヒラギノ角ゴ Pro W3"/>
                <a:cs typeface="ヒラギノ角ゴ Pro W3"/>
              </a:defRPr>
            </a:lvl2pPr>
            <a:lvl3pPr marL="1149401" indent="-229880">
              <a:spcBef>
                <a:spcPct val="30000"/>
              </a:spcBef>
              <a:defRPr sz="1200">
                <a:solidFill>
                  <a:schemeClr val="tx1"/>
                </a:solidFill>
                <a:latin typeface="Calibri" panose="020F0502020204030204" pitchFamily="34" charset="0"/>
                <a:ea typeface="ヒラギノ角ゴ Pro W3"/>
                <a:cs typeface="ヒラギノ角ゴ Pro W3"/>
              </a:defRPr>
            </a:lvl3pPr>
            <a:lvl4pPr marL="1609161" indent="-229880">
              <a:spcBef>
                <a:spcPct val="30000"/>
              </a:spcBef>
              <a:defRPr sz="1200">
                <a:solidFill>
                  <a:schemeClr val="tx1"/>
                </a:solidFill>
                <a:latin typeface="Calibri" panose="020F0502020204030204" pitchFamily="34" charset="0"/>
                <a:ea typeface="ヒラギノ角ゴ Pro W3"/>
                <a:cs typeface="ヒラギノ角ゴ Pro W3"/>
              </a:defRPr>
            </a:lvl4pPr>
            <a:lvl5pPr marL="2068921" indent="-229880">
              <a:spcBef>
                <a:spcPct val="30000"/>
              </a:spcBef>
              <a:defRPr sz="1200">
                <a:solidFill>
                  <a:schemeClr val="tx1"/>
                </a:solidFill>
                <a:latin typeface="Calibri" panose="020F0502020204030204" pitchFamily="34" charset="0"/>
                <a:ea typeface="ヒラギノ角ゴ Pro W3"/>
                <a:cs typeface="ヒラギノ角ゴ Pro W3"/>
              </a:defRPr>
            </a:lvl5pPr>
            <a:lvl6pPr marL="2528682" indent="-229880" eaLnBrk="0" fontAlgn="base" hangingPunct="0">
              <a:spcBef>
                <a:spcPct val="30000"/>
              </a:spcBef>
              <a:spcAft>
                <a:spcPct val="0"/>
              </a:spcAft>
              <a:defRPr sz="1200">
                <a:solidFill>
                  <a:schemeClr val="tx1"/>
                </a:solidFill>
                <a:latin typeface="Calibri" panose="020F0502020204030204" pitchFamily="34" charset="0"/>
                <a:ea typeface="ヒラギノ角ゴ Pro W3"/>
                <a:cs typeface="ヒラギノ角ゴ Pro W3"/>
              </a:defRPr>
            </a:lvl6pPr>
            <a:lvl7pPr marL="2988442" indent="-229880" eaLnBrk="0" fontAlgn="base" hangingPunct="0">
              <a:spcBef>
                <a:spcPct val="30000"/>
              </a:spcBef>
              <a:spcAft>
                <a:spcPct val="0"/>
              </a:spcAft>
              <a:defRPr sz="1200">
                <a:solidFill>
                  <a:schemeClr val="tx1"/>
                </a:solidFill>
                <a:latin typeface="Calibri" panose="020F0502020204030204" pitchFamily="34" charset="0"/>
                <a:ea typeface="ヒラギノ角ゴ Pro W3"/>
                <a:cs typeface="ヒラギノ角ゴ Pro W3"/>
              </a:defRPr>
            </a:lvl7pPr>
            <a:lvl8pPr marL="3448202" indent="-229880" eaLnBrk="0" fontAlgn="base" hangingPunct="0">
              <a:spcBef>
                <a:spcPct val="30000"/>
              </a:spcBef>
              <a:spcAft>
                <a:spcPct val="0"/>
              </a:spcAft>
              <a:defRPr sz="1200">
                <a:solidFill>
                  <a:schemeClr val="tx1"/>
                </a:solidFill>
                <a:latin typeface="Calibri" panose="020F0502020204030204" pitchFamily="34" charset="0"/>
                <a:ea typeface="ヒラギノ角ゴ Pro W3"/>
                <a:cs typeface="ヒラギノ角ゴ Pro W3"/>
              </a:defRPr>
            </a:lvl8pPr>
            <a:lvl9pPr marL="3907963" indent="-229880" eaLnBrk="0" fontAlgn="base" hangingPunct="0">
              <a:spcBef>
                <a:spcPct val="30000"/>
              </a:spcBef>
              <a:spcAft>
                <a:spcPct val="0"/>
              </a:spcAft>
              <a:defRPr sz="1200">
                <a:solidFill>
                  <a:schemeClr val="tx1"/>
                </a:solidFill>
                <a:latin typeface="Calibri" panose="020F0502020204030204" pitchFamily="34" charset="0"/>
                <a:ea typeface="ヒラギノ角ゴ Pro W3"/>
                <a:cs typeface="ヒラギノ角ゴ Pro W3"/>
              </a:defRPr>
            </a:lvl9pPr>
          </a:lstStyle>
          <a:p>
            <a:pPr>
              <a:spcBef>
                <a:spcPct val="0"/>
              </a:spcBef>
            </a:pPr>
            <a:fld id="{52D16F09-EA28-4F3B-A6B8-29B6DBBAAB65}" type="slidenum">
              <a:rPr lang="en-US" altLang="en-US" smtClean="0"/>
              <a:pPr>
                <a:spcBef>
                  <a:spcPct val="0"/>
                </a:spcBef>
              </a:pPr>
              <a:t>7</a:t>
            </a:fld>
            <a:endParaRPr lang="en-US" altLang="en-US"/>
          </a:p>
        </p:txBody>
      </p:sp>
      <p:sp>
        <p:nvSpPr>
          <p:cNvPr id="46083" name="Rectangle 2"/>
          <p:cNvSpPr>
            <a:spLocks noGrp="1" noRot="1" noChangeAspect="1" noChangeArrowheads="1" noTextEdit="1"/>
          </p:cNvSpPr>
          <p:nvPr>
            <p:ph type="sldImg"/>
          </p:nvPr>
        </p:nvSpPr>
        <p:spPr bwMode="auto">
          <a:xfrm>
            <a:off x="1200150" y="703263"/>
            <a:ext cx="4633913" cy="3476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4" name="Rectangle 3"/>
          <p:cNvSpPr>
            <a:spLocks noGrp="1" noChangeArrowheads="1"/>
          </p:cNvSpPr>
          <p:nvPr>
            <p:ph type="body" idx="1"/>
          </p:nvPr>
        </p:nvSpPr>
        <p:spPr bwMode="auto">
          <a:xfrm>
            <a:off x="936309" y="4420716"/>
            <a:ext cx="5147309" cy="41868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US" altLang="en-US" sz="1400">
                <a:ea typeface="ヒラギノ角ゴ Pro W3"/>
                <a:cs typeface="ヒラギノ角ゴ Pro W3"/>
              </a:rPr>
              <a:t>The CBRN response starts and builds from the local level and escalates to the state/federal levels only when available resources are not sufficient.  </a:t>
            </a:r>
          </a:p>
          <a:p>
            <a:pPr>
              <a:spcBef>
                <a:spcPct val="0"/>
              </a:spcBef>
            </a:pPr>
            <a:r>
              <a:rPr lang="en-US" altLang="en-US" sz="1400">
                <a:ea typeface="ヒラギノ角ゴ Pro W3"/>
                <a:cs typeface="ヒラギノ角ゴ Pro W3"/>
              </a:rPr>
              <a:t>Deployment of JTF-CS would occur only after an established sequence of events:</a:t>
            </a:r>
          </a:p>
          <a:p>
            <a:pPr>
              <a:spcBef>
                <a:spcPct val="0"/>
              </a:spcBef>
            </a:pPr>
            <a:r>
              <a:rPr lang="en-US" altLang="en-US" sz="1400">
                <a:ea typeface="ヒラギノ角ゴ Pro W3"/>
                <a:cs typeface="ヒラギノ角ゴ Pro W3"/>
              </a:rPr>
              <a:t>	- Governor’s request</a:t>
            </a:r>
          </a:p>
          <a:p>
            <a:pPr>
              <a:spcBef>
                <a:spcPct val="0"/>
              </a:spcBef>
            </a:pPr>
            <a:r>
              <a:rPr lang="en-US" altLang="en-US" sz="1400">
                <a:ea typeface="ヒラギノ角ゴ Pro W3"/>
                <a:cs typeface="ヒラギノ角ゴ Pro W3"/>
              </a:rPr>
              <a:t>	- Presidential declaration</a:t>
            </a:r>
          </a:p>
          <a:p>
            <a:pPr>
              <a:spcBef>
                <a:spcPct val="0"/>
              </a:spcBef>
            </a:pPr>
            <a:r>
              <a:rPr lang="en-US" altLang="en-US" sz="1400">
                <a:ea typeface="ヒラギノ角ゴ Pro W3"/>
                <a:cs typeface="ヒラギノ角ゴ Pro W3"/>
              </a:rPr>
              <a:t>	- DOD support requested by FEMA</a:t>
            </a:r>
          </a:p>
          <a:p>
            <a:pPr>
              <a:spcBef>
                <a:spcPct val="0"/>
              </a:spcBef>
            </a:pPr>
            <a:r>
              <a:rPr lang="en-US" altLang="en-US" sz="1400">
                <a:ea typeface="ヒラギノ角ゴ Pro W3"/>
                <a:cs typeface="ヒラギノ角ゴ Pro W3"/>
              </a:rPr>
              <a:t>	- Force deployment authorized by the Secretary of Defense</a:t>
            </a:r>
          </a:p>
          <a:p>
            <a:pPr>
              <a:spcBef>
                <a:spcPct val="0"/>
              </a:spcBef>
            </a:pPr>
            <a:r>
              <a:rPr lang="en-US" altLang="en-US" sz="1400" b="1">
                <a:ea typeface="ヒラギノ角ゴ Pro W3"/>
                <a:cs typeface="ヒラギノ角ゴ Pro W3"/>
              </a:rPr>
              <a:t>The question becomes, “how can we fill the gap between when the incident occurs and when DOD forces reach the incident site?</a:t>
            </a:r>
          </a:p>
          <a:p>
            <a:pPr>
              <a:spcBef>
                <a:spcPct val="0"/>
              </a:spcBef>
            </a:pPr>
            <a:r>
              <a:rPr lang="en-US" altLang="en-US" sz="1400" b="1">
                <a:ea typeface="ヒラギノ角ゴ Pro W3"/>
                <a:cs typeface="ヒラギノ角ゴ Pro W3"/>
              </a:rPr>
              <a:t>JTF-CS closes this time gap 5 ways …..</a:t>
            </a:r>
            <a:endParaRPr lang="en-US" altLang="en-US" sz="1400">
              <a:ea typeface="ヒラギノ角ゴ Pro W3"/>
              <a:cs typeface="ヒラギノ角ゴ Pro W3"/>
            </a:endParaRPr>
          </a:p>
        </p:txBody>
      </p:sp>
    </p:spTree>
    <p:extLst>
      <p:ext uri="{BB962C8B-B14F-4D97-AF65-F5344CB8AC3E}">
        <p14:creationId xmlns:p14="http://schemas.microsoft.com/office/powerpoint/2010/main" val="3825787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6050" y="1162050"/>
            <a:ext cx="4187825" cy="31416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7370E82-189D-422F-9FB3-A7FF9BA64B2B}" type="slidenum">
              <a:rPr lang="en-US" smtClean="0"/>
              <a:pPr>
                <a:defRPr/>
              </a:pPr>
              <a:t>9</a:t>
            </a:fld>
            <a:endParaRPr lang="en-US" dirty="0"/>
          </a:p>
        </p:txBody>
      </p:sp>
    </p:spTree>
    <p:extLst>
      <p:ext uri="{BB962C8B-B14F-4D97-AF65-F5344CB8AC3E}">
        <p14:creationId xmlns:p14="http://schemas.microsoft.com/office/powerpoint/2010/main" val="9952931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xfrm>
            <a:off x="1184275" y="698500"/>
            <a:ext cx="4651375" cy="34893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92500" lnSpcReduction="20000"/>
          </a:bodyPr>
          <a:lstStyle/>
          <a:p>
            <a:pPr defTabSz="914004">
              <a:spcBef>
                <a:spcPct val="0"/>
              </a:spcBef>
              <a:defRPr/>
            </a:pPr>
            <a:r>
              <a:rPr lang="en-US" b="1" dirty="0"/>
              <a:t>Slide OPR: J5</a:t>
            </a:r>
          </a:p>
          <a:p>
            <a:pPr>
              <a:spcBef>
                <a:spcPct val="0"/>
              </a:spcBef>
              <a:defRPr/>
            </a:pPr>
            <a:endParaRPr lang="en-US" dirty="0"/>
          </a:p>
          <a:p>
            <a:pPr marL="171375" indent="-171375">
              <a:spcBef>
                <a:spcPct val="0"/>
              </a:spcBef>
              <a:buFont typeface="Arial" panose="020B0604020202020204" pitchFamily="34" charset="0"/>
              <a:buChar char="•"/>
              <a:defRPr/>
            </a:pPr>
            <a:r>
              <a:rPr lang="en-US" dirty="0"/>
              <a:t>The National Incident Management System. The incident commander and the first responders are the reason we’re all there from any level of government or any department.</a:t>
            </a:r>
          </a:p>
          <a:p>
            <a:pPr marL="171375" indent="-171375">
              <a:spcBef>
                <a:spcPct val="0"/>
              </a:spcBef>
              <a:buFont typeface="Arial" panose="020B0604020202020204" pitchFamily="34" charset="0"/>
              <a:buChar char="•"/>
              <a:defRPr/>
            </a:pPr>
            <a:r>
              <a:rPr lang="en-US" dirty="0"/>
              <a:t>They are all there in support of the incident commander. When the incident commander needs more capability or capacity, they’re going to </a:t>
            </a:r>
            <a:r>
              <a:rPr lang="en-US" dirty="0" err="1"/>
              <a:t>upchannel</a:t>
            </a:r>
            <a:r>
              <a:rPr lang="en-US" dirty="0"/>
              <a:t> their request through local and state EM organizations which will be collocated with the initial operating facility or the joint field office depending on where the response is in the timeline. </a:t>
            </a:r>
          </a:p>
          <a:p>
            <a:pPr marL="171375" indent="-171375">
              <a:spcBef>
                <a:spcPct val="0"/>
              </a:spcBef>
              <a:buFont typeface="Arial" panose="020B0604020202020204" pitchFamily="34" charset="0"/>
              <a:buChar char="•"/>
              <a:defRPr/>
            </a:pPr>
            <a:r>
              <a:rPr lang="en-US" dirty="0"/>
              <a:t>If the state coordinating officer is out of capability or capacity they’ll turn to the FCO, which will look to FEMA or CDC or  Health and Human Services or any of the other federal ESFs to fill the gap that the incident commander has identified.</a:t>
            </a:r>
          </a:p>
          <a:p>
            <a:pPr marL="171375" indent="-171375">
              <a:spcBef>
                <a:spcPct val="0"/>
              </a:spcBef>
              <a:buFont typeface="Arial" panose="020B0604020202020204" pitchFamily="34" charset="0"/>
              <a:buChar char="•"/>
              <a:defRPr/>
            </a:pPr>
            <a:r>
              <a:rPr lang="en-US" dirty="0"/>
              <a:t>We’re actually going in order there for a reason, because the DOD is extremely expensive and under the Stafford Act, if FEMA or HHS or CDC uses DOD assets, they’ve got to reimburse DOD for the movement, the execution, the use of those assets and the redeployment of them. </a:t>
            </a:r>
          </a:p>
          <a:p>
            <a:pPr marL="171375" indent="-171375">
              <a:spcBef>
                <a:spcPct val="0"/>
              </a:spcBef>
              <a:buFont typeface="Arial" panose="020B0604020202020204" pitchFamily="34" charset="0"/>
              <a:buChar char="•"/>
              <a:defRPr/>
            </a:pPr>
            <a:r>
              <a:rPr lang="en-US" dirty="0"/>
              <a:t>We are not exactly fast and we are very expensive, so we’re the solution of last resort. But if the SCO doesn’t have enough (capability) and the FCO can’t identify another federal asset , then they’ll turn to the Defense Coordinating Officer. The DCO works for ARNORTH and he will see what the DOD can provide to the incident commander. </a:t>
            </a:r>
          </a:p>
          <a:p>
            <a:pPr marL="171375" indent="-171375">
              <a:spcBef>
                <a:spcPct val="0"/>
              </a:spcBef>
              <a:buFont typeface="Arial" panose="020B0604020202020204" pitchFamily="34" charset="0"/>
              <a:buChar char="•"/>
              <a:defRPr/>
            </a:pPr>
            <a:r>
              <a:rPr lang="en-US" dirty="0"/>
              <a:t>Now you’ll notice down here this little IPC box.  That’s part of JTF-CS. That’s our interagency planning cell. This is approximately 6 personnel who embed with the Defense Coordinating Officer and the DCE, and it’s their responsibility to be sure that the DCO has the most up to date information on what DCRF capabilities are arriving in the JOA or have arrived in the JOA.</a:t>
            </a:r>
          </a:p>
          <a:p>
            <a:pPr marL="171375" indent="-171375">
              <a:spcBef>
                <a:spcPct val="0"/>
              </a:spcBef>
              <a:buFont typeface="Arial" panose="020B0604020202020204" pitchFamily="34" charset="0"/>
              <a:buChar char="•"/>
              <a:defRPr/>
            </a:pPr>
            <a:r>
              <a:rPr lang="en-US" dirty="0"/>
              <a:t>The IPC is nested with the DCO and they help the JFO understand DCRF response capabilities and capacities in real time to inform MA writing based on available DoD assets. This ensures that we’re not executing missions or attempting to execute missions that we don’t have the resources for at the right time.</a:t>
            </a:r>
          </a:p>
          <a:p>
            <a:pPr>
              <a:spcBef>
                <a:spcPct val="0"/>
              </a:spcBef>
              <a:defRPr/>
            </a:pPr>
            <a:endParaRPr lang="en-US" dirty="0">
              <a:latin typeface="Arial" panose="020B0604020202020204" pitchFamily="34" charset="0"/>
              <a:ea typeface="ヒラギノ角ゴ Pro W3"/>
              <a:cs typeface="Arial" panose="020B0604020202020204" pitchFamily="34" charset="0"/>
            </a:endParaRPr>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ヒラギノ角ゴ Pro W3"/>
                <a:cs typeface="ヒラギノ角ゴ Pro W3"/>
              </a:defRPr>
            </a:lvl1pPr>
            <a:lvl2pPr marL="747111" indent="-287350">
              <a:defRPr>
                <a:solidFill>
                  <a:schemeClr val="tx1"/>
                </a:solidFill>
                <a:latin typeface="Arial" panose="020B0604020202020204" pitchFamily="34" charset="0"/>
                <a:ea typeface="ヒラギノ角ゴ Pro W3"/>
                <a:cs typeface="ヒラギノ角ゴ Pro W3"/>
              </a:defRPr>
            </a:lvl2pPr>
            <a:lvl3pPr marL="1149401" indent="-229880">
              <a:defRPr>
                <a:solidFill>
                  <a:schemeClr val="tx1"/>
                </a:solidFill>
                <a:latin typeface="Arial" panose="020B0604020202020204" pitchFamily="34" charset="0"/>
                <a:ea typeface="ヒラギノ角ゴ Pro W3"/>
                <a:cs typeface="ヒラギノ角ゴ Pro W3"/>
              </a:defRPr>
            </a:lvl3pPr>
            <a:lvl4pPr marL="1609161" indent="-229880">
              <a:defRPr>
                <a:solidFill>
                  <a:schemeClr val="tx1"/>
                </a:solidFill>
                <a:latin typeface="Arial" panose="020B0604020202020204" pitchFamily="34" charset="0"/>
                <a:ea typeface="ヒラギノ角ゴ Pro W3"/>
                <a:cs typeface="ヒラギノ角ゴ Pro W3"/>
              </a:defRPr>
            </a:lvl4pPr>
            <a:lvl5pPr marL="2068921" indent="-229880">
              <a:defRPr>
                <a:solidFill>
                  <a:schemeClr val="tx1"/>
                </a:solidFill>
                <a:latin typeface="Arial" panose="020B0604020202020204" pitchFamily="34" charset="0"/>
                <a:ea typeface="ヒラギノ角ゴ Pro W3"/>
                <a:cs typeface="ヒラギノ角ゴ Pro W3"/>
              </a:defRPr>
            </a:lvl5pPr>
            <a:lvl6pPr marL="2528682" indent="-22988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6pPr>
            <a:lvl7pPr marL="2988442" indent="-22988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7pPr>
            <a:lvl8pPr marL="3448202" indent="-22988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8pPr>
            <a:lvl9pPr marL="3907963" indent="-22988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9pPr>
          </a:lstStyle>
          <a:p>
            <a:fld id="{C54C245E-B55D-4FD8-A325-88CB80980A43}" type="slidenum">
              <a:rPr lang="en-US" altLang="en-US" smtClean="0">
                <a:latin typeface="Calibri" panose="020F0502020204030204" pitchFamily="34" charset="0"/>
              </a:rPr>
              <a:pPr/>
              <a:t>10</a:t>
            </a:fld>
            <a:endParaRPr lang="en-US" altLang="en-US">
              <a:latin typeface="Calibri" panose="020F0502020204030204" pitchFamily="34" charset="0"/>
            </a:endParaRPr>
          </a:p>
        </p:txBody>
      </p:sp>
    </p:spTree>
    <p:extLst>
      <p:ext uri="{BB962C8B-B14F-4D97-AF65-F5344CB8AC3E}">
        <p14:creationId xmlns:p14="http://schemas.microsoft.com/office/powerpoint/2010/main" val="35067509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defTabSz="907065">
              <a:defRPr/>
            </a:pPr>
            <a:r>
              <a:rPr lang="en-US" b="1" dirty="0"/>
              <a:t>Slide OPR: J3 / J5</a:t>
            </a:r>
            <a:endParaRPr lang="en-US" dirty="0"/>
          </a:p>
          <a:p>
            <a:endParaRPr lang="en-US" dirty="0"/>
          </a:p>
          <a:p>
            <a:pPr marL="170074" indent="-170074">
              <a:buFont typeface="Arial" panose="020B0604020202020204" pitchFamily="34" charset="0"/>
              <a:buChar char="•"/>
            </a:pPr>
            <a:r>
              <a:rPr lang="en-US" dirty="0"/>
              <a:t>This is how we would like to array the DCRF in an operation. What we’ve done here is that the 36</a:t>
            </a:r>
            <a:r>
              <a:rPr lang="en-US" baseline="30000" dirty="0"/>
              <a:t>th</a:t>
            </a:r>
            <a:r>
              <a:rPr lang="en-US" dirty="0"/>
              <a:t> Engineering Brigade is the Task Force Operations commander and underneath him he has 3 battalion task forces. Every year it will change who the C2 is based on the sourcing solution for the DCRF.  For this year, battalion Task Force 1 and 2 are organized under engineering battalions and battalion task force 3 is organized under an MP battalion. And that’s okay; he doesn’t have to be an expert at search and rescue. What we need is that battalion HQ to C2 the 600 people that are underneath each of these battalion task forces. </a:t>
            </a:r>
          </a:p>
          <a:p>
            <a:pPr marL="170074" indent="-170074">
              <a:buFont typeface="Arial" panose="020B0604020202020204" pitchFamily="34" charset="0"/>
              <a:buChar char="•"/>
            </a:pPr>
            <a:r>
              <a:rPr lang="en-US" dirty="0"/>
              <a:t>The most important part of the slide is the lower right hand corner here. The 6 core capabilities that each of the battalion task forces are expected to do, and they have been sourced to have enough of the assets across the DCRF to do those. </a:t>
            </a:r>
          </a:p>
          <a:p>
            <a:pPr marL="170074" indent="-170074">
              <a:buFont typeface="Arial" panose="020B0604020202020204" pitchFamily="34" charset="0"/>
              <a:buChar char="•"/>
            </a:pPr>
            <a:r>
              <a:rPr lang="en-US" dirty="0"/>
              <a:t>So obviously mission command, but they also need to be able to identify, detect and map out whatever the threat is, whether it’s chemical, radiation or the like.  Also the ability to do technical and nontechnical search and rescue, mass casualty and non-casualty </a:t>
            </a:r>
            <a:r>
              <a:rPr lang="en-US" dirty="0" err="1"/>
              <a:t>decon</a:t>
            </a:r>
            <a:r>
              <a:rPr lang="en-US" dirty="0"/>
              <a:t>, medical triage and stabilization need to pause here a second. We don’t want to treat anyone medically. We don’t want to hold anyone medically in our 6 hospital facilities. We want to treat them, stabilize them and then we want to medivac them, either to a local hospital, a hospital in the next county over or to the medivac APOE where they may be flown to a hospital on the other side of the country. But with 150 beds total, we can’t be a holding place for patients long term. We need to triage them, stabilize them and then get them on to some definitive medical treatment. And then finally speaking of that, the last mission is air and ground evacuation of personnel over to civilians and our interagency partners for further treatment or processing/sheltering.  Supporting this operation, we have Task Force Aviation with their 36 </a:t>
            </a:r>
            <a:r>
              <a:rPr lang="en-US" dirty="0" err="1"/>
              <a:t>helos</a:t>
            </a:r>
            <a:r>
              <a:rPr lang="en-US" dirty="0"/>
              <a:t>, Task Force Medical with their 2 field ambulance companies, </a:t>
            </a:r>
            <a:r>
              <a:rPr lang="en-US" strike="sngStrike" dirty="0"/>
              <a:t>Task Force Signal with their 30 points of presence </a:t>
            </a:r>
            <a:r>
              <a:rPr lang="en-US" dirty="0"/>
              <a:t>and then Task Force Log with the capability and capacity to support the DCRF. </a:t>
            </a:r>
          </a:p>
          <a:p>
            <a:pPr marL="170074" indent="-170074">
              <a:buFont typeface="Arial" panose="020B0604020202020204" pitchFamily="34" charset="0"/>
              <a:buChar char="•"/>
            </a:pPr>
            <a:r>
              <a:rPr lang="en-US" dirty="0"/>
              <a:t>I wrap this one up with a foot stomper. This is how we would like to employ the DCRF; being able to do these 6 missions in 3 different sectors if that’s how the incident commander wants to array our force. But at the end of the day, our civilian partners are in charge of the operation. So if the incident commander says, gee that’s nice, I love your diagram but I’m going to use Lucas Oil Stadium as the single point of decontamination for all survivors coming out of the incident and I want all five of your chemical companies plus the CBIRF on the 50 yard line doing mass </a:t>
            </a:r>
            <a:r>
              <a:rPr lang="en-US" dirty="0" err="1"/>
              <a:t>decon</a:t>
            </a:r>
            <a:r>
              <a:rPr lang="en-US" dirty="0"/>
              <a:t>, that’s the way we’re going to do it. Because the incident commander and the people in that state are in charge.</a:t>
            </a:r>
          </a:p>
          <a:p>
            <a:r>
              <a:rPr lang="en-US" dirty="0"/>
              <a:t> </a:t>
            </a:r>
          </a:p>
          <a:p>
            <a:r>
              <a:rPr lang="en-US" dirty="0"/>
              <a:t>NOTE:  As of 01 June 2017 there is no longer a TF Signal.  The 63</a:t>
            </a:r>
            <a:r>
              <a:rPr lang="en-US" baseline="30000" dirty="0"/>
              <a:t>rd</a:t>
            </a:r>
            <a:r>
              <a:rPr lang="en-US" dirty="0"/>
              <a:t> ESB (-) is an enabler rather than a TF.  They are assigned to NC and OPCON to ARNORTH.  JTF-CS would have signal assets OPCON to them during Phase 3, but the 63</a:t>
            </a:r>
            <a:r>
              <a:rPr lang="en-US" baseline="30000" dirty="0"/>
              <a:t>rd</a:t>
            </a:r>
            <a:r>
              <a:rPr lang="en-US" dirty="0"/>
              <a:t> ESB also supports A &amp; B C2CREs.</a:t>
            </a:r>
          </a:p>
          <a:p>
            <a:pPr>
              <a:spcBef>
                <a:spcPct val="0"/>
              </a:spcBef>
            </a:pPr>
            <a:endParaRPr lang="en-US" dirty="0">
              <a:latin typeface="Arial" panose="020B0604020202020204" pitchFamily="34" charset="0"/>
              <a:ea typeface="ヒラギノ角ゴ Pro W3"/>
              <a:cs typeface="Arial" panose="020B0604020202020204" pitchFamily="34" charset="0"/>
            </a:endParaRPr>
          </a:p>
        </p:txBody>
      </p:sp>
      <p:sp>
        <p:nvSpPr>
          <p:cNvPr id="4" name="Slide Number Placeholder 3"/>
          <p:cNvSpPr>
            <a:spLocks noGrp="1"/>
          </p:cNvSpPr>
          <p:nvPr>
            <p:ph type="sldNum" sz="quarter" idx="10"/>
          </p:nvPr>
        </p:nvSpPr>
        <p:spPr/>
        <p:txBody>
          <a:bodyPr/>
          <a:lstStyle/>
          <a:p>
            <a:pPr defTabSz="919521" fontAlgn="auto">
              <a:spcBef>
                <a:spcPts val="0"/>
              </a:spcBef>
              <a:spcAft>
                <a:spcPts val="0"/>
              </a:spcAft>
            </a:pPr>
            <a:fld id="{A70DDA1F-2D30-4600-9DDB-8D85687FA229}" type="slidenum">
              <a:rPr lang="en-US">
                <a:solidFill>
                  <a:prstClr val="black"/>
                </a:solidFill>
                <a:latin typeface="Calibri" panose="020F0502020204030204"/>
                <a:ea typeface="+mn-ea"/>
                <a:cs typeface="+mn-cs"/>
              </a:rPr>
              <a:pPr defTabSz="919521" fontAlgn="auto">
                <a:spcBef>
                  <a:spcPts val="0"/>
                </a:spcBef>
                <a:spcAft>
                  <a:spcPts val="0"/>
                </a:spcAft>
              </a:pPr>
              <a:t>11</a:t>
            </a:fld>
            <a:endParaRPr lang="en-US">
              <a:solidFill>
                <a:prstClr val="black"/>
              </a:solidFill>
              <a:latin typeface="Calibri" panose="020F0502020204030204"/>
              <a:ea typeface="+mn-ea"/>
              <a:cs typeface="+mn-cs"/>
            </a:endParaRPr>
          </a:p>
        </p:txBody>
      </p:sp>
    </p:spTree>
    <p:extLst>
      <p:ext uri="{BB962C8B-B14F-4D97-AF65-F5344CB8AC3E}">
        <p14:creationId xmlns:p14="http://schemas.microsoft.com/office/powerpoint/2010/main" val="32937846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8113" y="1154113"/>
            <a:ext cx="4157662" cy="31178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974D6C2-07F2-4EF7-A526-A34B155B07EE}"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15418983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ヒラギノ角ゴ Pro W3"/>
                <a:cs typeface="ヒラギノ角ゴ Pro W3"/>
              </a:defRPr>
            </a:lvl1pPr>
            <a:lvl2pPr marL="747111" indent="-287350">
              <a:spcBef>
                <a:spcPct val="30000"/>
              </a:spcBef>
              <a:defRPr sz="1200">
                <a:solidFill>
                  <a:schemeClr val="tx1"/>
                </a:solidFill>
                <a:latin typeface="Calibri" panose="020F0502020204030204" pitchFamily="34" charset="0"/>
                <a:ea typeface="ヒラギノ角ゴ Pro W3"/>
                <a:cs typeface="ヒラギノ角ゴ Pro W3"/>
              </a:defRPr>
            </a:lvl2pPr>
            <a:lvl3pPr marL="1149401" indent="-229880">
              <a:spcBef>
                <a:spcPct val="30000"/>
              </a:spcBef>
              <a:defRPr sz="1200">
                <a:solidFill>
                  <a:schemeClr val="tx1"/>
                </a:solidFill>
                <a:latin typeface="Calibri" panose="020F0502020204030204" pitchFamily="34" charset="0"/>
                <a:ea typeface="ヒラギノ角ゴ Pro W3"/>
                <a:cs typeface="ヒラギノ角ゴ Pro W3"/>
              </a:defRPr>
            </a:lvl3pPr>
            <a:lvl4pPr marL="1609161" indent="-229880">
              <a:spcBef>
                <a:spcPct val="30000"/>
              </a:spcBef>
              <a:defRPr sz="1200">
                <a:solidFill>
                  <a:schemeClr val="tx1"/>
                </a:solidFill>
                <a:latin typeface="Calibri" panose="020F0502020204030204" pitchFamily="34" charset="0"/>
                <a:ea typeface="ヒラギノ角ゴ Pro W3"/>
                <a:cs typeface="ヒラギノ角ゴ Pro W3"/>
              </a:defRPr>
            </a:lvl4pPr>
            <a:lvl5pPr marL="2068921" indent="-229880">
              <a:spcBef>
                <a:spcPct val="30000"/>
              </a:spcBef>
              <a:defRPr sz="1200">
                <a:solidFill>
                  <a:schemeClr val="tx1"/>
                </a:solidFill>
                <a:latin typeface="Calibri" panose="020F0502020204030204" pitchFamily="34" charset="0"/>
                <a:ea typeface="ヒラギノ角ゴ Pro W3"/>
                <a:cs typeface="ヒラギノ角ゴ Pro W3"/>
              </a:defRPr>
            </a:lvl5pPr>
            <a:lvl6pPr marL="2528682" indent="-229880" eaLnBrk="0" fontAlgn="base" hangingPunct="0">
              <a:spcBef>
                <a:spcPct val="30000"/>
              </a:spcBef>
              <a:spcAft>
                <a:spcPct val="0"/>
              </a:spcAft>
              <a:defRPr sz="1200">
                <a:solidFill>
                  <a:schemeClr val="tx1"/>
                </a:solidFill>
                <a:latin typeface="Calibri" panose="020F0502020204030204" pitchFamily="34" charset="0"/>
                <a:ea typeface="ヒラギノ角ゴ Pro W3"/>
                <a:cs typeface="ヒラギノ角ゴ Pro W3"/>
              </a:defRPr>
            </a:lvl6pPr>
            <a:lvl7pPr marL="2988442" indent="-229880" eaLnBrk="0" fontAlgn="base" hangingPunct="0">
              <a:spcBef>
                <a:spcPct val="30000"/>
              </a:spcBef>
              <a:spcAft>
                <a:spcPct val="0"/>
              </a:spcAft>
              <a:defRPr sz="1200">
                <a:solidFill>
                  <a:schemeClr val="tx1"/>
                </a:solidFill>
                <a:latin typeface="Calibri" panose="020F0502020204030204" pitchFamily="34" charset="0"/>
                <a:ea typeface="ヒラギノ角ゴ Pro W3"/>
                <a:cs typeface="ヒラギノ角ゴ Pro W3"/>
              </a:defRPr>
            </a:lvl7pPr>
            <a:lvl8pPr marL="3448202" indent="-229880" eaLnBrk="0" fontAlgn="base" hangingPunct="0">
              <a:spcBef>
                <a:spcPct val="30000"/>
              </a:spcBef>
              <a:spcAft>
                <a:spcPct val="0"/>
              </a:spcAft>
              <a:defRPr sz="1200">
                <a:solidFill>
                  <a:schemeClr val="tx1"/>
                </a:solidFill>
                <a:latin typeface="Calibri" panose="020F0502020204030204" pitchFamily="34" charset="0"/>
                <a:ea typeface="ヒラギノ角ゴ Pro W3"/>
                <a:cs typeface="ヒラギノ角ゴ Pro W3"/>
              </a:defRPr>
            </a:lvl8pPr>
            <a:lvl9pPr marL="3907963" indent="-229880" eaLnBrk="0" fontAlgn="base" hangingPunct="0">
              <a:spcBef>
                <a:spcPct val="30000"/>
              </a:spcBef>
              <a:spcAft>
                <a:spcPct val="0"/>
              </a:spcAft>
              <a:defRPr sz="1200">
                <a:solidFill>
                  <a:schemeClr val="tx1"/>
                </a:solidFill>
                <a:latin typeface="Calibri" panose="020F0502020204030204" pitchFamily="34" charset="0"/>
                <a:ea typeface="ヒラギノ角ゴ Pro W3"/>
                <a:cs typeface="ヒラギノ角ゴ Pro W3"/>
              </a:defRPr>
            </a:lvl9pPr>
          </a:lstStyle>
          <a:p>
            <a:pPr>
              <a:spcBef>
                <a:spcPct val="0"/>
              </a:spcBef>
            </a:pPr>
            <a:fld id="{6F522D91-A2FF-4DDA-9294-51C005BDE910}" type="slidenum">
              <a:rPr lang="en-US" altLang="en-US" smtClean="0"/>
              <a:pPr>
                <a:spcBef>
                  <a:spcPct val="0"/>
                </a:spcBef>
              </a:pPr>
              <a:t>14</a:t>
            </a:fld>
            <a:endParaRPr lang="en-US" altLang="en-US"/>
          </a:p>
        </p:txBody>
      </p:sp>
      <p:sp>
        <p:nvSpPr>
          <p:cNvPr id="67587" name="Rectangle 2"/>
          <p:cNvSpPr>
            <a:spLocks noGrp="1" noRot="1" noChangeAspect="1" noChangeArrowheads="1" noTextEdit="1"/>
          </p:cNvSpPr>
          <p:nvPr>
            <p:ph type="sldImg"/>
          </p:nvPr>
        </p:nvSpPr>
        <p:spPr bwMode="auto">
          <a:xfrm>
            <a:off x="1185863" y="698500"/>
            <a:ext cx="4649787" cy="34877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ea typeface="ヒラギノ角ゴ Pro W3"/>
              <a:cs typeface="ヒラギノ角ゴ Pro W3"/>
            </a:endParaRPr>
          </a:p>
        </p:txBody>
      </p:sp>
    </p:spTree>
    <p:extLst>
      <p:ext uri="{BB962C8B-B14F-4D97-AF65-F5344CB8AC3E}">
        <p14:creationId xmlns:p14="http://schemas.microsoft.com/office/powerpoint/2010/main" val="20977988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1375" cy="34893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860A4FD-3C7F-40AD-A188-3BB8020289DE}" type="slidenum">
              <a:rPr lang="en-US" smtClean="0">
                <a:solidFill>
                  <a:prstClr val="black"/>
                </a:solidFill>
              </a:rPr>
              <a:pPr>
                <a:defRPr/>
              </a:pPr>
              <a:t>15</a:t>
            </a:fld>
            <a:endParaRPr lang="en-US" dirty="0">
              <a:solidFill>
                <a:prstClr val="black"/>
              </a:solidFill>
            </a:endParaRPr>
          </a:p>
        </p:txBody>
      </p:sp>
    </p:spTree>
    <p:extLst>
      <p:ext uri="{BB962C8B-B14F-4D97-AF65-F5344CB8AC3E}">
        <p14:creationId xmlns:p14="http://schemas.microsoft.com/office/powerpoint/2010/main" val="3344187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ヒラギノ角ゴ Pro W3"/>
                <a:cs typeface="ヒラギノ角ゴ Pro W3"/>
              </a:defRPr>
            </a:lvl1pPr>
            <a:lvl2pPr marL="747111" indent="-287350">
              <a:spcBef>
                <a:spcPct val="30000"/>
              </a:spcBef>
              <a:defRPr sz="1200">
                <a:solidFill>
                  <a:schemeClr val="tx1"/>
                </a:solidFill>
                <a:latin typeface="Calibri" panose="020F0502020204030204" pitchFamily="34" charset="0"/>
                <a:ea typeface="ヒラギノ角ゴ Pro W3"/>
                <a:cs typeface="ヒラギノ角ゴ Pro W3"/>
              </a:defRPr>
            </a:lvl2pPr>
            <a:lvl3pPr marL="1149401" indent="-229880">
              <a:spcBef>
                <a:spcPct val="30000"/>
              </a:spcBef>
              <a:defRPr sz="1200">
                <a:solidFill>
                  <a:schemeClr val="tx1"/>
                </a:solidFill>
                <a:latin typeface="Calibri" panose="020F0502020204030204" pitchFamily="34" charset="0"/>
                <a:ea typeface="ヒラギノ角ゴ Pro W3"/>
                <a:cs typeface="ヒラギノ角ゴ Pro W3"/>
              </a:defRPr>
            </a:lvl3pPr>
            <a:lvl4pPr marL="1609161" indent="-229880">
              <a:spcBef>
                <a:spcPct val="30000"/>
              </a:spcBef>
              <a:defRPr sz="1200">
                <a:solidFill>
                  <a:schemeClr val="tx1"/>
                </a:solidFill>
                <a:latin typeface="Calibri" panose="020F0502020204030204" pitchFamily="34" charset="0"/>
                <a:ea typeface="ヒラギノ角ゴ Pro W3"/>
                <a:cs typeface="ヒラギノ角ゴ Pro W3"/>
              </a:defRPr>
            </a:lvl4pPr>
            <a:lvl5pPr marL="2068921" indent="-229880">
              <a:spcBef>
                <a:spcPct val="30000"/>
              </a:spcBef>
              <a:defRPr sz="1200">
                <a:solidFill>
                  <a:schemeClr val="tx1"/>
                </a:solidFill>
                <a:latin typeface="Calibri" panose="020F0502020204030204" pitchFamily="34" charset="0"/>
                <a:ea typeface="ヒラギノ角ゴ Pro W3"/>
                <a:cs typeface="ヒラギノ角ゴ Pro W3"/>
              </a:defRPr>
            </a:lvl5pPr>
            <a:lvl6pPr marL="2528682" indent="-229880" eaLnBrk="0" fontAlgn="base" hangingPunct="0">
              <a:spcBef>
                <a:spcPct val="30000"/>
              </a:spcBef>
              <a:spcAft>
                <a:spcPct val="0"/>
              </a:spcAft>
              <a:defRPr sz="1200">
                <a:solidFill>
                  <a:schemeClr val="tx1"/>
                </a:solidFill>
                <a:latin typeface="Calibri" panose="020F0502020204030204" pitchFamily="34" charset="0"/>
                <a:ea typeface="ヒラギノ角ゴ Pro W3"/>
                <a:cs typeface="ヒラギノ角ゴ Pro W3"/>
              </a:defRPr>
            </a:lvl6pPr>
            <a:lvl7pPr marL="2988442" indent="-229880" eaLnBrk="0" fontAlgn="base" hangingPunct="0">
              <a:spcBef>
                <a:spcPct val="30000"/>
              </a:spcBef>
              <a:spcAft>
                <a:spcPct val="0"/>
              </a:spcAft>
              <a:defRPr sz="1200">
                <a:solidFill>
                  <a:schemeClr val="tx1"/>
                </a:solidFill>
                <a:latin typeface="Calibri" panose="020F0502020204030204" pitchFamily="34" charset="0"/>
                <a:ea typeface="ヒラギノ角ゴ Pro W3"/>
                <a:cs typeface="ヒラギノ角ゴ Pro W3"/>
              </a:defRPr>
            </a:lvl7pPr>
            <a:lvl8pPr marL="3448202" indent="-229880" eaLnBrk="0" fontAlgn="base" hangingPunct="0">
              <a:spcBef>
                <a:spcPct val="30000"/>
              </a:spcBef>
              <a:spcAft>
                <a:spcPct val="0"/>
              </a:spcAft>
              <a:defRPr sz="1200">
                <a:solidFill>
                  <a:schemeClr val="tx1"/>
                </a:solidFill>
                <a:latin typeface="Calibri" panose="020F0502020204030204" pitchFamily="34" charset="0"/>
                <a:ea typeface="ヒラギノ角ゴ Pro W3"/>
                <a:cs typeface="ヒラギノ角ゴ Pro W3"/>
              </a:defRPr>
            </a:lvl8pPr>
            <a:lvl9pPr marL="3907963" indent="-229880" eaLnBrk="0" fontAlgn="base" hangingPunct="0">
              <a:spcBef>
                <a:spcPct val="30000"/>
              </a:spcBef>
              <a:spcAft>
                <a:spcPct val="0"/>
              </a:spcAft>
              <a:defRPr sz="1200">
                <a:solidFill>
                  <a:schemeClr val="tx1"/>
                </a:solidFill>
                <a:latin typeface="Calibri" panose="020F0502020204030204" pitchFamily="34" charset="0"/>
                <a:ea typeface="ヒラギノ角ゴ Pro W3"/>
                <a:cs typeface="ヒラギノ角ゴ Pro W3"/>
              </a:defRPr>
            </a:lvl9pPr>
          </a:lstStyle>
          <a:p>
            <a:pPr>
              <a:spcBef>
                <a:spcPct val="0"/>
              </a:spcBef>
            </a:pPr>
            <a:fld id="{72610157-A728-47D2-AEE0-9CFF97081C24}" type="slidenum">
              <a:rPr lang="en-US" altLang="en-US" smtClean="0"/>
              <a:pPr>
                <a:spcBef>
                  <a:spcPct val="0"/>
                </a:spcBef>
              </a:pPr>
              <a:t>16</a:t>
            </a:fld>
            <a:endParaRPr lang="en-US" altLang="en-US"/>
          </a:p>
        </p:txBody>
      </p:sp>
      <p:sp>
        <p:nvSpPr>
          <p:cNvPr id="71683" name="Rectangle 2"/>
          <p:cNvSpPr>
            <a:spLocks noGrp="1" noRot="1" noChangeAspect="1" noChangeArrowheads="1" noTextEdit="1"/>
          </p:cNvSpPr>
          <p:nvPr>
            <p:ph type="sldImg"/>
          </p:nvPr>
        </p:nvSpPr>
        <p:spPr bwMode="auto">
          <a:xfrm>
            <a:off x="1184275" y="698500"/>
            <a:ext cx="4651375" cy="34893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4" name="Rectangle 3"/>
          <p:cNvSpPr>
            <a:spLocks noGrp="1" noChangeArrowheads="1"/>
          </p:cNvSpPr>
          <p:nvPr>
            <p:ph type="body" idx="1"/>
          </p:nvPr>
        </p:nvSpPr>
        <p:spPr bwMode="auto">
          <a:xfrm>
            <a:off x="936309" y="4420716"/>
            <a:ext cx="5147309" cy="465616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1000">
              <a:ea typeface="ヒラギノ角ゴ Pro W3"/>
              <a:cs typeface="ヒラギノ角ゴ Pro W3"/>
            </a:endParaRPr>
          </a:p>
        </p:txBody>
      </p:sp>
    </p:spTree>
    <p:extLst>
      <p:ext uri="{BB962C8B-B14F-4D97-AF65-F5344CB8AC3E}">
        <p14:creationId xmlns:p14="http://schemas.microsoft.com/office/powerpoint/2010/main" val="11335739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bwMode="auto">
          <a:noFill/>
          <a:ln>
            <a:miter lim="800000"/>
            <a:headEnd/>
            <a:tailEnd/>
          </a:ln>
        </p:spPr>
        <p:txBody>
          <a:bodyPr/>
          <a:lstStyle/>
          <a:p>
            <a:fld id="{EC67EB18-9D10-4141-8FAF-A99AF1B0D403}" type="slidenum">
              <a:rPr lang="en-US" smtClean="0">
                <a:solidFill>
                  <a:srgbClr val="000000"/>
                </a:solidFill>
                <a:latin typeface="Calibri" pitchFamily="34" charset="0"/>
                <a:ea typeface="ヒラギノ角ゴ Pro W3"/>
                <a:cs typeface="ヒラギノ角ゴ Pro W3"/>
              </a:rPr>
              <a:pPr/>
              <a:t>18</a:t>
            </a:fld>
            <a:endParaRPr lang="en-US">
              <a:solidFill>
                <a:srgbClr val="000000"/>
              </a:solidFill>
              <a:latin typeface="Calibri" pitchFamily="34" charset="0"/>
              <a:ea typeface="ヒラギノ角ゴ Pro W3"/>
              <a:cs typeface="ヒラギノ角ゴ Pro W3"/>
            </a:endParaRPr>
          </a:p>
        </p:txBody>
      </p:sp>
      <p:sp>
        <p:nvSpPr>
          <p:cNvPr id="62467" name="Rectangle 2"/>
          <p:cNvSpPr>
            <a:spLocks noGrp="1" noRot="1" noChangeAspect="1" noChangeArrowheads="1" noTextEdit="1"/>
          </p:cNvSpPr>
          <p:nvPr>
            <p:ph type="sldImg"/>
          </p:nvPr>
        </p:nvSpPr>
        <p:spPr bwMode="auto">
          <a:xfrm>
            <a:off x="793750" y="693738"/>
            <a:ext cx="5232400" cy="3924300"/>
          </a:xfrm>
          <a:noFill/>
          <a:ln>
            <a:solidFill>
              <a:srgbClr val="000000"/>
            </a:solidFill>
            <a:miter lim="800000"/>
            <a:headEnd/>
            <a:tailEnd/>
          </a:ln>
        </p:spPr>
      </p:sp>
      <p:sp>
        <p:nvSpPr>
          <p:cNvPr id="62468" name="Rectangle 3"/>
          <p:cNvSpPr>
            <a:spLocks noGrp="1" noChangeArrowheads="1"/>
          </p:cNvSpPr>
          <p:nvPr>
            <p:ph type="body" idx="1"/>
          </p:nvPr>
        </p:nvSpPr>
        <p:spPr bwMode="auto">
          <a:xfrm>
            <a:off x="774878" y="4695005"/>
            <a:ext cx="5292534" cy="4313953"/>
          </a:xfrm>
          <a:noFill/>
        </p:spPr>
        <p:txBody>
          <a:bodyPr>
            <a:normAutofit fontScale="62500" lnSpcReduction="20000"/>
          </a:bodyPr>
          <a:lstStyle/>
          <a:p>
            <a:pPr defTabSz="908914">
              <a:defRPr/>
            </a:pPr>
            <a:r>
              <a:rPr lang="en-US" sz="1400" b="1" dirty="0"/>
              <a:t>Slide OPR: J5</a:t>
            </a:r>
          </a:p>
          <a:p>
            <a:endParaRPr lang="en-US" sz="1400" dirty="0"/>
          </a:p>
          <a:p>
            <a:pPr marL="170421" indent="-170421">
              <a:buFont typeface="Arial" panose="020B0604020202020204" pitchFamily="34" charset="0"/>
              <a:buChar char="•"/>
            </a:pPr>
            <a:r>
              <a:rPr lang="en-US" sz="1400" dirty="0"/>
              <a:t>An integrated response is when the local, county, and state authorities respond to an incident; The surrounding National Guard unit and/or civilians respond, the </a:t>
            </a:r>
            <a:r>
              <a:rPr lang="en-US" sz="1400" dirty="0" err="1"/>
              <a:t>interagencies</a:t>
            </a:r>
            <a:r>
              <a:rPr lang="en-US" sz="1400" dirty="0"/>
              <a:t> respond and then if it really is America’s worst day, DOD responds. So what does this look like? </a:t>
            </a:r>
          </a:p>
          <a:p>
            <a:pPr marL="170421" indent="-170421">
              <a:buFont typeface="Arial" panose="020B0604020202020204" pitchFamily="34" charset="0"/>
              <a:buChar char="•"/>
            </a:pPr>
            <a:r>
              <a:rPr lang="en-US" sz="1400" dirty="0"/>
              <a:t>Next. So here we are at N+0 response the incidence happens. These are local responders responding to the incident and incident command centers are being set up to coordinate the effort, the overall response to the effort. </a:t>
            </a:r>
          </a:p>
          <a:p>
            <a:pPr marL="170421" indent="-170421">
              <a:buFont typeface="Arial" panose="020B0604020202020204" pitchFamily="34" charset="0"/>
              <a:buChar char="•"/>
            </a:pPr>
            <a:r>
              <a:rPr lang="en-US" sz="1400" dirty="0"/>
              <a:t>Next…at N+3 estimate the civil support from that state has arrived. (Describe Civil Support Team).</a:t>
            </a:r>
          </a:p>
          <a:p>
            <a:pPr marL="170421" indent="-170421">
              <a:buFont typeface="Arial" panose="020B0604020202020204" pitchFamily="34" charset="0"/>
              <a:buChar char="•"/>
            </a:pPr>
            <a:r>
              <a:rPr lang="en-US" sz="1400" dirty="0"/>
              <a:t>Next. At N+6, perhaps a CERFP from that state or a nearby state has arrived. There may be more than one. A state joint task force is up and operating. An area commander has been set up to oversee and coordinate the operations of the incident commanders and therefore the overall response. The state emergency operations center is in full swing right now coordinating the response effort. </a:t>
            </a:r>
          </a:p>
          <a:p>
            <a:pPr marL="170421" indent="-170421">
              <a:buFont typeface="Arial" panose="020B0604020202020204" pitchFamily="34" charset="0"/>
              <a:buChar char="•"/>
            </a:pPr>
            <a:r>
              <a:rPr lang="en-US" sz="1400" dirty="0"/>
              <a:t>Next. At approximately N+12 FEMA has arrived and an IMAT team has established an initial operating facility. DCO is embedded with the IOF. The APOD has been designated, a base support installation has been designated and now one or perhaps more homeland response forces are arriving as we discussed on one of the earlier slides for the CRE. </a:t>
            </a:r>
          </a:p>
          <a:p>
            <a:pPr marL="170421" indent="-170421">
              <a:buFont typeface="Arial" panose="020B0604020202020204" pitchFamily="34" charset="0"/>
              <a:buChar char="•"/>
            </a:pPr>
            <a:r>
              <a:rPr lang="en-US" sz="1400" dirty="0"/>
              <a:t>Next. Again at N+12 we expand the JTF-CS interagency planning cell that was part of the early entry command post; it is now embedded with the DCO providing updated information on the arrival of JTF-CS and DCRF units. Our TAC CP has been established at the BSI, the APOD or in the vicinity of the area command, wherever the commander determines we can best effect the operation. Our BSI coordination cell is at the BSI helping establish where we’re going to bed down our folks and resupply and our APOD coordination cell is at the APOD receiving DCRF units and JTF-CS members as they arrive.</a:t>
            </a:r>
          </a:p>
          <a:p>
            <a:pPr marL="170421" indent="-170421">
              <a:buFont typeface="Arial" panose="020B0604020202020204" pitchFamily="34" charset="0"/>
              <a:buChar char="•"/>
            </a:pPr>
            <a:r>
              <a:rPr lang="en-US" sz="1400" dirty="0"/>
              <a:t> Next. At N+36 JTF-CS main command post has arrived and is now set up so the tactical command post has been relieved. Our task force ops has established its command post and the DCRF Force Package 1, along with the Marine Corps CBIRF, have arrived in the area and are starting operations. </a:t>
            </a:r>
          </a:p>
          <a:p>
            <a:pPr marL="170421" indent="-170421">
              <a:buFont typeface="Arial" panose="020B0604020202020204" pitchFamily="34" charset="0"/>
              <a:buChar char="•"/>
            </a:pPr>
            <a:r>
              <a:rPr lang="en-US" sz="1400" dirty="0"/>
              <a:t>Next. From N+48 out to N+120 Task Force Aviation, Logistics, Signal, and Medical have arrived.. Furthermore Battalion Forces 2 and 3 have now engaged in the operation and the operation is in full swing.</a:t>
            </a:r>
          </a:p>
          <a:p>
            <a:pPr>
              <a:spcBef>
                <a:spcPct val="0"/>
              </a:spcBef>
            </a:pPr>
            <a:endParaRPr lang="en-US" dirty="0">
              <a:latin typeface="Arial" pitchFamily="34" charset="0"/>
              <a:ea typeface="ヒラギノ角ゴ Pro W3"/>
              <a:cs typeface="ヒラギノ角ゴ Pro W3"/>
            </a:endParaRPr>
          </a:p>
        </p:txBody>
      </p:sp>
    </p:spTree>
    <p:extLst>
      <p:ext uri="{BB962C8B-B14F-4D97-AF65-F5344CB8AC3E}">
        <p14:creationId xmlns:p14="http://schemas.microsoft.com/office/powerpoint/2010/main" val="5411437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7.jp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7.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7.jp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4.jpe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png"/><Relationship Id="rId1" Type="http://schemas.openxmlformats.org/officeDocument/2006/relationships/slideMaster" Target="../slideMasters/slideMaster7.xml"/><Relationship Id="rId4" Type="http://schemas.openxmlformats.org/officeDocument/2006/relationships/image" Target="../media/image13.jpeg"/></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Master" Target="../slideMasters/slideMaster8.xml"/><Relationship Id="rId4" Type="http://schemas.openxmlformats.org/officeDocument/2006/relationships/image" Target="../media/image7.jp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8.xml"/><Relationship Id="rId4" Type="http://schemas.openxmlformats.org/officeDocument/2006/relationships/image" Target="../media/image4.jpe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Master" Target="../slideMasters/slideMaster8.xml"/><Relationship Id="rId4" Type="http://schemas.openxmlformats.org/officeDocument/2006/relationships/image" Target="../media/image7.jp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8.xml"/><Relationship Id="rId4" Type="http://schemas.openxmlformats.org/officeDocument/2006/relationships/image" Target="../media/image4.jpe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4"/>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44" indent="0" algn="ctr">
              <a:buNone/>
              <a:defRPr>
                <a:solidFill>
                  <a:schemeClr val="tx1">
                    <a:tint val="75000"/>
                  </a:schemeClr>
                </a:solidFill>
              </a:defRPr>
            </a:lvl2pPr>
            <a:lvl3pPr marL="914288" indent="0" algn="ctr">
              <a:buNone/>
              <a:defRPr>
                <a:solidFill>
                  <a:schemeClr val="tx1">
                    <a:tint val="75000"/>
                  </a:schemeClr>
                </a:solidFill>
              </a:defRPr>
            </a:lvl3pPr>
            <a:lvl4pPr marL="1371428" indent="0" algn="ctr">
              <a:buNone/>
              <a:defRPr>
                <a:solidFill>
                  <a:schemeClr val="tx1">
                    <a:tint val="75000"/>
                  </a:schemeClr>
                </a:solidFill>
              </a:defRPr>
            </a:lvl4pPr>
            <a:lvl5pPr marL="1828571" indent="0" algn="ctr">
              <a:buNone/>
              <a:defRPr>
                <a:solidFill>
                  <a:schemeClr val="tx1">
                    <a:tint val="75000"/>
                  </a:schemeClr>
                </a:solidFill>
              </a:defRPr>
            </a:lvl5pPr>
            <a:lvl6pPr marL="2285715" indent="0" algn="ctr">
              <a:buNone/>
              <a:defRPr>
                <a:solidFill>
                  <a:schemeClr val="tx1">
                    <a:tint val="75000"/>
                  </a:schemeClr>
                </a:solidFill>
              </a:defRPr>
            </a:lvl6pPr>
            <a:lvl7pPr marL="2742857" indent="0" algn="ctr">
              <a:buNone/>
              <a:defRPr>
                <a:solidFill>
                  <a:schemeClr val="tx1">
                    <a:tint val="75000"/>
                  </a:schemeClr>
                </a:solidFill>
              </a:defRPr>
            </a:lvl7pPr>
            <a:lvl8pPr marL="3199999" indent="0" algn="ctr">
              <a:buNone/>
              <a:defRPr>
                <a:solidFill>
                  <a:schemeClr val="tx1">
                    <a:tint val="75000"/>
                  </a:schemeClr>
                </a:solidFill>
              </a:defRPr>
            </a:lvl8pPr>
            <a:lvl9pPr marL="365714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78B91AE4-AFEF-4261-83F8-B9780B656024}" type="datetimeFigureOut">
              <a:rPr lang="en-US"/>
              <a:pPr>
                <a:defRPr/>
              </a:pPr>
              <a:t>6/11/2025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C9AECD5-44F3-4421-80F1-892139F75D68}" type="slidenum">
              <a:rPr lang="en-US" altLang="en-US"/>
              <a:pPr>
                <a:defRPr/>
              </a:pPr>
              <a:t>‹#›</a:t>
            </a:fld>
            <a:endParaRPr lang="en-US" altLang="en-US"/>
          </a:p>
        </p:txBody>
      </p:sp>
    </p:spTree>
    <p:extLst>
      <p:ext uri="{BB962C8B-B14F-4D97-AF65-F5344CB8AC3E}">
        <p14:creationId xmlns:p14="http://schemas.microsoft.com/office/powerpoint/2010/main" val="3700767183"/>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21EB654-3193-4314-8480-4C5E85CF0DE2}" type="datetimeFigureOut">
              <a:rPr lang="en-US"/>
              <a:pPr>
                <a:defRPr/>
              </a:pPr>
              <a:t>6/11/2025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CA113D8-389B-45D4-B789-EBED304B292C}" type="slidenum">
              <a:rPr lang="en-US" altLang="en-US"/>
              <a:pPr>
                <a:defRPr/>
              </a:pPr>
              <a:t>‹#›</a:t>
            </a:fld>
            <a:endParaRPr lang="en-US" altLang="en-US"/>
          </a:p>
        </p:txBody>
      </p:sp>
    </p:spTree>
    <p:extLst>
      <p:ext uri="{BB962C8B-B14F-4D97-AF65-F5344CB8AC3E}">
        <p14:creationId xmlns:p14="http://schemas.microsoft.com/office/powerpoint/2010/main" val="15937836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3999"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8"/>
          </a:xfrm>
        </p:spPr>
        <p:txBody>
          <a:bodyPr anchor="b"/>
          <a:lstStyle>
            <a:lvl1pPr marL="0" indent="0">
              <a:buNone/>
              <a:defRPr sz="2001">
                <a:solidFill>
                  <a:schemeClr val="tx1">
                    <a:tint val="75000"/>
                  </a:schemeClr>
                </a:solidFill>
              </a:defRPr>
            </a:lvl1pPr>
            <a:lvl2pPr marL="457144" indent="0">
              <a:buNone/>
              <a:defRPr sz="1800">
                <a:solidFill>
                  <a:schemeClr val="tx1">
                    <a:tint val="75000"/>
                  </a:schemeClr>
                </a:solidFill>
              </a:defRPr>
            </a:lvl2pPr>
            <a:lvl3pPr marL="914288" indent="0">
              <a:buNone/>
              <a:defRPr sz="1599">
                <a:solidFill>
                  <a:schemeClr val="tx1">
                    <a:tint val="75000"/>
                  </a:schemeClr>
                </a:solidFill>
              </a:defRPr>
            </a:lvl3pPr>
            <a:lvl4pPr marL="1371428" indent="0">
              <a:buNone/>
              <a:defRPr sz="1401">
                <a:solidFill>
                  <a:schemeClr val="tx1">
                    <a:tint val="75000"/>
                  </a:schemeClr>
                </a:solidFill>
              </a:defRPr>
            </a:lvl4pPr>
            <a:lvl5pPr marL="1828571" indent="0">
              <a:buNone/>
              <a:defRPr sz="1401">
                <a:solidFill>
                  <a:schemeClr val="tx1">
                    <a:tint val="75000"/>
                  </a:schemeClr>
                </a:solidFill>
              </a:defRPr>
            </a:lvl5pPr>
            <a:lvl6pPr marL="2285715" indent="0">
              <a:buNone/>
              <a:defRPr sz="1401">
                <a:solidFill>
                  <a:schemeClr val="tx1">
                    <a:tint val="75000"/>
                  </a:schemeClr>
                </a:solidFill>
              </a:defRPr>
            </a:lvl6pPr>
            <a:lvl7pPr marL="2742857" indent="0">
              <a:buNone/>
              <a:defRPr sz="1401">
                <a:solidFill>
                  <a:schemeClr val="tx1">
                    <a:tint val="75000"/>
                  </a:schemeClr>
                </a:solidFill>
              </a:defRPr>
            </a:lvl7pPr>
            <a:lvl8pPr marL="3199999" indent="0">
              <a:buNone/>
              <a:defRPr sz="1401">
                <a:solidFill>
                  <a:schemeClr val="tx1">
                    <a:tint val="75000"/>
                  </a:schemeClr>
                </a:solidFill>
              </a:defRPr>
            </a:lvl8pPr>
            <a:lvl9pPr marL="3657143" indent="0">
              <a:buNone/>
              <a:defRPr sz="1401">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3925143-993D-4EEE-9FB7-6B3B2645A4BA}" type="datetimeFigureOut">
              <a:rPr lang="en-US"/>
              <a:pPr>
                <a:defRPr/>
              </a:pPr>
              <a:t>6/11/2025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7074B8C-A955-4225-83D3-3FB5189A0064}" type="slidenum">
              <a:rPr lang="en-US" altLang="en-US"/>
              <a:pPr>
                <a:defRPr/>
              </a:pPr>
              <a:t>‹#›</a:t>
            </a:fld>
            <a:endParaRPr lang="en-US" altLang="en-US"/>
          </a:p>
        </p:txBody>
      </p:sp>
    </p:spTree>
    <p:extLst>
      <p:ext uri="{BB962C8B-B14F-4D97-AF65-F5344CB8AC3E}">
        <p14:creationId xmlns:p14="http://schemas.microsoft.com/office/powerpoint/2010/main" val="2500932960"/>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799"/>
            </a:lvl1pPr>
            <a:lvl2pPr>
              <a:defRPr sz="2400"/>
            </a:lvl2pPr>
            <a:lvl3pPr>
              <a:defRPr sz="2001"/>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799"/>
            </a:lvl1pPr>
            <a:lvl2pPr>
              <a:defRPr sz="2400"/>
            </a:lvl2pPr>
            <a:lvl3pPr>
              <a:defRPr sz="2001"/>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F0FD86D8-4F69-49B3-B384-2BEB6B94E9CA}" type="datetimeFigureOut">
              <a:rPr lang="en-US"/>
              <a:pPr>
                <a:defRPr/>
              </a:pPr>
              <a:t>6/11/2025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930D5E3-A0D2-4E8B-9AFD-9502284AEB28}" type="slidenum">
              <a:rPr lang="en-US" altLang="en-US"/>
              <a:pPr>
                <a:defRPr/>
              </a:pPr>
              <a:t>‹#›</a:t>
            </a:fld>
            <a:endParaRPr lang="en-US" altLang="en-US"/>
          </a:p>
        </p:txBody>
      </p:sp>
    </p:spTree>
    <p:extLst>
      <p:ext uri="{BB962C8B-B14F-4D97-AF65-F5344CB8AC3E}">
        <p14:creationId xmlns:p14="http://schemas.microsoft.com/office/powerpoint/2010/main" val="1988517819"/>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1"/>
          </a:xfrm>
        </p:spPr>
        <p:txBody>
          <a:bodyPr anchor="b"/>
          <a:lstStyle>
            <a:lvl1pPr marL="0" indent="0">
              <a:buNone/>
              <a:defRPr sz="2400" b="1"/>
            </a:lvl1pPr>
            <a:lvl2pPr marL="457144" indent="0">
              <a:buNone/>
              <a:defRPr sz="2001" b="1"/>
            </a:lvl2pPr>
            <a:lvl3pPr marL="914288" indent="0">
              <a:buNone/>
              <a:defRPr sz="1800" b="1"/>
            </a:lvl3pPr>
            <a:lvl4pPr marL="1371428" indent="0">
              <a:buNone/>
              <a:defRPr sz="1599" b="1"/>
            </a:lvl4pPr>
            <a:lvl5pPr marL="1828571" indent="0">
              <a:buNone/>
              <a:defRPr sz="1599" b="1"/>
            </a:lvl5pPr>
            <a:lvl6pPr marL="2285715" indent="0">
              <a:buNone/>
              <a:defRPr sz="1599" b="1"/>
            </a:lvl6pPr>
            <a:lvl7pPr marL="2742857" indent="0">
              <a:buNone/>
              <a:defRPr sz="1599" b="1"/>
            </a:lvl7pPr>
            <a:lvl8pPr marL="3199999" indent="0">
              <a:buNone/>
              <a:defRPr sz="1599" b="1"/>
            </a:lvl8pPr>
            <a:lvl9pPr marL="3657143" indent="0">
              <a:buNone/>
              <a:defRPr sz="1599" b="1"/>
            </a:lvl9pPr>
          </a:lstStyle>
          <a:p>
            <a:pPr lvl="0"/>
            <a:r>
              <a:rPr lang="en-US"/>
              <a:t>Click to edit Master text styles</a:t>
            </a:r>
          </a:p>
        </p:txBody>
      </p:sp>
      <p:sp>
        <p:nvSpPr>
          <p:cNvPr id="4" name="Content Placeholder 3"/>
          <p:cNvSpPr>
            <a:spLocks noGrp="1"/>
          </p:cNvSpPr>
          <p:nvPr>
            <p:ph sz="half" idx="2"/>
          </p:nvPr>
        </p:nvSpPr>
        <p:spPr>
          <a:xfrm>
            <a:off x="457203" y="2174874"/>
            <a:ext cx="4040188" cy="3951289"/>
          </a:xfrm>
        </p:spPr>
        <p:txBody>
          <a:bodyPr/>
          <a:lstStyle>
            <a:lvl1pPr>
              <a:defRPr sz="2400"/>
            </a:lvl1pPr>
            <a:lvl2pPr>
              <a:defRPr sz="2001"/>
            </a:lvl2pPr>
            <a:lvl3pPr>
              <a:defRPr sz="1800"/>
            </a:lvl3pPr>
            <a:lvl4pPr>
              <a:defRPr sz="1599"/>
            </a:lvl4pPr>
            <a:lvl5pPr>
              <a:defRPr sz="1599"/>
            </a:lvl5pPr>
            <a:lvl6pPr>
              <a:defRPr sz="1599"/>
            </a:lvl6pPr>
            <a:lvl7pPr>
              <a:defRPr sz="1599"/>
            </a:lvl7pPr>
            <a:lvl8pPr>
              <a:defRPr sz="1599"/>
            </a:lvl8pPr>
            <a:lvl9pPr>
              <a:defRPr sz="15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3"/>
            <a:ext cx="4041775" cy="639761"/>
          </a:xfrm>
        </p:spPr>
        <p:txBody>
          <a:bodyPr anchor="b"/>
          <a:lstStyle>
            <a:lvl1pPr marL="0" indent="0">
              <a:buNone/>
              <a:defRPr sz="2400" b="1"/>
            </a:lvl1pPr>
            <a:lvl2pPr marL="457144" indent="0">
              <a:buNone/>
              <a:defRPr sz="2001" b="1"/>
            </a:lvl2pPr>
            <a:lvl3pPr marL="914288" indent="0">
              <a:buNone/>
              <a:defRPr sz="1800" b="1"/>
            </a:lvl3pPr>
            <a:lvl4pPr marL="1371428" indent="0">
              <a:buNone/>
              <a:defRPr sz="1599" b="1"/>
            </a:lvl4pPr>
            <a:lvl5pPr marL="1828571" indent="0">
              <a:buNone/>
              <a:defRPr sz="1599" b="1"/>
            </a:lvl5pPr>
            <a:lvl6pPr marL="2285715" indent="0">
              <a:buNone/>
              <a:defRPr sz="1599" b="1"/>
            </a:lvl6pPr>
            <a:lvl7pPr marL="2742857" indent="0">
              <a:buNone/>
              <a:defRPr sz="1599" b="1"/>
            </a:lvl7pPr>
            <a:lvl8pPr marL="3199999" indent="0">
              <a:buNone/>
              <a:defRPr sz="1599" b="1"/>
            </a:lvl8pPr>
            <a:lvl9pPr marL="3657143" indent="0">
              <a:buNone/>
              <a:defRPr sz="1599" b="1"/>
            </a:lvl9pPr>
          </a:lstStyle>
          <a:p>
            <a:pPr lvl="0"/>
            <a:r>
              <a:rPr lang="en-US"/>
              <a:t>Click to edit Master text styles</a:t>
            </a:r>
          </a:p>
        </p:txBody>
      </p:sp>
      <p:sp>
        <p:nvSpPr>
          <p:cNvPr id="6" name="Content Placeholder 5"/>
          <p:cNvSpPr>
            <a:spLocks noGrp="1"/>
          </p:cNvSpPr>
          <p:nvPr>
            <p:ph sz="quarter" idx="4"/>
          </p:nvPr>
        </p:nvSpPr>
        <p:spPr>
          <a:xfrm>
            <a:off x="4645028" y="2174874"/>
            <a:ext cx="4041775" cy="3951289"/>
          </a:xfrm>
        </p:spPr>
        <p:txBody>
          <a:bodyPr/>
          <a:lstStyle>
            <a:lvl1pPr>
              <a:defRPr sz="2400"/>
            </a:lvl1pPr>
            <a:lvl2pPr>
              <a:defRPr sz="2001"/>
            </a:lvl2pPr>
            <a:lvl3pPr>
              <a:defRPr sz="1800"/>
            </a:lvl3pPr>
            <a:lvl4pPr>
              <a:defRPr sz="1599"/>
            </a:lvl4pPr>
            <a:lvl5pPr>
              <a:defRPr sz="1599"/>
            </a:lvl5pPr>
            <a:lvl6pPr>
              <a:defRPr sz="1599"/>
            </a:lvl6pPr>
            <a:lvl7pPr>
              <a:defRPr sz="1599"/>
            </a:lvl7pPr>
            <a:lvl8pPr>
              <a:defRPr sz="1599"/>
            </a:lvl8pPr>
            <a:lvl9pPr>
              <a:defRPr sz="15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067BB5B0-0A75-4EEA-B706-864F7ADC5B81}" type="datetimeFigureOut">
              <a:rPr lang="en-US"/>
              <a:pPr>
                <a:defRPr/>
              </a:pPr>
              <a:t>6/11/2025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0D13AB80-6514-4511-8742-6FEEAB5C4303}" type="slidenum">
              <a:rPr lang="en-US" altLang="en-US"/>
              <a:pPr>
                <a:defRPr/>
              </a:pPr>
              <a:t>‹#›</a:t>
            </a:fld>
            <a:endParaRPr lang="en-US" altLang="en-US"/>
          </a:p>
        </p:txBody>
      </p:sp>
    </p:spTree>
    <p:extLst>
      <p:ext uri="{BB962C8B-B14F-4D97-AF65-F5344CB8AC3E}">
        <p14:creationId xmlns:p14="http://schemas.microsoft.com/office/powerpoint/2010/main" val="1258613762"/>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EDD2449E-FF6F-4D28-90C7-EE2A3D7F7FCA}" type="datetimeFigureOut">
              <a:rPr lang="en-US"/>
              <a:pPr>
                <a:defRPr/>
              </a:pPr>
              <a:t>6/11/2025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010A5ACB-AAC0-4AD1-8DE7-42DA15C7130B}" type="slidenum">
              <a:rPr lang="en-US" altLang="en-US"/>
              <a:pPr>
                <a:defRPr/>
              </a:pPr>
              <a:t>‹#›</a:t>
            </a:fld>
            <a:endParaRPr lang="en-US" altLang="en-US"/>
          </a:p>
        </p:txBody>
      </p:sp>
    </p:spTree>
    <p:extLst>
      <p:ext uri="{BB962C8B-B14F-4D97-AF65-F5344CB8AC3E}">
        <p14:creationId xmlns:p14="http://schemas.microsoft.com/office/powerpoint/2010/main" val="6650237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7B574F2-1F8C-4AFB-B015-E3CED53C49C3}" type="datetimeFigureOut">
              <a:rPr lang="en-US"/>
              <a:pPr>
                <a:defRPr/>
              </a:pPr>
              <a:t>6/11/2025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5E8DFAEE-A820-476C-A3E7-D413F5481BE7}" type="slidenum">
              <a:rPr lang="en-US" altLang="en-US"/>
              <a:pPr>
                <a:defRPr/>
              </a:pPr>
              <a:t>‹#›</a:t>
            </a:fld>
            <a:endParaRPr lang="en-US" altLang="en-US"/>
          </a:p>
        </p:txBody>
      </p:sp>
    </p:spTree>
    <p:extLst>
      <p:ext uri="{BB962C8B-B14F-4D97-AF65-F5344CB8AC3E}">
        <p14:creationId xmlns:p14="http://schemas.microsoft.com/office/powerpoint/2010/main" val="2816790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1"/>
            <a:ext cx="3008313" cy="1162050"/>
          </a:xfrm>
        </p:spPr>
        <p:txBody>
          <a:bodyPr anchor="b"/>
          <a:lstStyle>
            <a:lvl1pPr algn="l">
              <a:defRPr sz="2001"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1"/>
            </a:lvl1pPr>
            <a:lvl2pPr>
              <a:defRPr sz="2799"/>
            </a:lvl2pPr>
            <a:lvl3pPr>
              <a:defRPr sz="2400"/>
            </a:lvl3pPr>
            <a:lvl4pPr>
              <a:defRPr sz="2001"/>
            </a:lvl4pPr>
            <a:lvl5pPr>
              <a:defRPr sz="2001"/>
            </a:lvl5pPr>
            <a:lvl6pPr>
              <a:defRPr sz="2001"/>
            </a:lvl6pPr>
            <a:lvl7pPr>
              <a:defRPr sz="2001"/>
            </a:lvl7pPr>
            <a:lvl8pPr>
              <a:defRPr sz="2001"/>
            </a:lvl8pPr>
            <a:lvl9pPr>
              <a:defRPr sz="200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1"/>
            </a:lvl1pPr>
            <a:lvl2pPr marL="457144" indent="0">
              <a:buNone/>
              <a:defRPr sz="1200"/>
            </a:lvl2pPr>
            <a:lvl3pPr marL="914288" indent="0">
              <a:buNone/>
              <a:defRPr sz="999"/>
            </a:lvl3pPr>
            <a:lvl4pPr marL="1371428" indent="0">
              <a:buNone/>
              <a:defRPr sz="900"/>
            </a:lvl4pPr>
            <a:lvl5pPr marL="1828571" indent="0">
              <a:buNone/>
              <a:defRPr sz="900"/>
            </a:lvl5pPr>
            <a:lvl6pPr marL="2285715" indent="0">
              <a:buNone/>
              <a:defRPr sz="900"/>
            </a:lvl6pPr>
            <a:lvl7pPr marL="2742857" indent="0">
              <a:buNone/>
              <a:defRPr sz="900"/>
            </a:lvl7pPr>
            <a:lvl8pPr marL="3199999" indent="0">
              <a:buNone/>
              <a:defRPr sz="900"/>
            </a:lvl8pPr>
            <a:lvl9pPr marL="3657143"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3641D26-787B-4B7B-9631-7B93AABACDC1}" type="datetimeFigureOut">
              <a:rPr lang="en-US"/>
              <a:pPr>
                <a:defRPr/>
              </a:pPr>
              <a:t>6/11/2025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D678A94-AEBB-4051-8E8B-2C6DB3CA4214}" type="slidenum">
              <a:rPr lang="en-US" altLang="en-US"/>
              <a:pPr>
                <a:defRPr/>
              </a:pPr>
              <a:t>‹#›</a:t>
            </a:fld>
            <a:endParaRPr lang="en-US" altLang="en-US"/>
          </a:p>
        </p:txBody>
      </p:sp>
    </p:spTree>
    <p:extLst>
      <p:ext uri="{BB962C8B-B14F-4D97-AF65-F5344CB8AC3E}">
        <p14:creationId xmlns:p14="http://schemas.microsoft.com/office/powerpoint/2010/main" val="3250583030"/>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1" b="1"/>
            </a:lvl1pPr>
          </a:lstStyle>
          <a:p>
            <a:r>
              <a:rPr lang="en-US"/>
              <a:t>Click to edit Master title style</a:t>
            </a:r>
          </a:p>
        </p:txBody>
      </p:sp>
      <p:sp>
        <p:nvSpPr>
          <p:cNvPr id="3" name="Picture Placeholder 2"/>
          <p:cNvSpPr>
            <a:spLocks noGrp="1"/>
          </p:cNvSpPr>
          <p:nvPr>
            <p:ph type="pic" idx="1"/>
          </p:nvPr>
        </p:nvSpPr>
        <p:spPr>
          <a:xfrm>
            <a:off x="1792288" y="612774"/>
            <a:ext cx="5486400" cy="4114800"/>
          </a:xfrm>
        </p:spPr>
        <p:txBody>
          <a:bodyPr rtlCol="0">
            <a:normAutofit/>
          </a:bodyPr>
          <a:lstStyle>
            <a:lvl1pPr marL="0" indent="0">
              <a:buNone/>
              <a:defRPr sz="3201"/>
            </a:lvl1pPr>
            <a:lvl2pPr marL="457144" indent="0">
              <a:buNone/>
              <a:defRPr sz="2799"/>
            </a:lvl2pPr>
            <a:lvl3pPr marL="914288" indent="0">
              <a:buNone/>
              <a:defRPr sz="2400"/>
            </a:lvl3pPr>
            <a:lvl4pPr marL="1371428" indent="0">
              <a:buNone/>
              <a:defRPr sz="2001"/>
            </a:lvl4pPr>
            <a:lvl5pPr marL="1828571" indent="0">
              <a:buNone/>
              <a:defRPr sz="2001"/>
            </a:lvl5pPr>
            <a:lvl6pPr marL="2285715" indent="0">
              <a:buNone/>
              <a:defRPr sz="2001"/>
            </a:lvl6pPr>
            <a:lvl7pPr marL="2742857" indent="0">
              <a:buNone/>
              <a:defRPr sz="2001"/>
            </a:lvl7pPr>
            <a:lvl8pPr marL="3199999" indent="0">
              <a:buNone/>
              <a:defRPr sz="2001"/>
            </a:lvl8pPr>
            <a:lvl9pPr marL="3657143" indent="0">
              <a:buNone/>
              <a:defRPr sz="2001"/>
            </a:lvl9pPr>
          </a:lstStyle>
          <a:p>
            <a:pPr lvl="0"/>
            <a:endParaRPr lang="en-US" noProof="0"/>
          </a:p>
        </p:txBody>
      </p:sp>
      <p:sp>
        <p:nvSpPr>
          <p:cNvPr id="4" name="Text Placeholder 3"/>
          <p:cNvSpPr>
            <a:spLocks noGrp="1"/>
          </p:cNvSpPr>
          <p:nvPr>
            <p:ph type="body" sz="half" idx="2"/>
          </p:nvPr>
        </p:nvSpPr>
        <p:spPr>
          <a:xfrm>
            <a:off x="1792288" y="5367337"/>
            <a:ext cx="5486400" cy="804863"/>
          </a:xfrm>
        </p:spPr>
        <p:txBody>
          <a:bodyPr/>
          <a:lstStyle>
            <a:lvl1pPr marL="0" indent="0">
              <a:buNone/>
              <a:defRPr sz="1401"/>
            </a:lvl1pPr>
            <a:lvl2pPr marL="457144" indent="0">
              <a:buNone/>
              <a:defRPr sz="1200"/>
            </a:lvl2pPr>
            <a:lvl3pPr marL="914288" indent="0">
              <a:buNone/>
              <a:defRPr sz="999"/>
            </a:lvl3pPr>
            <a:lvl4pPr marL="1371428" indent="0">
              <a:buNone/>
              <a:defRPr sz="900"/>
            </a:lvl4pPr>
            <a:lvl5pPr marL="1828571" indent="0">
              <a:buNone/>
              <a:defRPr sz="900"/>
            </a:lvl5pPr>
            <a:lvl6pPr marL="2285715" indent="0">
              <a:buNone/>
              <a:defRPr sz="900"/>
            </a:lvl6pPr>
            <a:lvl7pPr marL="2742857" indent="0">
              <a:buNone/>
              <a:defRPr sz="900"/>
            </a:lvl7pPr>
            <a:lvl8pPr marL="3199999" indent="0">
              <a:buNone/>
              <a:defRPr sz="900"/>
            </a:lvl8pPr>
            <a:lvl9pPr marL="3657143"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6730F8F-3897-4E95-8F33-93A80E0A7646}" type="datetimeFigureOut">
              <a:rPr lang="en-US"/>
              <a:pPr>
                <a:defRPr/>
              </a:pPr>
              <a:t>6/11/2025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EE73C-CDA5-4660-BE85-4371F936EFF0}" type="slidenum">
              <a:rPr lang="en-US" altLang="en-US"/>
              <a:pPr>
                <a:defRPr/>
              </a:pPr>
              <a:t>‹#›</a:t>
            </a:fld>
            <a:endParaRPr lang="en-US" altLang="en-US"/>
          </a:p>
        </p:txBody>
      </p:sp>
    </p:spTree>
    <p:extLst>
      <p:ext uri="{BB962C8B-B14F-4D97-AF65-F5344CB8AC3E}">
        <p14:creationId xmlns:p14="http://schemas.microsoft.com/office/powerpoint/2010/main" val="4094724477"/>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6A56E2C-CA8D-4F94-9576-DAAE43D955FF}" type="datetimeFigureOut">
              <a:rPr lang="en-US"/>
              <a:pPr>
                <a:defRPr/>
              </a:pPr>
              <a:t>6/11/2025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FEFB0AC-09B2-4A29-876C-CA5CCBFA0C8C}" type="slidenum">
              <a:rPr lang="en-US" altLang="en-US"/>
              <a:pPr>
                <a:defRPr/>
              </a:pPr>
              <a:t>‹#›</a:t>
            </a:fld>
            <a:endParaRPr lang="en-US" altLang="en-US"/>
          </a:p>
        </p:txBody>
      </p:sp>
    </p:spTree>
    <p:extLst>
      <p:ext uri="{BB962C8B-B14F-4D97-AF65-F5344CB8AC3E}">
        <p14:creationId xmlns:p14="http://schemas.microsoft.com/office/powerpoint/2010/main" val="2137247898"/>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2"/>
            <a:ext cx="6019800" cy="58515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856E918-F0A2-4246-ADAA-65DBE0A976CC}" type="datetimeFigureOut">
              <a:rPr lang="en-US"/>
              <a:pPr>
                <a:defRPr/>
              </a:pPr>
              <a:t>6/11/2025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D98C769-6CA4-4309-AEC6-9CE7EC661DDA}" type="slidenum">
              <a:rPr lang="en-US" altLang="en-US"/>
              <a:pPr>
                <a:defRPr/>
              </a:pPr>
              <a:t>‹#›</a:t>
            </a:fld>
            <a:endParaRPr lang="en-US" altLang="en-US"/>
          </a:p>
        </p:txBody>
      </p:sp>
    </p:spTree>
    <p:extLst>
      <p:ext uri="{BB962C8B-B14F-4D97-AF65-F5344CB8AC3E}">
        <p14:creationId xmlns:p14="http://schemas.microsoft.com/office/powerpoint/2010/main" val="2002585414"/>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Body Slide">
    <p:spTree>
      <p:nvGrpSpPr>
        <p:cNvPr id="1" name=""/>
        <p:cNvGrpSpPr/>
        <p:nvPr/>
      </p:nvGrpSpPr>
      <p:grpSpPr>
        <a:xfrm>
          <a:off x="0" y="0"/>
          <a:ext cx="0" cy="0"/>
          <a:chOff x="0" y="0"/>
          <a:chExt cx="0" cy="0"/>
        </a:xfrm>
      </p:grpSpPr>
      <p:sp>
        <p:nvSpPr>
          <p:cNvPr id="5" name="Rectangle 4"/>
          <p:cNvSpPr/>
          <p:nvPr userDrawn="1"/>
        </p:nvSpPr>
        <p:spPr>
          <a:xfrm>
            <a:off x="0" y="982663"/>
            <a:ext cx="9144000" cy="2476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6" name="Group 8"/>
          <p:cNvGrpSpPr>
            <a:grpSpLocks noChangeAspect="1"/>
          </p:cNvGrpSpPr>
          <p:nvPr userDrawn="1"/>
        </p:nvGrpSpPr>
        <p:grpSpPr bwMode="auto">
          <a:xfrm>
            <a:off x="0" y="3"/>
            <a:ext cx="844550" cy="963613"/>
            <a:chOff x="0" y="0"/>
            <a:chExt cx="1072342" cy="1223963"/>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761770" cy="761770"/>
            </a:xfrm>
            <a:prstGeom prst="ellipse">
              <a:avLst/>
            </a:prstGeom>
          </p:spPr>
        </p:pic>
        <p:pic>
          <p:nvPicPr>
            <p:cNvPr id="8" name="Picture 7"/>
            <p:cNvPicPr>
              <a:picLocks noChangeAspect="1"/>
            </p:cNvPicPr>
            <p:nvPr userDrawn="1"/>
          </p:nvPicPr>
          <p:blipFill rotWithShape="1">
            <a:blip r:embed="rId3" cstate="screen">
              <a:extLst>
                <a:ext uri="{28A0092B-C50C-407E-A947-70E740481C1C}">
                  <a14:useLocalDpi xmlns:a14="http://schemas.microsoft.com/office/drawing/2010/main" val="0"/>
                </a:ext>
              </a:extLst>
            </a:blip>
            <a:srcRect l="-177" t="180" r="530" b="551"/>
            <a:stretch/>
          </p:blipFill>
          <p:spPr>
            <a:xfrm>
              <a:off x="299258" y="472733"/>
              <a:ext cx="773084" cy="751230"/>
            </a:xfrm>
            <a:prstGeom prst="ellipse">
              <a:avLst/>
            </a:prstGeom>
            <a:noFill/>
          </p:spPr>
        </p:pic>
      </p:grpSp>
      <p:pic>
        <p:nvPicPr>
          <p:cNvPr id="9" name="Picture 8"/>
          <p:cNvPicPr>
            <a:picLocks noChangeAspect="1"/>
          </p:cNvPicPr>
          <p:nvPr userDrawn="1"/>
        </p:nvPicPr>
        <p:blipFill rotWithShape="1">
          <a:blip r:embed="rId4" cstate="screen">
            <a:extLst>
              <a:ext uri="{28A0092B-C50C-407E-A947-70E740481C1C}">
                <a14:useLocalDpi xmlns:a14="http://schemas.microsoft.com/office/drawing/2010/main" val="0"/>
              </a:ext>
            </a:extLst>
          </a:blip>
          <a:srcRect l="1045" t="970" r="882" b="1031"/>
          <a:stretch/>
        </p:blipFill>
        <p:spPr>
          <a:xfrm>
            <a:off x="8073115" y="3"/>
            <a:ext cx="1045427" cy="964277"/>
          </a:xfrm>
          <a:prstGeom prst="ellipse">
            <a:avLst/>
          </a:prstGeom>
        </p:spPr>
      </p:pic>
      <p:sp>
        <p:nvSpPr>
          <p:cNvPr id="14" name="Content Placeholder 13"/>
          <p:cNvSpPr>
            <a:spLocks noGrp="1"/>
          </p:cNvSpPr>
          <p:nvPr>
            <p:ph sz="quarter" idx="13"/>
          </p:nvPr>
        </p:nvSpPr>
        <p:spPr>
          <a:xfrm>
            <a:off x="685803" y="1248893"/>
            <a:ext cx="7772398" cy="5243981"/>
          </a:xfrm>
        </p:spPr>
        <p:txBody>
          <a:bodyPr/>
          <a:lstStyle>
            <a:lvl1pPr marL="230158" indent="-230158" algn="l">
              <a:buFont typeface="Arial" panose="020B0604020202020204" pitchFamily="34" charset="0"/>
              <a:buChar char="•"/>
              <a:defRPr b="0">
                <a:effectLst/>
              </a:defRPr>
            </a:lvl1pPr>
            <a:lvl2pPr marL="512700" indent="-230158">
              <a:buFont typeface="Arial" panose="020B0604020202020204" pitchFamily="34" charset="0"/>
              <a:buChar char="‒"/>
              <a:defRPr b="0" baseline="0">
                <a:solidFill>
                  <a:schemeClr val="tx1"/>
                </a:solidFill>
                <a:effectLst/>
              </a:defRPr>
            </a:lvl2pPr>
          </a:lstStyle>
          <a:p>
            <a:pPr lvl="0"/>
            <a:r>
              <a:rPr lang="en-US" dirty="0"/>
              <a:t>Click to edit Master text styles</a:t>
            </a:r>
          </a:p>
          <a:p>
            <a:pPr lvl="1"/>
            <a:r>
              <a:rPr lang="en-US" dirty="0"/>
              <a:t>Click to edit Master sub text styles</a:t>
            </a:r>
          </a:p>
        </p:txBody>
      </p:sp>
      <p:sp>
        <p:nvSpPr>
          <p:cNvPr id="2" name="Title 1"/>
          <p:cNvSpPr>
            <a:spLocks noGrp="1"/>
          </p:cNvSpPr>
          <p:nvPr>
            <p:ph type="ctrTitle"/>
          </p:nvPr>
        </p:nvSpPr>
        <p:spPr>
          <a:xfrm>
            <a:off x="685800" y="0"/>
            <a:ext cx="7772400" cy="384379"/>
          </a:xfrm>
        </p:spPr>
        <p:txBody>
          <a:bodyPr anchor="t">
            <a:normAutofit/>
          </a:bodyPr>
          <a:lstStyle>
            <a:lvl1pPr algn="ctr">
              <a:defRPr sz="1401"/>
            </a:lvl1pPr>
          </a:lstStyle>
          <a:p>
            <a:r>
              <a:rPr lang="en-US"/>
              <a:t>Click to edit Master title style</a:t>
            </a:r>
            <a:endParaRPr lang="en-US" dirty="0"/>
          </a:p>
        </p:txBody>
      </p:sp>
      <p:sp>
        <p:nvSpPr>
          <p:cNvPr id="3" name="Subtitle 2"/>
          <p:cNvSpPr>
            <a:spLocks noGrp="1"/>
          </p:cNvSpPr>
          <p:nvPr>
            <p:ph type="subTitle" idx="1"/>
          </p:nvPr>
        </p:nvSpPr>
        <p:spPr>
          <a:xfrm>
            <a:off x="1143000" y="381533"/>
            <a:ext cx="6858000" cy="604202"/>
          </a:xfrm>
        </p:spPr>
        <p:txBody>
          <a:bodyPr>
            <a:normAutofit/>
          </a:bodyPr>
          <a:lstStyle>
            <a:lvl1pPr marL="0" indent="0" algn="ctr">
              <a:buNone/>
              <a:defRPr sz="3201">
                <a:effectLst/>
              </a:defRPr>
            </a:lvl1pPr>
            <a:lvl2pPr marL="457144" indent="0" algn="ctr">
              <a:buNone/>
              <a:defRPr sz="2001"/>
            </a:lvl2pPr>
            <a:lvl3pPr marL="914288" indent="0" algn="ctr">
              <a:buNone/>
              <a:defRPr sz="1800"/>
            </a:lvl3pPr>
            <a:lvl4pPr marL="1371428" indent="0" algn="ctr">
              <a:buNone/>
              <a:defRPr sz="1599"/>
            </a:lvl4pPr>
            <a:lvl5pPr marL="1828571" indent="0" algn="ctr">
              <a:buNone/>
              <a:defRPr sz="1599"/>
            </a:lvl5pPr>
            <a:lvl6pPr marL="2285715" indent="0" algn="ctr">
              <a:buNone/>
              <a:defRPr sz="1599"/>
            </a:lvl6pPr>
            <a:lvl7pPr marL="2742857" indent="0" algn="ctr">
              <a:buNone/>
              <a:defRPr sz="1599"/>
            </a:lvl7pPr>
            <a:lvl8pPr marL="3199999" indent="0" algn="ctr">
              <a:buNone/>
              <a:defRPr sz="1599"/>
            </a:lvl8pPr>
            <a:lvl9pPr marL="3657143" indent="0" algn="ctr">
              <a:buNone/>
              <a:defRPr sz="1599"/>
            </a:lvl9pPr>
          </a:lstStyle>
          <a:p>
            <a:r>
              <a:rPr lang="en-US" dirty="0"/>
              <a:t>Click to edit Master subtitle style</a:t>
            </a:r>
          </a:p>
        </p:txBody>
      </p:sp>
      <p:sp>
        <p:nvSpPr>
          <p:cNvPr id="10" name="Footer Placeholder 4"/>
          <p:cNvSpPr>
            <a:spLocks noGrp="1"/>
          </p:cNvSpPr>
          <p:nvPr>
            <p:ph type="ftr" sz="quarter" idx="14"/>
          </p:nvPr>
        </p:nvSpPr>
        <p:spPr>
          <a:xfrm>
            <a:off x="2857500" y="6492879"/>
            <a:ext cx="3429000" cy="365124"/>
          </a:xfrm>
        </p:spPr>
        <p:txBody>
          <a:bodyPr anchor="b"/>
          <a:lstStyle>
            <a:lvl1pPr>
              <a:defRPr sz="1401" b="1" i="0" dirty="0" smtClean="0">
                <a:solidFill>
                  <a:srgbClr val="00B050"/>
                </a:solidFill>
              </a:defRPr>
            </a:lvl1pPr>
          </a:lstStyle>
          <a:p>
            <a:pPr>
              <a:defRPr/>
            </a:pPr>
            <a:r>
              <a:rPr lang="en-US"/>
              <a:t>CLASSIFICATION</a:t>
            </a:r>
          </a:p>
        </p:txBody>
      </p:sp>
      <p:sp>
        <p:nvSpPr>
          <p:cNvPr id="11" name="Slide Number Placeholder 5"/>
          <p:cNvSpPr>
            <a:spLocks noGrp="1"/>
          </p:cNvSpPr>
          <p:nvPr>
            <p:ph type="sldNum" sz="quarter" idx="15"/>
          </p:nvPr>
        </p:nvSpPr>
        <p:spPr>
          <a:xfrm>
            <a:off x="7086600" y="6492879"/>
            <a:ext cx="2057400" cy="365124"/>
          </a:xfrm>
        </p:spPr>
        <p:txBody>
          <a:bodyPr anchor="b"/>
          <a:lstStyle>
            <a:lvl1pPr>
              <a:defRPr sz="1401" smtClean="0"/>
            </a:lvl1pPr>
          </a:lstStyle>
          <a:p>
            <a:pPr>
              <a:defRPr/>
            </a:pPr>
            <a:fld id="{1904B6C6-8CFB-447A-8045-8E653905CAE3}" type="slidenum">
              <a:rPr lang="en-US"/>
              <a:pPr>
                <a:defRPr/>
              </a:pPr>
              <a:t>‹#›</a:t>
            </a:fld>
            <a:endParaRPr lang="en-US" dirty="0"/>
          </a:p>
        </p:txBody>
      </p:sp>
    </p:spTree>
    <p:extLst>
      <p:ext uri="{BB962C8B-B14F-4D97-AF65-F5344CB8AC3E}">
        <p14:creationId xmlns:p14="http://schemas.microsoft.com/office/powerpoint/2010/main" val="1107910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Subtitle 2"/>
          <p:cNvSpPr>
            <a:spLocks noGrp="1"/>
          </p:cNvSpPr>
          <p:nvPr>
            <p:ph type="subTitle" idx="1"/>
          </p:nvPr>
        </p:nvSpPr>
        <p:spPr>
          <a:xfrm>
            <a:off x="1143000" y="381533"/>
            <a:ext cx="6858000" cy="604202"/>
          </a:xfrm>
        </p:spPr>
        <p:txBody>
          <a:bodyPr>
            <a:normAutofit/>
          </a:bodyPr>
          <a:lstStyle>
            <a:lvl1pPr marL="0" indent="0" algn="ctr">
              <a:buNone/>
              <a:defRPr sz="3200">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0278336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stretch>
            <a:fillRect/>
          </a:stretch>
        </p:blipFill>
        <p:spPr>
          <a:xfrm>
            <a:off x="0" y="-591"/>
            <a:ext cx="9144000" cy="6858594"/>
          </a:xfrm>
          <a:prstGeom prst="rect">
            <a:avLst/>
          </a:prstGeom>
        </p:spPr>
      </p:pic>
      <p:sp>
        <p:nvSpPr>
          <p:cNvPr id="20" name="Text Placeholder 2"/>
          <p:cNvSpPr>
            <a:spLocks noGrp="1"/>
          </p:cNvSpPr>
          <p:nvPr>
            <p:ph idx="1" hasCustomPrompt="1"/>
          </p:nvPr>
        </p:nvSpPr>
        <p:spPr>
          <a:xfrm>
            <a:off x="1365887" y="3"/>
            <a:ext cx="6079722" cy="593379"/>
          </a:xfrm>
          <a:prstGeom prst="rect">
            <a:avLst/>
          </a:prstGeom>
        </p:spPr>
        <p:txBody>
          <a:bodyPr vert="horz" lIns="91440" tIns="45720" rIns="91440" bIns="45720" rtlCol="0">
            <a:noAutofit/>
          </a:bodyPr>
          <a:lstStyle>
            <a:lvl1pPr>
              <a:defRPr sz="2001" baseline="0">
                <a:solidFill>
                  <a:srgbClr val="00B050"/>
                </a:solidFill>
                <a:effectLst/>
              </a:defRPr>
            </a:lvl1pPr>
          </a:lstStyle>
          <a:p>
            <a:pPr lvl="0"/>
            <a:r>
              <a:rPr lang="en-US" dirty="0"/>
              <a:t>CLASSIFICATION</a:t>
            </a:r>
          </a:p>
          <a:p>
            <a:pPr lvl="0"/>
            <a:r>
              <a:rPr lang="en-US" dirty="0"/>
              <a:t>Pre-decisional (If applicable)</a:t>
            </a:r>
          </a:p>
        </p:txBody>
      </p:sp>
      <p:sp>
        <p:nvSpPr>
          <p:cNvPr id="21" name="Footer Placeholder 4"/>
          <p:cNvSpPr>
            <a:spLocks noGrp="1"/>
          </p:cNvSpPr>
          <p:nvPr>
            <p:ph type="ftr" sz="quarter" idx="3"/>
          </p:nvPr>
        </p:nvSpPr>
        <p:spPr>
          <a:xfrm>
            <a:off x="4673314" y="6492879"/>
            <a:ext cx="3428998" cy="365124"/>
          </a:xfrm>
          <a:prstGeom prst="rect">
            <a:avLst/>
          </a:prstGeom>
        </p:spPr>
        <p:txBody>
          <a:bodyPr vert="horz" lIns="91440" tIns="45720" rIns="91440" bIns="45720" rtlCol="0" anchor="ctr"/>
          <a:lstStyle>
            <a:lvl1pPr algn="ctr">
              <a:defRPr sz="1800" b="1" i="1">
                <a:solidFill>
                  <a:schemeClr val="tx1"/>
                </a:solidFill>
                <a:latin typeface="Arial" panose="020B0604020202020204" pitchFamily="34" charset="0"/>
                <a:cs typeface="Arial" panose="020B0604020202020204" pitchFamily="34" charset="0"/>
              </a:defRPr>
            </a:lvl1pPr>
          </a:lstStyle>
          <a:p>
            <a:r>
              <a:rPr lang="en-US" dirty="0">
                <a:solidFill>
                  <a:prstClr val="black"/>
                </a:solidFill>
              </a:rPr>
              <a:t>CLASSIFICATION</a:t>
            </a:r>
          </a:p>
        </p:txBody>
      </p:sp>
      <p:sp>
        <p:nvSpPr>
          <p:cNvPr id="23" name="Title 22"/>
          <p:cNvSpPr>
            <a:spLocks noGrp="1"/>
          </p:cNvSpPr>
          <p:nvPr>
            <p:ph type="title"/>
          </p:nvPr>
        </p:nvSpPr>
        <p:spPr>
          <a:xfrm>
            <a:off x="628650" y="2766222"/>
            <a:ext cx="7886700" cy="1325563"/>
          </a:xfrm>
        </p:spPr>
        <p:txBody>
          <a:bodyPr anchor="ctr">
            <a:normAutofit/>
          </a:bodyPr>
          <a:lstStyle>
            <a:lvl1pPr>
              <a:defRPr sz="3201">
                <a:solidFill>
                  <a:schemeClr val="tx1"/>
                </a:solidFill>
                <a:effectLst>
                  <a:outerShdw blurRad="38100" dist="38100" dir="2700000" algn="tl">
                    <a:srgbClr val="000000">
                      <a:alpha val="43137"/>
                    </a:srgbClr>
                  </a:outerShdw>
                </a:effectLst>
              </a:defRPr>
            </a:lvl1pPr>
          </a:lstStyle>
          <a:p>
            <a:r>
              <a:rPr lang="en-US" dirty="0"/>
              <a:t>Click to edit Master title style</a:t>
            </a:r>
          </a:p>
        </p:txBody>
      </p:sp>
      <p:sp>
        <p:nvSpPr>
          <p:cNvPr id="25" name="Content Placeholder 24"/>
          <p:cNvSpPr>
            <a:spLocks noGrp="1"/>
          </p:cNvSpPr>
          <p:nvPr>
            <p:ph sz="quarter" idx="10" hasCustomPrompt="1"/>
          </p:nvPr>
        </p:nvSpPr>
        <p:spPr>
          <a:xfrm>
            <a:off x="6808791" y="5080909"/>
            <a:ext cx="2335212" cy="981075"/>
          </a:xfrm>
        </p:spPr>
        <p:txBody>
          <a:bodyPr>
            <a:normAutofit/>
          </a:bodyPr>
          <a:lstStyle>
            <a:lvl1pPr algn="r">
              <a:lnSpc>
                <a:spcPct val="100000"/>
              </a:lnSpc>
              <a:spcBef>
                <a:spcPts val="0"/>
              </a:spcBef>
              <a:defRPr sz="2001" b="0" baseline="0">
                <a:effectLst/>
              </a:defRPr>
            </a:lvl1pPr>
          </a:lstStyle>
          <a:p>
            <a:pPr lvl="0"/>
            <a:r>
              <a:rPr lang="en-US" dirty="0"/>
              <a:t>Briefer:</a:t>
            </a:r>
          </a:p>
          <a:p>
            <a:pPr lvl="0"/>
            <a:r>
              <a:rPr lang="en-US" dirty="0"/>
              <a:t>Date:</a:t>
            </a:r>
          </a:p>
          <a:p>
            <a:pPr lvl="0"/>
            <a:r>
              <a:rPr lang="en-US" dirty="0"/>
              <a:t>File Location:</a:t>
            </a:r>
          </a:p>
        </p:txBody>
      </p:sp>
    </p:spTree>
    <p:extLst>
      <p:ext uri="{BB962C8B-B14F-4D97-AF65-F5344CB8AC3E}">
        <p14:creationId xmlns:p14="http://schemas.microsoft.com/office/powerpoint/2010/main" val="24972047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ody Slide">
    <p:spTree>
      <p:nvGrpSpPr>
        <p:cNvPr id="1" name=""/>
        <p:cNvGrpSpPr/>
        <p:nvPr/>
      </p:nvGrpSpPr>
      <p:grpSpPr>
        <a:xfrm>
          <a:off x="0" y="0"/>
          <a:ext cx="0" cy="0"/>
          <a:chOff x="0" y="0"/>
          <a:chExt cx="0" cy="0"/>
        </a:xfrm>
      </p:grpSpPr>
      <p:sp>
        <p:nvSpPr>
          <p:cNvPr id="14" name="Content Placeholder 13"/>
          <p:cNvSpPr>
            <a:spLocks noGrp="1"/>
          </p:cNvSpPr>
          <p:nvPr>
            <p:ph sz="quarter" idx="13"/>
          </p:nvPr>
        </p:nvSpPr>
        <p:spPr>
          <a:xfrm>
            <a:off x="685803" y="1248893"/>
            <a:ext cx="7772398" cy="5243981"/>
          </a:xfrm>
        </p:spPr>
        <p:txBody>
          <a:bodyPr/>
          <a:lstStyle>
            <a:lvl1pPr marL="230158" indent="-230158" algn="l">
              <a:buFont typeface="Arial" panose="020B0604020202020204" pitchFamily="34" charset="0"/>
              <a:buChar char="•"/>
              <a:defRPr b="0">
                <a:effectLst/>
              </a:defRPr>
            </a:lvl1pPr>
            <a:lvl2pPr marL="512700" indent="-230158">
              <a:buFont typeface="Arial" panose="020B0604020202020204" pitchFamily="34" charset="0"/>
              <a:buChar char="‒"/>
              <a:defRPr b="0" baseline="0">
                <a:solidFill>
                  <a:schemeClr val="tx1"/>
                </a:solidFill>
                <a:effectLst/>
              </a:defRPr>
            </a:lvl2pPr>
          </a:lstStyle>
          <a:p>
            <a:pPr lvl="0"/>
            <a:r>
              <a:rPr lang="en-US" dirty="0"/>
              <a:t>Click to edit Master text styles</a:t>
            </a:r>
          </a:p>
          <a:p>
            <a:pPr lvl="1"/>
            <a:r>
              <a:rPr lang="en-US" dirty="0"/>
              <a:t>Click to edit Master sub text styles</a:t>
            </a:r>
          </a:p>
        </p:txBody>
      </p:sp>
      <p:sp>
        <p:nvSpPr>
          <p:cNvPr id="2" name="Title 1"/>
          <p:cNvSpPr>
            <a:spLocks noGrp="1"/>
          </p:cNvSpPr>
          <p:nvPr>
            <p:ph type="ctrTitle" hasCustomPrompt="1"/>
          </p:nvPr>
        </p:nvSpPr>
        <p:spPr>
          <a:xfrm>
            <a:off x="685800" y="0"/>
            <a:ext cx="7772400" cy="384379"/>
          </a:xfrm>
        </p:spPr>
        <p:txBody>
          <a:bodyPr anchor="t">
            <a:normAutofit/>
          </a:bodyPr>
          <a:lstStyle>
            <a:lvl1pPr algn="ctr">
              <a:defRPr sz="1401"/>
            </a:lvl1pPr>
          </a:lstStyle>
          <a:p>
            <a:r>
              <a:rPr lang="en-US" dirty="0"/>
              <a:t>UNCLASSIFIED</a:t>
            </a:r>
          </a:p>
        </p:txBody>
      </p:sp>
      <p:sp>
        <p:nvSpPr>
          <p:cNvPr id="3" name="Subtitle 2"/>
          <p:cNvSpPr>
            <a:spLocks noGrp="1"/>
          </p:cNvSpPr>
          <p:nvPr>
            <p:ph type="subTitle" idx="1"/>
          </p:nvPr>
        </p:nvSpPr>
        <p:spPr>
          <a:xfrm>
            <a:off x="1143000" y="381533"/>
            <a:ext cx="6858000" cy="604202"/>
          </a:xfrm>
        </p:spPr>
        <p:txBody>
          <a:bodyPr>
            <a:normAutofit/>
          </a:bodyPr>
          <a:lstStyle>
            <a:lvl1pPr marL="0" indent="0" algn="ctr">
              <a:buNone/>
              <a:defRPr sz="3201">
                <a:effectLst/>
              </a:defRPr>
            </a:lvl1pPr>
            <a:lvl2pPr marL="457144" indent="0" algn="ctr">
              <a:buNone/>
              <a:defRPr sz="2001"/>
            </a:lvl2pPr>
            <a:lvl3pPr marL="914288" indent="0" algn="ctr">
              <a:buNone/>
              <a:defRPr sz="1800"/>
            </a:lvl3pPr>
            <a:lvl4pPr marL="1371428" indent="0" algn="ctr">
              <a:buNone/>
              <a:defRPr sz="1599"/>
            </a:lvl4pPr>
            <a:lvl5pPr marL="1828571" indent="0" algn="ctr">
              <a:buNone/>
              <a:defRPr sz="1599"/>
            </a:lvl5pPr>
            <a:lvl6pPr marL="2285715" indent="0" algn="ctr">
              <a:buNone/>
              <a:defRPr sz="1599"/>
            </a:lvl6pPr>
            <a:lvl7pPr marL="2742857" indent="0" algn="ctr">
              <a:buNone/>
              <a:defRPr sz="1599"/>
            </a:lvl7pPr>
            <a:lvl8pPr marL="3199999" indent="0" algn="ctr">
              <a:buNone/>
              <a:defRPr sz="1599"/>
            </a:lvl8pPr>
            <a:lvl9pPr marL="3657143" indent="0" algn="ctr">
              <a:buNone/>
              <a:defRPr sz="1599"/>
            </a:lvl9pPr>
          </a:lstStyle>
          <a:p>
            <a:r>
              <a:rPr lang="en-US" dirty="0"/>
              <a:t>Click to edit Master subtitle style</a:t>
            </a:r>
          </a:p>
        </p:txBody>
      </p:sp>
      <p:sp>
        <p:nvSpPr>
          <p:cNvPr id="5" name="Footer Placeholder 4"/>
          <p:cNvSpPr>
            <a:spLocks noGrp="1"/>
          </p:cNvSpPr>
          <p:nvPr>
            <p:ph type="ftr" sz="quarter" idx="11"/>
          </p:nvPr>
        </p:nvSpPr>
        <p:spPr>
          <a:xfrm>
            <a:off x="2857504" y="6492879"/>
            <a:ext cx="3428998" cy="365124"/>
          </a:xfrm>
        </p:spPr>
        <p:txBody>
          <a:bodyPr anchor="b"/>
          <a:lstStyle>
            <a:lvl1pPr>
              <a:defRPr sz="1401" b="1" i="0">
                <a:solidFill>
                  <a:srgbClr val="00B050"/>
                </a:solidFill>
              </a:defRPr>
            </a:lvl1pPr>
          </a:lstStyle>
          <a:p>
            <a:r>
              <a:rPr lang="en-US" dirty="0"/>
              <a:t>UNCLASSIFIED</a:t>
            </a:r>
          </a:p>
        </p:txBody>
      </p:sp>
      <p:sp>
        <p:nvSpPr>
          <p:cNvPr id="6" name="Slide Number Placeholder 5"/>
          <p:cNvSpPr>
            <a:spLocks noGrp="1"/>
          </p:cNvSpPr>
          <p:nvPr>
            <p:ph type="sldNum" sz="quarter" idx="12"/>
          </p:nvPr>
        </p:nvSpPr>
        <p:spPr>
          <a:xfrm>
            <a:off x="7086600" y="6492879"/>
            <a:ext cx="2057400" cy="365124"/>
          </a:xfrm>
          <a:prstGeom prst="rect">
            <a:avLst/>
          </a:prstGeom>
        </p:spPr>
        <p:txBody>
          <a:bodyPr anchor="b"/>
          <a:lstStyle>
            <a:lvl1pPr>
              <a:defRPr sz="1401"/>
            </a:lvl1pPr>
          </a:lstStyle>
          <a:p>
            <a:pPr algn="r" eaLnBrk="1" hangingPunct="1"/>
            <a:fld id="{DADFAEAC-9E51-481A-AFCF-4AC690425237}" type="slidenum">
              <a:rPr lang="en-US" smtClean="0">
                <a:solidFill>
                  <a:prstClr val="black"/>
                </a:solidFill>
                <a:latin typeface="Arial" charset="0"/>
                <a:ea typeface="+mn-ea"/>
                <a:cs typeface="+mn-cs"/>
              </a:rPr>
              <a:pPr algn="r" eaLnBrk="1" hangingPunct="1"/>
              <a:t>‹#›</a:t>
            </a:fld>
            <a:endParaRPr lang="en-US" dirty="0">
              <a:solidFill>
                <a:prstClr val="black"/>
              </a:solidFill>
              <a:latin typeface="Arial" charset="0"/>
              <a:ea typeface="+mn-ea"/>
              <a:cs typeface="+mn-cs"/>
            </a:endParaRPr>
          </a:p>
        </p:txBody>
      </p:sp>
      <p:sp>
        <p:nvSpPr>
          <p:cNvPr id="7" name="Rectangle 6"/>
          <p:cNvSpPr/>
          <p:nvPr userDrawn="1"/>
        </p:nvSpPr>
        <p:spPr>
          <a:xfrm>
            <a:off x="0" y="982893"/>
            <a:ext cx="9144000" cy="2473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n-US">
              <a:solidFill>
                <a:prstClr val="white"/>
              </a:solidFill>
            </a:endParaRPr>
          </a:p>
        </p:txBody>
      </p:sp>
      <p:grpSp>
        <p:nvGrpSpPr>
          <p:cNvPr id="4" name="Group 3"/>
          <p:cNvGrpSpPr>
            <a:grpSpLocks noChangeAspect="1"/>
          </p:cNvGrpSpPr>
          <p:nvPr userDrawn="1"/>
        </p:nvGrpSpPr>
        <p:grpSpPr>
          <a:xfrm>
            <a:off x="0" y="2"/>
            <a:ext cx="844823" cy="964275"/>
            <a:chOff x="0" y="0"/>
            <a:chExt cx="1072342" cy="1223963"/>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761770" cy="761770"/>
            </a:xfrm>
            <a:prstGeom prst="ellipse">
              <a:avLst/>
            </a:prstGeom>
          </p:spPr>
        </p:pic>
        <p:pic>
          <p:nvPicPr>
            <p:cNvPr id="11" name="Picture 10"/>
            <p:cNvPicPr>
              <a:picLocks noChangeAspect="1"/>
            </p:cNvPicPr>
            <p:nvPr userDrawn="1"/>
          </p:nvPicPr>
          <p:blipFill rotWithShape="1">
            <a:blip r:embed="rId3" cstate="print">
              <a:extLst>
                <a:ext uri="{28A0092B-C50C-407E-A947-70E740481C1C}">
                  <a14:useLocalDpi xmlns:a14="http://schemas.microsoft.com/office/drawing/2010/main" val="0"/>
                </a:ext>
              </a:extLst>
            </a:blip>
            <a:srcRect l="-177" t="180" r="530" b="551"/>
            <a:stretch/>
          </p:blipFill>
          <p:spPr>
            <a:xfrm>
              <a:off x="299258" y="472733"/>
              <a:ext cx="773084" cy="751230"/>
            </a:xfrm>
            <a:prstGeom prst="ellipse">
              <a:avLst/>
            </a:prstGeom>
            <a:noFill/>
          </p:spPr>
        </p:pic>
      </p:grpSp>
      <p:pic>
        <p:nvPicPr>
          <p:cNvPr id="13" name="Picture 12"/>
          <p:cNvPicPr>
            <a:picLocks noChangeAspect="1"/>
          </p:cNvPicPr>
          <p:nvPr userDrawn="1"/>
        </p:nvPicPr>
        <p:blipFill rotWithShape="1">
          <a:blip r:embed="rId4" cstate="print">
            <a:extLst>
              <a:ext uri="{28A0092B-C50C-407E-A947-70E740481C1C}">
                <a14:useLocalDpi xmlns:a14="http://schemas.microsoft.com/office/drawing/2010/main" val="0"/>
              </a:ext>
            </a:extLst>
          </a:blip>
          <a:srcRect l="1045" t="970" r="882" b="1031"/>
          <a:stretch/>
        </p:blipFill>
        <p:spPr>
          <a:xfrm>
            <a:off x="8073115" y="3"/>
            <a:ext cx="1045427" cy="964277"/>
          </a:xfrm>
          <a:prstGeom prst="ellipse">
            <a:avLst/>
          </a:prstGeom>
        </p:spPr>
      </p:pic>
    </p:spTree>
    <p:extLst>
      <p:ext uri="{BB962C8B-B14F-4D97-AF65-F5344CB8AC3E}">
        <p14:creationId xmlns:p14="http://schemas.microsoft.com/office/powerpoint/2010/main" val="1187153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6" name="Rectangle 4"/>
          <p:cNvSpPr>
            <a:spLocks noGrp="1" noChangeArrowheads="1"/>
          </p:cNvSpPr>
          <p:nvPr>
            <p:ph type="dt" sz="half" idx="10"/>
          </p:nvPr>
        </p:nvSpPr>
        <p:spPr>
          <a:xfrm>
            <a:off x="457200" y="6245226"/>
            <a:ext cx="2133600" cy="476250"/>
          </a:xfrm>
          <a:prstGeom prst="rect">
            <a:avLst/>
          </a:prstGeom>
        </p:spPr>
        <p:txBody>
          <a:bodyPr anchor="b"/>
          <a:lstStyle>
            <a:lvl1pPr fontAlgn="auto">
              <a:spcBef>
                <a:spcPts val="0"/>
              </a:spcBef>
              <a:spcAft>
                <a:spcPts val="0"/>
              </a:spcAft>
              <a:defRPr sz="900">
                <a:latin typeface="+mn-lt"/>
              </a:defRPr>
            </a:lvl1pPr>
          </a:lstStyle>
          <a:p>
            <a:pPr eaLnBrk="1" hangingPunct="1">
              <a:defRPr/>
            </a:pPr>
            <a:endParaRPr lang="en-US" dirty="0">
              <a:solidFill>
                <a:srgbClr val="000000"/>
              </a:solidFill>
              <a:ea typeface="+mn-ea"/>
              <a:cs typeface="+mn-cs"/>
            </a:endParaRPr>
          </a:p>
        </p:txBody>
      </p:sp>
      <p:sp>
        <p:nvSpPr>
          <p:cNvPr id="7" name="Rectangle 5"/>
          <p:cNvSpPr>
            <a:spLocks noGrp="1" noChangeArrowheads="1"/>
          </p:cNvSpPr>
          <p:nvPr>
            <p:ph type="ftr" sz="quarter" idx="11"/>
          </p:nvPr>
        </p:nvSpPr>
        <p:spPr>
          <a:xfrm>
            <a:off x="3124200" y="6245226"/>
            <a:ext cx="2895600" cy="476250"/>
          </a:xfrm>
          <a:prstGeom prst="rect">
            <a:avLst/>
          </a:prstGeom>
        </p:spPr>
        <p:txBody>
          <a:bodyPr anchor="b"/>
          <a:lstStyle>
            <a:lvl1pPr algn="ctr" fontAlgn="auto">
              <a:spcBef>
                <a:spcPts val="0"/>
              </a:spcBef>
              <a:spcAft>
                <a:spcPts val="0"/>
              </a:spcAft>
              <a:defRPr sz="900" b="1">
                <a:solidFill>
                  <a:schemeClr val="bg2"/>
                </a:solidFill>
                <a:latin typeface="+mn-lt"/>
              </a:defRPr>
            </a:lvl1pPr>
          </a:lstStyle>
          <a:p>
            <a:pPr>
              <a:defRPr/>
            </a:pPr>
            <a:r>
              <a:rPr lang="en-US" dirty="0">
                <a:solidFill>
                  <a:srgbClr val="006600"/>
                </a:solidFill>
              </a:rPr>
              <a:t>This Briefing is: UNCLASSIFIED//FOUO</a:t>
            </a:r>
          </a:p>
        </p:txBody>
      </p:sp>
    </p:spTree>
    <p:extLst>
      <p:ext uri="{BB962C8B-B14F-4D97-AF65-F5344CB8AC3E}">
        <p14:creationId xmlns:p14="http://schemas.microsoft.com/office/powerpoint/2010/main" val="511346833"/>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9144000" cy="563561"/>
          </a:xfrm>
          <a:prstGeom prst="rect">
            <a:avLst/>
          </a:prstGeom>
        </p:spPr>
        <p:txBody>
          <a:bodyPr/>
          <a:lstStyle>
            <a:lvl1pPr algn="r">
              <a:defRPr sz="2700" b="1"/>
            </a:lvl1pPr>
          </a:lstStyle>
          <a:p>
            <a:r>
              <a:rPr lang="en-US"/>
              <a:t>Click to edit Master title style</a:t>
            </a:r>
          </a:p>
        </p:txBody>
      </p:sp>
    </p:spTree>
    <p:extLst>
      <p:ext uri="{BB962C8B-B14F-4D97-AF65-F5344CB8AC3E}">
        <p14:creationId xmlns:p14="http://schemas.microsoft.com/office/powerpoint/2010/main" val="29338030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9144000" cy="533400"/>
          </a:xfrm>
          <a:prstGeom prst="rect">
            <a:avLst/>
          </a:prstGeom>
        </p:spPr>
        <p:txBody>
          <a:bodyPr/>
          <a:lstStyle>
            <a:lvl1pPr algn="r">
              <a:defRPr sz="2700" b="1"/>
            </a:lvl1pPr>
          </a:lstStyle>
          <a:p>
            <a:r>
              <a:rPr lang="en-US" dirty="0"/>
              <a:t>Click to edit Master title style</a:t>
            </a:r>
          </a:p>
        </p:txBody>
      </p:sp>
      <p:sp>
        <p:nvSpPr>
          <p:cNvPr id="3" name="Content Placeholder 2"/>
          <p:cNvSpPr>
            <a:spLocks noGrp="1"/>
          </p:cNvSpPr>
          <p:nvPr>
            <p:ph idx="1"/>
          </p:nvPr>
        </p:nvSpPr>
        <p:spPr>
          <a:xfrm>
            <a:off x="838200" y="1600205"/>
            <a:ext cx="8305800" cy="4525963"/>
          </a:xfrm>
          <a:prstGeom prst="rect">
            <a:avLst/>
          </a:prstGeom>
        </p:spPr>
        <p:txBody>
          <a:bodyPr/>
          <a:lstStyle>
            <a:lvl1pPr marL="257141" indent="-257141">
              <a:buFont typeface="Arial" panose="020B0604020202020204" pitchFamily="34" charset="0"/>
              <a:buChar char="•"/>
              <a:defRPr sz="2100" b="1"/>
            </a:lvl1pPr>
            <a:lvl2pPr marL="557145" indent="-214286">
              <a:buFont typeface="Arial" panose="020B0604020202020204" pitchFamily="34" charset="0"/>
              <a:buChar char="•"/>
              <a:defRPr sz="1800"/>
            </a:lvl2pPr>
            <a:lvl3pPr marL="857143" indent="-171428">
              <a:buFont typeface="Arial" panose="020B0604020202020204" pitchFamily="34" charset="0"/>
              <a:buChar char="•"/>
              <a:defRPr sz="1500"/>
            </a:lvl3pPr>
            <a:lvl4pPr marL="1200000" indent="-171428">
              <a:buFont typeface="Arial" panose="020B0604020202020204" pitchFamily="34" charset="0"/>
              <a:buChar char="•"/>
              <a:defRPr/>
            </a:lvl4pPr>
            <a:lvl5pPr marL="1542857" indent="-17142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893268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4"/>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44" indent="0" algn="ctr">
              <a:buNone/>
              <a:defRPr>
                <a:solidFill>
                  <a:schemeClr val="tx1">
                    <a:tint val="75000"/>
                  </a:schemeClr>
                </a:solidFill>
              </a:defRPr>
            </a:lvl2pPr>
            <a:lvl3pPr marL="914288" indent="0" algn="ctr">
              <a:buNone/>
              <a:defRPr>
                <a:solidFill>
                  <a:schemeClr val="tx1">
                    <a:tint val="75000"/>
                  </a:schemeClr>
                </a:solidFill>
              </a:defRPr>
            </a:lvl3pPr>
            <a:lvl4pPr marL="1371428" indent="0" algn="ctr">
              <a:buNone/>
              <a:defRPr>
                <a:solidFill>
                  <a:schemeClr val="tx1">
                    <a:tint val="75000"/>
                  </a:schemeClr>
                </a:solidFill>
              </a:defRPr>
            </a:lvl4pPr>
            <a:lvl5pPr marL="1828571" indent="0" algn="ctr">
              <a:buNone/>
              <a:defRPr>
                <a:solidFill>
                  <a:schemeClr val="tx1">
                    <a:tint val="75000"/>
                  </a:schemeClr>
                </a:solidFill>
              </a:defRPr>
            </a:lvl5pPr>
            <a:lvl6pPr marL="2285715" indent="0" algn="ctr">
              <a:buNone/>
              <a:defRPr>
                <a:solidFill>
                  <a:schemeClr val="tx1">
                    <a:tint val="75000"/>
                  </a:schemeClr>
                </a:solidFill>
              </a:defRPr>
            </a:lvl6pPr>
            <a:lvl7pPr marL="2742857" indent="0" algn="ctr">
              <a:buNone/>
              <a:defRPr>
                <a:solidFill>
                  <a:schemeClr val="tx1">
                    <a:tint val="75000"/>
                  </a:schemeClr>
                </a:solidFill>
              </a:defRPr>
            </a:lvl7pPr>
            <a:lvl8pPr marL="3199999" indent="0" algn="ctr">
              <a:buNone/>
              <a:defRPr>
                <a:solidFill>
                  <a:schemeClr val="tx1">
                    <a:tint val="75000"/>
                  </a:schemeClr>
                </a:solidFill>
              </a:defRPr>
            </a:lvl8pPr>
            <a:lvl9pPr marL="365714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2"/>
            <a:ext cx="2133600" cy="365124"/>
          </a:xfrm>
          <a:prstGeom prst="rect">
            <a:avLst/>
          </a:prstGeom>
        </p:spPr>
        <p:txBody>
          <a:bodyPr/>
          <a:lstStyle/>
          <a:p>
            <a:pPr eaLnBrk="1" hangingPunct="1"/>
            <a:fld id="{3AE90D33-232A-4E9D-8B4B-B1BD64AF8A13}" type="datetimeFigureOut">
              <a:rPr lang="en-US" smtClean="0">
                <a:solidFill>
                  <a:prstClr val="black"/>
                </a:solidFill>
                <a:latin typeface="Arial" charset="0"/>
                <a:ea typeface="+mn-ea"/>
                <a:cs typeface="+mn-cs"/>
              </a:rPr>
              <a:pPr eaLnBrk="1" hangingPunct="1"/>
              <a:t>6/11/2025</a:t>
            </a:fld>
            <a:endParaRPr lang="en-US">
              <a:solidFill>
                <a:prstClr val="black"/>
              </a:solidFill>
              <a:latin typeface="Arial" charset="0"/>
              <a:ea typeface="+mn-ea"/>
              <a:cs typeface="+mn-cs"/>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2"/>
            <a:ext cx="2133600" cy="365124"/>
          </a:xfrm>
          <a:prstGeom prst="rect">
            <a:avLst/>
          </a:prstGeom>
        </p:spPr>
        <p:txBody>
          <a:bodyPr/>
          <a:lstStyle/>
          <a:p>
            <a:pPr eaLnBrk="1" hangingPunct="1"/>
            <a:fld id="{4F7E8BFA-7EF4-4F41-9978-9A055A961183}" type="slidenum">
              <a:rPr lang="en-US" smtClean="0">
                <a:solidFill>
                  <a:prstClr val="black"/>
                </a:solidFill>
                <a:latin typeface="Arial" charset="0"/>
                <a:ea typeface="+mn-ea"/>
                <a:cs typeface="+mn-cs"/>
              </a:rPr>
              <a:pPr eaLnBrk="1" hangingPunct="1"/>
              <a:t>‹#›</a:t>
            </a:fld>
            <a:endParaRPr lang="en-US">
              <a:solidFill>
                <a:prstClr val="black"/>
              </a:solidFill>
              <a:latin typeface="Arial" charset="0"/>
              <a:ea typeface="+mn-ea"/>
              <a:cs typeface="+mn-cs"/>
            </a:endParaRPr>
          </a:p>
        </p:txBody>
      </p:sp>
    </p:spTree>
    <p:extLst>
      <p:ext uri="{BB962C8B-B14F-4D97-AF65-F5344CB8AC3E}">
        <p14:creationId xmlns:p14="http://schemas.microsoft.com/office/powerpoint/2010/main" val="21312291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stretch>
            <a:fillRect/>
          </a:stretch>
        </p:blipFill>
        <p:spPr>
          <a:xfrm>
            <a:off x="0" y="-591"/>
            <a:ext cx="9144000" cy="6858594"/>
          </a:xfrm>
          <a:prstGeom prst="rect">
            <a:avLst/>
          </a:prstGeom>
        </p:spPr>
      </p:pic>
      <p:sp>
        <p:nvSpPr>
          <p:cNvPr id="20" name="Text Placeholder 2"/>
          <p:cNvSpPr>
            <a:spLocks noGrp="1"/>
          </p:cNvSpPr>
          <p:nvPr>
            <p:ph idx="1" hasCustomPrompt="1"/>
          </p:nvPr>
        </p:nvSpPr>
        <p:spPr>
          <a:xfrm>
            <a:off x="1365887" y="3"/>
            <a:ext cx="6079722" cy="593379"/>
          </a:xfrm>
          <a:prstGeom prst="rect">
            <a:avLst/>
          </a:prstGeom>
        </p:spPr>
        <p:txBody>
          <a:bodyPr vert="horz" lIns="91440" tIns="45720" rIns="91440" bIns="45720" rtlCol="0">
            <a:noAutofit/>
          </a:bodyPr>
          <a:lstStyle>
            <a:lvl1pPr>
              <a:defRPr sz="2001" baseline="0">
                <a:solidFill>
                  <a:srgbClr val="00B050"/>
                </a:solidFill>
                <a:effectLst/>
              </a:defRPr>
            </a:lvl1pPr>
          </a:lstStyle>
          <a:p>
            <a:pPr lvl="0"/>
            <a:r>
              <a:rPr lang="en-US" dirty="0"/>
              <a:t>CLASSIFICATION</a:t>
            </a:r>
          </a:p>
          <a:p>
            <a:pPr lvl="0"/>
            <a:r>
              <a:rPr lang="en-US" dirty="0"/>
              <a:t>Pre-decisional (If applicable)</a:t>
            </a:r>
          </a:p>
        </p:txBody>
      </p:sp>
      <p:sp>
        <p:nvSpPr>
          <p:cNvPr id="21" name="Footer Placeholder 4"/>
          <p:cNvSpPr>
            <a:spLocks noGrp="1"/>
          </p:cNvSpPr>
          <p:nvPr>
            <p:ph type="ftr" sz="quarter" idx="3"/>
          </p:nvPr>
        </p:nvSpPr>
        <p:spPr>
          <a:xfrm>
            <a:off x="4673314" y="6492879"/>
            <a:ext cx="3428998" cy="365124"/>
          </a:xfrm>
          <a:prstGeom prst="rect">
            <a:avLst/>
          </a:prstGeom>
        </p:spPr>
        <p:txBody>
          <a:bodyPr vert="horz" lIns="91440" tIns="45720" rIns="91440" bIns="45720" rtlCol="0" anchor="ctr"/>
          <a:lstStyle>
            <a:lvl1pPr algn="ctr">
              <a:defRPr sz="1800" b="1" i="1">
                <a:solidFill>
                  <a:schemeClr val="tx1"/>
                </a:solidFill>
                <a:latin typeface="Arial" panose="020B0604020202020204" pitchFamily="34" charset="0"/>
                <a:cs typeface="Arial" panose="020B0604020202020204" pitchFamily="34" charset="0"/>
              </a:defRPr>
            </a:lvl1pPr>
          </a:lstStyle>
          <a:p>
            <a:r>
              <a:rPr lang="en-US" dirty="0">
                <a:solidFill>
                  <a:prstClr val="black"/>
                </a:solidFill>
              </a:rPr>
              <a:t>CLASSIFICATION</a:t>
            </a:r>
          </a:p>
        </p:txBody>
      </p:sp>
      <p:sp>
        <p:nvSpPr>
          <p:cNvPr id="23" name="Title 22"/>
          <p:cNvSpPr>
            <a:spLocks noGrp="1"/>
          </p:cNvSpPr>
          <p:nvPr>
            <p:ph type="title"/>
          </p:nvPr>
        </p:nvSpPr>
        <p:spPr>
          <a:xfrm>
            <a:off x="628650" y="2766222"/>
            <a:ext cx="7886700" cy="1325563"/>
          </a:xfrm>
        </p:spPr>
        <p:txBody>
          <a:bodyPr anchor="ctr">
            <a:normAutofit/>
          </a:bodyPr>
          <a:lstStyle>
            <a:lvl1pPr>
              <a:defRPr sz="3201">
                <a:solidFill>
                  <a:schemeClr val="tx1"/>
                </a:solidFill>
                <a:effectLst>
                  <a:outerShdw blurRad="38100" dist="38100" dir="2700000" algn="tl">
                    <a:srgbClr val="000000">
                      <a:alpha val="43137"/>
                    </a:srgbClr>
                  </a:outerShdw>
                </a:effectLst>
              </a:defRPr>
            </a:lvl1pPr>
          </a:lstStyle>
          <a:p>
            <a:r>
              <a:rPr lang="en-US" dirty="0"/>
              <a:t>Click to edit Master title style</a:t>
            </a:r>
          </a:p>
        </p:txBody>
      </p:sp>
      <p:sp>
        <p:nvSpPr>
          <p:cNvPr id="25" name="Content Placeholder 24"/>
          <p:cNvSpPr>
            <a:spLocks noGrp="1"/>
          </p:cNvSpPr>
          <p:nvPr>
            <p:ph sz="quarter" idx="10" hasCustomPrompt="1"/>
          </p:nvPr>
        </p:nvSpPr>
        <p:spPr>
          <a:xfrm>
            <a:off x="6808791" y="5080909"/>
            <a:ext cx="2335212" cy="981075"/>
          </a:xfrm>
        </p:spPr>
        <p:txBody>
          <a:bodyPr>
            <a:normAutofit/>
          </a:bodyPr>
          <a:lstStyle>
            <a:lvl1pPr algn="r">
              <a:lnSpc>
                <a:spcPct val="100000"/>
              </a:lnSpc>
              <a:spcBef>
                <a:spcPts val="0"/>
              </a:spcBef>
              <a:defRPr sz="2001" b="0" baseline="0">
                <a:effectLst/>
              </a:defRPr>
            </a:lvl1pPr>
          </a:lstStyle>
          <a:p>
            <a:pPr lvl="0"/>
            <a:r>
              <a:rPr lang="en-US" dirty="0"/>
              <a:t>Briefer:</a:t>
            </a:r>
          </a:p>
          <a:p>
            <a:pPr lvl="0"/>
            <a:r>
              <a:rPr lang="en-US" dirty="0"/>
              <a:t>Date:</a:t>
            </a:r>
          </a:p>
          <a:p>
            <a:pPr lvl="0"/>
            <a:r>
              <a:rPr lang="en-US" dirty="0"/>
              <a:t>File Location:</a:t>
            </a:r>
          </a:p>
        </p:txBody>
      </p:sp>
    </p:spTree>
    <p:extLst>
      <p:ext uri="{BB962C8B-B14F-4D97-AF65-F5344CB8AC3E}">
        <p14:creationId xmlns:p14="http://schemas.microsoft.com/office/powerpoint/2010/main" val="15149343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ody Slide">
    <p:spTree>
      <p:nvGrpSpPr>
        <p:cNvPr id="1" name=""/>
        <p:cNvGrpSpPr/>
        <p:nvPr/>
      </p:nvGrpSpPr>
      <p:grpSpPr>
        <a:xfrm>
          <a:off x="0" y="0"/>
          <a:ext cx="0" cy="0"/>
          <a:chOff x="0" y="0"/>
          <a:chExt cx="0" cy="0"/>
        </a:xfrm>
      </p:grpSpPr>
      <p:sp>
        <p:nvSpPr>
          <p:cNvPr id="14" name="Content Placeholder 13"/>
          <p:cNvSpPr>
            <a:spLocks noGrp="1"/>
          </p:cNvSpPr>
          <p:nvPr>
            <p:ph sz="quarter" idx="13"/>
          </p:nvPr>
        </p:nvSpPr>
        <p:spPr>
          <a:xfrm>
            <a:off x="685803" y="1248893"/>
            <a:ext cx="7772398" cy="5243981"/>
          </a:xfrm>
        </p:spPr>
        <p:txBody>
          <a:bodyPr/>
          <a:lstStyle>
            <a:lvl1pPr marL="230158" indent="-230158" algn="l">
              <a:buFont typeface="Arial" panose="020B0604020202020204" pitchFamily="34" charset="0"/>
              <a:buChar char="•"/>
              <a:defRPr b="0">
                <a:effectLst/>
              </a:defRPr>
            </a:lvl1pPr>
            <a:lvl2pPr marL="512700" indent="-230158">
              <a:buFont typeface="Arial" panose="020B0604020202020204" pitchFamily="34" charset="0"/>
              <a:buChar char="‒"/>
              <a:defRPr b="0" baseline="0">
                <a:solidFill>
                  <a:schemeClr val="tx1"/>
                </a:solidFill>
                <a:effectLst/>
              </a:defRPr>
            </a:lvl2pPr>
          </a:lstStyle>
          <a:p>
            <a:pPr lvl="0"/>
            <a:r>
              <a:rPr lang="en-US" dirty="0"/>
              <a:t>Click to edit Master text styles</a:t>
            </a:r>
          </a:p>
          <a:p>
            <a:pPr lvl="1"/>
            <a:r>
              <a:rPr lang="en-US" dirty="0"/>
              <a:t>Click to edit Master sub text styles</a:t>
            </a:r>
          </a:p>
        </p:txBody>
      </p:sp>
      <p:sp>
        <p:nvSpPr>
          <p:cNvPr id="2" name="Title 1"/>
          <p:cNvSpPr>
            <a:spLocks noGrp="1"/>
          </p:cNvSpPr>
          <p:nvPr>
            <p:ph type="ctrTitle" hasCustomPrompt="1"/>
          </p:nvPr>
        </p:nvSpPr>
        <p:spPr>
          <a:xfrm>
            <a:off x="685800" y="0"/>
            <a:ext cx="7772400" cy="384379"/>
          </a:xfrm>
        </p:spPr>
        <p:txBody>
          <a:bodyPr anchor="t">
            <a:normAutofit/>
          </a:bodyPr>
          <a:lstStyle>
            <a:lvl1pPr algn="ctr">
              <a:defRPr sz="1401"/>
            </a:lvl1pPr>
          </a:lstStyle>
          <a:p>
            <a:r>
              <a:rPr lang="en-US" dirty="0"/>
              <a:t>UNCLASSIFIED</a:t>
            </a:r>
          </a:p>
        </p:txBody>
      </p:sp>
      <p:sp>
        <p:nvSpPr>
          <p:cNvPr id="3" name="Subtitle 2"/>
          <p:cNvSpPr>
            <a:spLocks noGrp="1"/>
          </p:cNvSpPr>
          <p:nvPr>
            <p:ph type="subTitle" idx="1"/>
          </p:nvPr>
        </p:nvSpPr>
        <p:spPr>
          <a:xfrm>
            <a:off x="1143000" y="381533"/>
            <a:ext cx="6858000" cy="604202"/>
          </a:xfrm>
        </p:spPr>
        <p:txBody>
          <a:bodyPr>
            <a:normAutofit/>
          </a:bodyPr>
          <a:lstStyle>
            <a:lvl1pPr marL="0" indent="0" algn="ctr">
              <a:buNone/>
              <a:defRPr sz="3201">
                <a:effectLst/>
              </a:defRPr>
            </a:lvl1pPr>
            <a:lvl2pPr marL="457144" indent="0" algn="ctr">
              <a:buNone/>
              <a:defRPr sz="2001"/>
            </a:lvl2pPr>
            <a:lvl3pPr marL="914288" indent="0" algn="ctr">
              <a:buNone/>
              <a:defRPr sz="1800"/>
            </a:lvl3pPr>
            <a:lvl4pPr marL="1371428" indent="0" algn="ctr">
              <a:buNone/>
              <a:defRPr sz="1599"/>
            </a:lvl4pPr>
            <a:lvl5pPr marL="1828571" indent="0" algn="ctr">
              <a:buNone/>
              <a:defRPr sz="1599"/>
            </a:lvl5pPr>
            <a:lvl6pPr marL="2285715" indent="0" algn="ctr">
              <a:buNone/>
              <a:defRPr sz="1599"/>
            </a:lvl6pPr>
            <a:lvl7pPr marL="2742857" indent="0" algn="ctr">
              <a:buNone/>
              <a:defRPr sz="1599"/>
            </a:lvl7pPr>
            <a:lvl8pPr marL="3199999" indent="0" algn="ctr">
              <a:buNone/>
              <a:defRPr sz="1599"/>
            </a:lvl8pPr>
            <a:lvl9pPr marL="3657143" indent="0" algn="ctr">
              <a:buNone/>
              <a:defRPr sz="1599"/>
            </a:lvl9pPr>
          </a:lstStyle>
          <a:p>
            <a:r>
              <a:rPr lang="en-US" dirty="0"/>
              <a:t>Click to edit Master subtitle style</a:t>
            </a:r>
          </a:p>
        </p:txBody>
      </p:sp>
      <p:sp>
        <p:nvSpPr>
          <p:cNvPr id="5" name="Footer Placeholder 4"/>
          <p:cNvSpPr>
            <a:spLocks noGrp="1"/>
          </p:cNvSpPr>
          <p:nvPr>
            <p:ph type="ftr" sz="quarter" idx="11"/>
          </p:nvPr>
        </p:nvSpPr>
        <p:spPr>
          <a:xfrm>
            <a:off x="2857504" y="6492879"/>
            <a:ext cx="3428998" cy="365124"/>
          </a:xfrm>
        </p:spPr>
        <p:txBody>
          <a:bodyPr anchor="b"/>
          <a:lstStyle>
            <a:lvl1pPr>
              <a:defRPr sz="1401" b="1" i="0">
                <a:solidFill>
                  <a:srgbClr val="00B050"/>
                </a:solidFill>
              </a:defRPr>
            </a:lvl1pPr>
          </a:lstStyle>
          <a:p>
            <a:r>
              <a:rPr lang="en-US" dirty="0"/>
              <a:t>UNCLASSIFIED</a:t>
            </a:r>
          </a:p>
        </p:txBody>
      </p:sp>
      <p:sp>
        <p:nvSpPr>
          <p:cNvPr id="6" name="Slide Number Placeholder 5"/>
          <p:cNvSpPr>
            <a:spLocks noGrp="1"/>
          </p:cNvSpPr>
          <p:nvPr>
            <p:ph type="sldNum" sz="quarter" idx="12"/>
          </p:nvPr>
        </p:nvSpPr>
        <p:spPr>
          <a:xfrm>
            <a:off x="7086600" y="6492879"/>
            <a:ext cx="2057400" cy="365124"/>
          </a:xfrm>
          <a:prstGeom prst="rect">
            <a:avLst/>
          </a:prstGeom>
        </p:spPr>
        <p:txBody>
          <a:bodyPr anchor="b"/>
          <a:lstStyle>
            <a:lvl1pPr>
              <a:defRPr sz="1401"/>
            </a:lvl1pPr>
          </a:lstStyle>
          <a:p>
            <a:pPr algn="r" eaLnBrk="1" hangingPunct="1"/>
            <a:fld id="{DADFAEAC-9E51-481A-AFCF-4AC690425237}" type="slidenum">
              <a:rPr lang="en-US" smtClean="0">
                <a:solidFill>
                  <a:prstClr val="black"/>
                </a:solidFill>
                <a:latin typeface="Arial" charset="0"/>
                <a:ea typeface="+mn-ea"/>
                <a:cs typeface="+mn-cs"/>
              </a:rPr>
              <a:pPr algn="r" eaLnBrk="1" hangingPunct="1"/>
              <a:t>‹#›</a:t>
            </a:fld>
            <a:endParaRPr lang="en-US" dirty="0">
              <a:solidFill>
                <a:prstClr val="black"/>
              </a:solidFill>
              <a:latin typeface="Arial" charset="0"/>
              <a:ea typeface="+mn-ea"/>
              <a:cs typeface="+mn-cs"/>
            </a:endParaRPr>
          </a:p>
        </p:txBody>
      </p:sp>
      <p:sp>
        <p:nvSpPr>
          <p:cNvPr id="7" name="Rectangle 6"/>
          <p:cNvSpPr/>
          <p:nvPr userDrawn="1"/>
        </p:nvSpPr>
        <p:spPr>
          <a:xfrm>
            <a:off x="0" y="982893"/>
            <a:ext cx="9144000" cy="2473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n-US">
              <a:solidFill>
                <a:prstClr val="white"/>
              </a:solidFill>
            </a:endParaRPr>
          </a:p>
        </p:txBody>
      </p:sp>
      <p:grpSp>
        <p:nvGrpSpPr>
          <p:cNvPr id="4" name="Group 3"/>
          <p:cNvGrpSpPr>
            <a:grpSpLocks noChangeAspect="1"/>
          </p:cNvGrpSpPr>
          <p:nvPr userDrawn="1"/>
        </p:nvGrpSpPr>
        <p:grpSpPr>
          <a:xfrm>
            <a:off x="0" y="2"/>
            <a:ext cx="844823" cy="964275"/>
            <a:chOff x="0" y="0"/>
            <a:chExt cx="1072342" cy="1223963"/>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761770" cy="761770"/>
            </a:xfrm>
            <a:prstGeom prst="ellipse">
              <a:avLst/>
            </a:prstGeom>
          </p:spPr>
        </p:pic>
        <p:pic>
          <p:nvPicPr>
            <p:cNvPr id="11" name="Picture 10"/>
            <p:cNvPicPr>
              <a:picLocks noChangeAspect="1"/>
            </p:cNvPicPr>
            <p:nvPr userDrawn="1"/>
          </p:nvPicPr>
          <p:blipFill rotWithShape="1">
            <a:blip r:embed="rId3" cstate="print">
              <a:extLst>
                <a:ext uri="{28A0092B-C50C-407E-A947-70E740481C1C}">
                  <a14:useLocalDpi xmlns:a14="http://schemas.microsoft.com/office/drawing/2010/main" val="0"/>
                </a:ext>
              </a:extLst>
            </a:blip>
            <a:srcRect l="-177" t="180" r="530" b="551"/>
            <a:stretch/>
          </p:blipFill>
          <p:spPr>
            <a:xfrm>
              <a:off x="299258" y="472733"/>
              <a:ext cx="773084" cy="751230"/>
            </a:xfrm>
            <a:prstGeom prst="ellipse">
              <a:avLst/>
            </a:prstGeom>
            <a:noFill/>
          </p:spPr>
        </p:pic>
      </p:grpSp>
      <p:pic>
        <p:nvPicPr>
          <p:cNvPr id="13" name="Picture 12"/>
          <p:cNvPicPr>
            <a:picLocks noChangeAspect="1"/>
          </p:cNvPicPr>
          <p:nvPr userDrawn="1"/>
        </p:nvPicPr>
        <p:blipFill rotWithShape="1">
          <a:blip r:embed="rId4" cstate="print">
            <a:extLst>
              <a:ext uri="{28A0092B-C50C-407E-A947-70E740481C1C}">
                <a14:useLocalDpi xmlns:a14="http://schemas.microsoft.com/office/drawing/2010/main" val="0"/>
              </a:ext>
            </a:extLst>
          </a:blip>
          <a:srcRect l="1045" t="970" r="882" b="1031"/>
          <a:stretch/>
        </p:blipFill>
        <p:spPr>
          <a:xfrm>
            <a:off x="8073115" y="3"/>
            <a:ext cx="1045427" cy="964277"/>
          </a:xfrm>
          <a:prstGeom prst="ellipse">
            <a:avLst/>
          </a:prstGeom>
        </p:spPr>
      </p:pic>
    </p:spTree>
    <p:extLst>
      <p:ext uri="{BB962C8B-B14F-4D97-AF65-F5344CB8AC3E}">
        <p14:creationId xmlns:p14="http://schemas.microsoft.com/office/powerpoint/2010/main" val="33060325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6" name="Rectangle 4"/>
          <p:cNvSpPr>
            <a:spLocks noGrp="1" noChangeArrowheads="1"/>
          </p:cNvSpPr>
          <p:nvPr>
            <p:ph type="dt" sz="half" idx="10"/>
          </p:nvPr>
        </p:nvSpPr>
        <p:spPr>
          <a:xfrm>
            <a:off x="457200" y="6245226"/>
            <a:ext cx="2133600" cy="476250"/>
          </a:xfrm>
          <a:prstGeom prst="rect">
            <a:avLst/>
          </a:prstGeom>
        </p:spPr>
        <p:txBody>
          <a:bodyPr anchor="b"/>
          <a:lstStyle>
            <a:lvl1pPr fontAlgn="auto">
              <a:spcBef>
                <a:spcPts val="0"/>
              </a:spcBef>
              <a:spcAft>
                <a:spcPts val="0"/>
              </a:spcAft>
              <a:defRPr sz="900">
                <a:latin typeface="+mn-lt"/>
              </a:defRPr>
            </a:lvl1pPr>
          </a:lstStyle>
          <a:p>
            <a:pPr eaLnBrk="1" hangingPunct="1">
              <a:defRPr/>
            </a:pPr>
            <a:endParaRPr lang="en-US" dirty="0">
              <a:solidFill>
                <a:srgbClr val="000000"/>
              </a:solidFill>
              <a:ea typeface="+mn-ea"/>
              <a:cs typeface="+mn-cs"/>
            </a:endParaRPr>
          </a:p>
        </p:txBody>
      </p:sp>
      <p:sp>
        <p:nvSpPr>
          <p:cNvPr id="7" name="Rectangle 5"/>
          <p:cNvSpPr>
            <a:spLocks noGrp="1" noChangeArrowheads="1"/>
          </p:cNvSpPr>
          <p:nvPr>
            <p:ph type="ftr" sz="quarter" idx="11"/>
          </p:nvPr>
        </p:nvSpPr>
        <p:spPr>
          <a:xfrm>
            <a:off x="3124200" y="6245226"/>
            <a:ext cx="2895600" cy="476250"/>
          </a:xfrm>
          <a:prstGeom prst="rect">
            <a:avLst/>
          </a:prstGeom>
        </p:spPr>
        <p:txBody>
          <a:bodyPr anchor="b"/>
          <a:lstStyle>
            <a:lvl1pPr algn="ctr" fontAlgn="auto">
              <a:spcBef>
                <a:spcPts val="0"/>
              </a:spcBef>
              <a:spcAft>
                <a:spcPts val="0"/>
              </a:spcAft>
              <a:defRPr sz="900" b="1">
                <a:solidFill>
                  <a:schemeClr val="bg2"/>
                </a:solidFill>
                <a:latin typeface="+mn-lt"/>
              </a:defRPr>
            </a:lvl1pPr>
          </a:lstStyle>
          <a:p>
            <a:pPr>
              <a:defRPr/>
            </a:pPr>
            <a:r>
              <a:rPr lang="en-US" dirty="0">
                <a:solidFill>
                  <a:srgbClr val="006600"/>
                </a:solidFill>
              </a:rPr>
              <a:t>This Briefing is: UNCLASSIFIED//FOUO</a:t>
            </a:r>
          </a:p>
        </p:txBody>
      </p:sp>
    </p:spTree>
    <p:extLst>
      <p:ext uri="{BB962C8B-B14F-4D97-AF65-F5344CB8AC3E}">
        <p14:creationId xmlns:p14="http://schemas.microsoft.com/office/powerpoint/2010/main" val="853912053"/>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9144000" cy="563561"/>
          </a:xfrm>
          <a:prstGeom prst="rect">
            <a:avLst/>
          </a:prstGeom>
        </p:spPr>
        <p:txBody>
          <a:bodyPr/>
          <a:lstStyle>
            <a:lvl1pPr algn="r">
              <a:defRPr sz="2700" b="1"/>
            </a:lvl1pPr>
          </a:lstStyle>
          <a:p>
            <a:r>
              <a:rPr lang="en-US"/>
              <a:t>Click to edit Master title style</a:t>
            </a:r>
          </a:p>
        </p:txBody>
      </p:sp>
    </p:spTree>
    <p:extLst>
      <p:ext uri="{BB962C8B-B14F-4D97-AF65-F5344CB8AC3E}">
        <p14:creationId xmlns:p14="http://schemas.microsoft.com/office/powerpoint/2010/main" val="12495090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9144000" cy="533400"/>
          </a:xfrm>
          <a:prstGeom prst="rect">
            <a:avLst/>
          </a:prstGeom>
        </p:spPr>
        <p:txBody>
          <a:bodyPr/>
          <a:lstStyle>
            <a:lvl1pPr algn="r">
              <a:defRPr sz="2700" b="1"/>
            </a:lvl1pPr>
          </a:lstStyle>
          <a:p>
            <a:r>
              <a:rPr lang="en-US" dirty="0"/>
              <a:t>Click to edit Master title style</a:t>
            </a:r>
          </a:p>
        </p:txBody>
      </p:sp>
      <p:sp>
        <p:nvSpPr>
          <p:cNvPr id="3" name="Content Placeholder 2"/>
          <p:cNvSpPr>
            <a:spLocks noGrp="1"/>
          </p:cNvSpPr>
          <p:nvPr>
            <p:ph idx="1"/>
          </p:nvPr>
        </p:nvSpPr>
        <p:spPr>
          <a:xfrm>
            <a:off x="838200" y="1600205"/>
            <a:ext cx="8305800" cy="4525963"/>
          </a:xfrm>
          <a:prstGeom prst="rect">
            <a:avLst/>
          </a:prstGeom>
        </p:spPr>
        <p:txBody>
          <a:bodyPr/>
          <a:lstStyle>
            <a:lvl1pPr marL="257141" indent="-257141">
              <a:buFont typeface="Arial" panose="020B0604020202020204" pitchFamily="34" charset="0"/>
              <a:buChar char="•"/>
              <a:defRPr sz="2100" b="1"/>
            </a:lvl1pPr>
            <a:lvl2pPr marL="557145" indent="-214286">
              <a:buFont typeface="Arial" panose="020B0604020202020204" pitchFamily="34" charset="0"/>
              <a:buChar char="•"/>
              <a:defRPr sz="1800"/>
            </a:lvl2pPr>
            <a:lvl3pPr marL="857143" indent="-171428">
              <a:buFont typeface="Arial" panose="020B0604020202020204" pitchFamily="34" charset="0"/>
              <a:buChar char="•"/>
              <a:defRPr sz="1500"/>
            </a:lvl3pPr>
            <a:lvl4pPr marL="1200000" indent="-171428">
              <a:buFont typeface="Arial" panose="020B0604020202020204" pitchFamily="34" charset="0"/>
              <a:buChar char="•"/>
              <a:defRPr/>
            </a:lvl4pPr>
            <a:lvl5pPr marL="1542857" indent="-17142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385793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4"/>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44" indent="0" algn="ctr">
              <a:buNone/>
              <a:defRPr>
                <a:solidFill>
                  <a:schemeClr val="tx1">
                    <a:tint val="75000"/>
                  </a:schemeClr>
                </a:solidFill>
              </a:defRPr>
            </a:lvl2pPr>
            <a:lvl3pPr marL="914288" indent="0" algn="ctr">
              <a:buNone/>
              <a:defRPr>
                <a:solidFill>
                  <a:schemeClr val="tx1">
                    <a:tint val="75000"/>
                  </a:schemeClr>
                </a:solidFill>
              </a:defRPr>
            </a:lvl3pPr>
            <a:lvl4pPr marL="1371428" indent="0" algn="ctr">
              <a:buNone/>
              <a:defRPr>
                <a:solidFill>
                  <a:schemeClr val="tx1">
                    <a:tint val="75000"/>
                  </a:schemeClr>
                </a:solidFill>
              </a:defRPr>
            </a:lvl4pPr>
            <a:lvl5pPr marL="1828571" indent="0" algn="ctr">
              <a:buNone/>
              <a:defRPr>
                <a:solidFill>
                  <a:schemeClr val="tx1">
                    <a:tint val="75000"/>
                  </a:schemeClr>
                </a:solidFill>
              </a:defRPr>
            </a:lvl5pPr>
            <a:lvl6pPr marL="2285715" indent="0" algn="ctr">
              <a:buNone/>
              <a:defRPr>
                <a:solidFill>
                  <a:schemeClr val="tx1">
                    <a:tint val="75000"/>
                  </a:schemeClr>
                </a:solidFill>
              </a:defRPr>
            </a:lvl6pPr>
            <a:lvl7pPr marL="2742857" indent="0" algn="ctr">
              <a:buNone/>
              <a:defRPr>
                <a:solidFill>
                  <a:schemeClr val="tx1">
                    <a:tint val="75000"/>
                  </a:schemeClr>
                </a:solidFill>
              </a:defRPr>
            </a:lvl7pPr>
            <a:lvl8pPr marL="3199999" indent="0" algn="ctr">
              <a:buNone/>
              <a:defRPr>
                <a:solidFill>
                  <a:schemeClr val="tx1">
                    <a:tint val="75000"/>
                  </a:schemeClr>
                </a:solidFill>
              </a:defRPr>
            </a:lvl8pPr>
            <a:lvl9pPr marL="365714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2"/>
            <a:ext cx="2133600" cy="365124"/>
          </a:xfrm>
          <a:prstGeom prst="rect">
            <a:avLst/>
          </a:prstGeom>
        </p:spPr>
        <p:txBody>
          <a:bodyPr/>
          <a:lstStyle/>
          <a:p>
            <a:pPr eaLnBrk="1" hangingPunct="1"/>
            <a:fld id="{3AE90D33-232A-4E9D-8B4B-B1BD64AF8A13}" type="datetimeFigureOut">
              <a:rPr lang="en-US" smtClean="0">
                <a:solidFill>
                  <a:prstClr val="black"/>
                </a:solidFill>
                <a:latin typeface="Arial" charset="0"/>
                <a:ea typeface="+mn-ea"/>
                <a:cs typeface="+mn-cs"/>
              </a:rPr>
              <a:pPr eaLnBrk="1" hangingPunct="1"/>
              <a:t>6/11/2025</a:t>
            </a:fld>
            <a:endParaRPr lang="en-US">
              <a:solidFill>
                <a:prstClr val="black"/>
              </a:solidFill>
              <a:latin typeface="Arial" charset="0"/>
              <a:ea typeface="+mn-ea"/>
              <a:cs typeface="+mn-cs"/>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2"/>
            <a:ext cx="2133600" cy="365124"/>
          </a:xfrm>
          <a:prstGeom prst="rect">
            <a:avLst/>
          </a:prstGeom>
        </p:spPr>
        <p:txBody>
          <a:bodyPr/>
          <a:lstStyle/>
          <a:p>
            <a:pPr eaLnBrk="1" hangingPunct="1"/>
            <a:fld id="{4F7E8BFA-7EF4-4F41-9978-9A055A961183}" type="slidenum">
              <a:rPr lang="en-US" smtClean="0">
                <a:solidFill>
                  <a:prstClr val="black"/>
                </a:solidFill>
                <a:latin typeface="Arial" charset="0"/>
                <a:ea typeface="+mn-ea"/>
                <a:cs typeface="+mn-cs"/>
              </a:rPr>
              <a:pPr eaLnBrk="1" hangingPunct="1"/>
              <a:t>‹#›</a:t>
            </a:fld>
            <a:endParaRPr lang="en-US">
              <a:solidFill>
                <a:prstClr val="black"/>
              </a:solidFill>
              <a:latin typeface="Arial" charset="0"/>
              <a:ea typeface="+mn-ea"/>
              <a:cs typeface="+mn-cs"/>
            </a:endParaRPr>
          </a:p>
        </p:txBody>
      </p:sp>
    </p:spTree>
    <p:extLst>
      <p:ext uri="{BB962C8B-B14F-4D97-AF65-F5344CB8AC3E}">
        <p14:creationId xmlns:p14="http://schemas.microsoft.com/office/powerpoint/2010/main" val="20892700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stretch>
            <a:fillRect/>
          </a:stretch>
        </p:blipFill>
        <p:spPr>
          <a:xfrm>
            <a:off x="0" y="-591"/>
            <a:ext cx="9144000" cy="6858594"/>
          </a:xfrm>
          <a:prstGeom prst="rect">
            <a:avLst/>
          </a:prstGeom>
        </p:spPr>
      </p:pic>
      <p:sp>
        <p:nvSpPr>
          <p:cNvPr id="20" name="Text Placeholder 2"/>
          <p:cNvSpPr>
            <a:spLocks noGrp="1"/>
          </p:cNvSpPr>
          <p:nvPr>
            <p:ph idx="1" hasCustomPrompt="1"/>
          </p:nvPr>
        </p:nvSpPr>
        <p:spPr>
          <a:xfrm>
            <a:off x="1365887" y="3"/>
            <a:ext cx="6079722" cy="593379"/>
          </a:xfrm>
          <a:prstGeom prst="rect">
            <a:avLst/>
          </a:prstGeom>
        </p:spPr>
        <p:txBody>
          <a:bodyPr vert="horz" lIns="91440" tIns="45720" rIns="91440" bIns="45720" rtlCol="0">
            <a:noAutofit/>
          </a:bodyPr>
          <a:lstStyle>
            <a:lvl1pPr>
              <a:defRPr sz="2001" baseline="0">
                <a:solidFill>
                  <a:srgbClr val="00B050"/>
                </a:solidFill>
                <a:effectLst/>
              </a:defRPr>
            </a:lvl1pPr>
          </a:lstStyle>
          <a:p>
            <a:pPr lvl="0"/>
            <a:r>
              <a:rPr lang="en-US" dirty="0"/>
              <a:t>CLASSIFICATION</a:t>
            </a:r>
          </a:p>
          <a:p>
            <a:pPr lvl="0"/>
            <a:r>
              <a:rPr lang="en-US" dirty="0"/>
              <a:t>Pre-decisional (If applicable)</a:t>
            </a:r>
          </a:p>
        </p:txBody>
      </p:sp>
      <p:sp>
        <p:nvSpPr>
          <p:cNvPr id="21" name="Footer Placeholder 4"/>
          <p:cNvSpPr>
            <a:spLocks noGrp="1"/>
          </p:cNvSpPr>
          <p:nvPr>
            <p:ph type="ftr" sz="quarter" idx="3"/>
          </p:nvPr>
        </p:nvSpPr>
        <p:spPr>
          <a:xfrm>
            <a:off x="4673314" y="6492879"/>
            <a:ext cx="3428998" cy="365124"/>
          </a:xfrm>
          <a:prstGeom prst="rect">
            <a:avLst/>
          </a:prstGeom>
        </p:spPr>
        <p:txBody>
          <a:bodyPr vert="horz" lIns="91440" tIns="45720" rIns="91440" bIns="45720" rtlCol="0" anchor="ctr"/>
          <a:lstStyle>
            <a:lvl1pPr algn="ctr">
              <a:defRPr sz="1800" b="1" i="1">
                <a:solidFill>
                  <a:schemeClr val="tx1"/>
                </a:solidFill>
                <a:latin typeface="Arial" panose="020B0604020202020204" pitchFamily="34" charset="0"/>
                <a:cs typeface="Arial" panose="020B0604020202020204" pitchFamily="34" charset="0"/>
              </a:defRPr>
            </a:lvl1pPr>
          </a:lstStyle>
          <a:p>
            <a:r>
              <a:rPr lang="en-US" dirty="0">
                <a:solidFill>
                  <a:prstClr val="black"/>
                </a:solidFill>
              </a:rPr>
              <a:t>CLASSIFICATION</a:t>
            </a:r>
          </a:p>
        </p:txBody>
      </p:sp>
      <p:sp>
        <p:nvSpPr>
          <p:cNvPr id="23" name="Title 22"/>
          <p:cNvSpPr>
            <a:spLocks noGrp="1"/>
          </p:cNvSpPr>
          <p:nvPr>
            <p:ph type="title"/>
          </p:nvPr>
        </p:nvSpPr>
        <p:spPr>
          <a:xfrm>
            <a:off x="628650" y="2766222"/>
            <a:ext cx="7886700" cy="1325563"/>
          </a:xfrm>
        </p:spPr>
        <p:txBody>
          <a:bodyPr anchor="ctr">
            <a:normAutofit/>
          </a:bodyPr>
          <a:lstStyle>
            <a:lvl1pPr>
              <a:defRPr sz="3201">
                <a:solidFill>
                  <a:schemeClr val="tx1"/>
                </a:solidFill>
                <a:effectLst>
                  <a:outerShdw blurRad="38100" dist="38100" dir="2700000" algn="tl">
                    <a:srgbClr val="000000">
                      <a:alpha val="43137"/>
                    </a:srgbClr>
                  </a:outerShdw>
                </a:effectLst>
              </a:defRPr>
            </a:lvl1pPr>
          </a:lstStyle>
          <a:p>
            <a:r>
              <a:rPr lang="en-US" dirty="0"/>
              <a:t>Click to edit Master title style</a:t>
            </a:r>
          </a:p>
        </p:txBody>
      </p:sp>
      <p:sp>
        <p:nvSpPr>
          <p:cNvPr id="25" name="Content Placeholder 24"/>
          <p:cNvSpPr>
            <a:spLocks noGrp="1"/>
          </p:cNvSpPr>
          <p:nvPr>
            <p:ph sz="quarter" idx="10" hasCustomPrompt="1"/>
          </p:nvPr>
        </p:nvSpPr>
        <p:spPr>
          <a:xfrm>
            <a:off x="6808791" y="5080909"/>
            <a:ext cx="2335212" cy="981075"/>
          </a:xfrm>
        </p:spPr>
        <p:txBody>
          <a:bodyPr>
            <a:normAutofit/>
          </a:bodyPr>
          <a:lstStyle>
            <a:lvl1pPr algn="r">
              <a:lnSpc>
                <a:spcPct val="100000"/>
              </a:lnSpc>
              <a:spcBef>
                <a:spcPts val="0"/>
              </a:spcBef>
              <a:defRPr sz="2001" b="0" baseline="0">
                <a:effectLst/>
              </a:defRPr>
            </a:lvl1pPr>
          </a:lstStyle>
          <a:p>
            <a:pPr lvl="0"/>
            <a:r>
              <a:rPr lang="en-US" dirty="0"/>
              <a:t>Briefer:</a:t>
            </a:r>
          </a:p>
          <a:p>
            <a:pPr lvl="0"/>
            <a:r>
              <a:rPr lang="en-US" dirty="0"/>
              <a:t>Date:</a:t>
            </a:r>
          </a:p>
          <a:p>
            <a:pPr lvl="0"/>
            <a:r>
              <a:rPr lang="en-US" dirty="0"/>
              <a:t>File Location:</a:t>
            </a:r>
          </a:p>
        </p:txBody>
      </p:sp>
    </p:spTree>
    <p:extLst>
      <p:ext uri="{BB962C8B-B14F-4D97-AF65-F5344CB8AC3E}">
        <p14:creationId xmlns:p14="http://schemas.microsoft.com/office/powerpoint/2010/main" val="34089751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ody Slide">
    <p:spTree>
      <p:nvGrpSpPr>
        <p:cNvPr id="1" name=""/>
        <p:cNvGrpSpPr/>
        <p:nvPr/>
      </p:nvGrpSpPr>
      <p:grpSpPr>
        <a:xfrm>
          <a:off x="0" y="0"/>
          <a:ext cx="0" cy="0"/>
          <a:chOff x="0" y="0"/>
          <a:chExt cx="0" cy="0"/>
        </a:xfrm>
      </p:grpSpPr>
      <p:sp>
        <p:nvSpPr>
          <p:cNvPr id="14" name="Content Placeholder 13"/>
          <p:cNvSpPr>
            <a:spLocks noGrp="1"/>
          </p:cNvSpPr>
          <p:nvPr>
            <p:ph sz="quarter" idx="13"/>
          </p:nvPr>
        </p:nvSpPr>
        <p:spPr>
          <a:xfrm>
            <a:off x="685803" y="1248893"/>
            <a:ext cx="7772398" cy="5243981"/>
          </a:xfrm>
        </p:spPr>
        <p:txBody>
          <a:bodyPr/>
          <a:lstStyle>
            <a:lvl1pPr marL="230158" indent="-230158" algn="l">
              <a:buFont typeface="Arial" panose="020B0604020202020204" pitchFamily="34" charset="0"/>
              <a:buChar char="•"/>
              <a:defRPr b="0">
                <a:effectLst/>
              </a:defRPr>
            </a:lvl1pPr>
            <a:lvl2pPr marL="512700" indent="-230158">
              <a:buFont typeface="Arial" panose="020B0604020202020204" pitchFamily="34" charset="0"/>
              <a:buChar char="‒"/>
              <a:defRPr b="0" baseline="0">
                <a:solidFill>
                  <a:schemeClr val="tx1"/>
                </a:solidFill>
                <a:effectLst/>
              </a:defRPr>
            </a:lvl2pPr>
          </a:lstStyle>
          <a:p>
            <a:pPr lvl="0"/>
            <a:r>
              <a:rPr lang="en-US" dirty="0"/>
              <a:t>Click to edit Master text styles</a:t>
            </a:r>
          </a:p>
          <a:p>
            <a:pPr lvl="1"/>
            <a:r>
              <a:rPr lang="en-US" dirty="0"/>
              <a:t>Click to edit Master sub text styles</a:t>
            </a:r>
          </a:p>
        </p:txBody>
      </p:sp>
      <p:sp>
        <p:nvSpPr>
          <p:cNvPr id="2" name="Title 1"/>
          <p:cNvSpPr>
            <a:spLocks noGrp="1"/>
          </p:cNvSpPr>
          <p:nvPr>
            <p:ph type="ctrTitle" hasCustomPrompt="1"/>
          </p:nvPr>
        </p:nvSpPr>
        <p:spPr>
          <a:xfrm>
            <a:off x="685800" y="0"/>
            <a:ext cx="7772400" cy="384379"/>
          </a:xfrm>
        </p:spPr>
        <p:txBody>
          <a:bodyPr anchor="t">
            <a:normAutofit/>
          </a:bodyPr>
          <a:lstStyle>
            <a:lvl1pPr algn="ctr">
              <a:defRPr sz="1401"/>
            </a:lvl1pPr>
          </a:lstStyle>
          <a:p>
            <a:r>
              <a:rPr lang="en-US" dirty="0"/>
              <a:t>UNCLASSIFIED</a:t>
            </a:r>
          </a:p>
        </p:txBody>
      </p:sp>
      <p:sp>
        <p:nvSpPr>
          <p:cNvPr id="3" name="Subtitle 2"/>
          <p:cNvSpPr>
            <a:spLocks noGrp="1"/>
          </p:cNvSpPr>
          <p:nvPr>
            <p:ph type="subTitle" idx="1"/>
          </p:nvPr>
        </p:nvSpPr>
        <p:spPr>
          <a:xfrm>
            <a:off x="1143000" y="381533"/>
            <a:ext cx="6858000" cy="604202"/>
          </a:xfrm>
        </p:spPr>
        <p:txBody>
          <a:bodyPr>
            <a:normAutofit/>
          </a:bodyPr>
          <a:lstStyle>
            <a:lvl1pPr marL="0" indent="0" algn="ctr">
              <a:buNone/>
              <a:defRPr sz="3201">
                <a:effectLst/>
              </a:defRPr>
            </a:lvl1pPr>
            <a:lvl2pPr marL="457144" indent="0" algn="ctr">
              <a:buNone/>
              <a:defRPr sz="2001"/>
            </a:lvl2pPr>
            <a:lvl3pPr marL="914288" indent="0" algn="ctr">
              <a:buNone/>
              <a:defRPr sz="1800"/>
            </a:lvl3pPr>
            <a:lvl4pPr marL="1371428" indent="0" algn="ctr">
              <a:buNone/>
              <a:defRPr sz="1599"/>
            </a:lvl4pPr>
            <a:lvl5pPr marL="1828571" indent="0" algn="ctr">
              <a:buNone/>
              <a:defRPr sz="1599"/>
            </a:lvl5pPr>
            <a:lvl6pPr marL="2285715" indent="0" algn="ctr">
              <a:buNone/>
              <a:defRPr sz="1599"/>
            </a:lvl6pPr>
            <a:lvl7pPr marL="2742857" indent="0" algn="ctr">
              <a:buNone/>
              <a:defRPr sz="1599"/>
            </a:lvl7pPr>
            <a:lvl8pPr marL="3199999" indent="0" algn="ctr">
              <a:buNone/>
              <a:defRPr sz="1599"/>
            </a:lvl8pPr>
            <a:lvl9pPr marL="3657143" indent="0" algn="ctr">
              <a:buNone/>
              <a:defRPr sz="1599"/>
            </a:lvl9pPr>
          </a:lstStyle>
          <a:p>
            <a:r>
              <a:rPr lang="en-US" dirty="0"/>
              <a:t>Click to edit Master subtitle style</a:t>
            </a:r>
          </a:p>
        </p:txBody>
      </p:sp>
      <p:sp>
        <p:nvSpPr>
          <p:cNvPr id="5" name="Footer Placeholder 4"/>
          <p:cNvSpPr>
            <a:spLocks noGrp="1"/>
          </p:cNvSpPr>
          <p:nvPr>
            <p:ph type="ftr" sz="quarter" idx="11"/>
          </p:nvPr>
        </p:nvSpPr>
        <p:spPr>
          <a:xfrm>
            <a:off x="2857504" y="6492879"/>
            <a:ext cx="3428998" cy="365124"/>
          </a:xfrm>
        </p:spPr>
        <p:txBody>
          <a:bodyPr anchor="b"/>
          <a:lstStyle>
            <a:lvl1pPr>
              <a:defRPr sz="1401" b="1" i="0">
                <a:solidFill>
                  <a:srgbClr val="00B050"/>
                </a:solidFill>
              </a:defRPr>
            </a:lvl1pPr>
          </a:lstStyle>
          <a:p>
            <a:r>
              <a:rPr lang="en-US" dirty="0"/>
              <a:t>UNCLASSIFIED</a:t>
            </a:r>
          </a:p>
        </p:txBody>
      </p:sp>
      <p:sp>
        <p:nvSpPr>
          <p:cNvPr id="6" name="Slide Number Placeholder 5"/>
          <p:cNvSpPr>
            <a:spLocks noGrp="1"/>
          </p:cNvSpPr>
          <p:nvPr>
            <p:ph type="sldNum" sz="quarter" idx="12"/>
          </p:nvPr>
        </p:nvSpPr>
        <p:spPr>
          <a:xfrm>
            <a:off x="7086600" y="6492879"/>
            <a:ext cx="2057400" cy="365124"/>
          </a:xfrm>
          <a:prstGeom prst="rect">
            <a:avLst/>
          </a:prstGeom>
        </p:spPr>
        <p:txBody>
          <a:bodyPr anchor="b"/>
          <a:lstStyle>
            <a:lvl1pPr>
              <a:defRPr sz="1401"/>
            </a:lvl1pPr>
          </a:lstStyle>
          <a:p>
            <a:pPr algn="r" eaLnBrk="1" hangingPunct="1"/>
            <a:fld id="{DADFAEAC-9E51-481A-AFCF-4AC690425237}" type="slidenum">
              <a:rPr lang="en-US" smtClean="0">
                <a:solidFill>
                  <a:prstClr val="black"/>
                </a:solidFill>
                <a:latin typeface="Arial" charset="0"/>
                <a:ea typeface="+mn-ea"/>
                <a:cs typeface="+mn-cs"/>
              </a:rPr>
              <a:pPr algn="r" eaLnBrk="1" hangingPunct="1"/>
              <a:t>‹#›</a:t>
            </a:fld>
            <a:endParaRPr lang="en-US" dirty="0">
              <a:solidFill>
                <a:prstClr val="black"/>
              </a:solidFill>
              <a:latin typeface="Arial" charset="0"/>
              <a:ea typeface="+mn-ea"/>
              <a:cs typeface="+mn-cs"/>
            </a:endParaRPr>
          </a:p>
        </p:txBody>
      </p:sp>
      <p:sp>
        <p:nvSpPr>
          <p:cNvPr id="7" name="Rectangle 6"/>
          <p:cNvSpPr/>
          <p:nvPr userDrawn="1"/>
        </p:nvSpPr>
        <p:spPr>
          <a:xfrm>
            <a:off x="0" y="982893"/>
            <a:ext cx="9144000" cy="2473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n-US">
              <a:solidFill>
                <a:prstClr val="white"/>
              </a:solidFill>
            </a:endParaRPr>
          </a:p>
        </p:txBody>
      </p:sp>
      <p:grpSp>
        <p:nvGrpSpPr>
          <p:cNvPr id="4" name="Group 3"/>
          <p:cNvGrpSpPr>
            <a:grpSpLocks noChangeAspect="1"/>
          </p:cNvGrpSpPr>
          <p:nvPr userDrawn="1"/>
        </p:nvGrpSpPr>
        <p:grpSpPr>
          <a:xfrm>
            <a:off x="0" y="2"/>
            <a:ext cx="844823" cy="964275"/>
            <a:chOff x="0" y="0"/>
            <a:chExt cx="1072342" cy="1223963"/>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761770" cy="761770"/>
            </a:xfrm>
            <a:prstGeom prst="ellipse">
              <a:avLst/>
            </a:prstGeom>
          </p:spPr>
        </p:pic>
        <p:pic>
          <p:nvPicPr>
            <p:cNvPr id="11" name="Picture 10"/>
            <p:cNvPicPr>
              <a:picLocks noChangeAspect="1"/>
            </p:cNvPicPr>
            <p:nvPr userDrawn="1"/>
          </p:nvPicPr>
          <p:blipFill rotWithShape="1">
            <a:blip r:embed="rId3" cstate="print">
              <a:extLst>
                <a:ext uri="{28A0092B-C50C-407E-A947-70E740481C1C}">
                  <a14:useLocalDpi xmlns:a14="http://schemas.microsoft.com/office/drawing/2010/main" val="0"/>
                </a:ext>
              </a:extLst>
            </a:blip>
            <a:srcRect l="-177" t="180" r="530" b="551"/>
            <a:stretch/>
          </p:blipFill>
          <p:spPr>
            <a:xfrm>
              <a:off x="299258" y="472733"/>
              <a:ext cx="773084" cy="751230"/>
            </a:xfrm>
            <a:prstGeom prst="ellipse">
              <a:avLst/>
            </a:prstGeom>
            <a:noFill/>
          </p:spPr>
        </p:pic>
      </p:grpSp>
      <p:pic>
        <p:nvPicPr>
          <p:cNvPr id="13" name="Picture 12"/>
          <p:cNvPicPr>
            <a:picLocks noChangeAspect="1"/>
          </p:cNvPicPr>
          <p:nvPr userDrawn="1"/>
        </p:nvPicPr>
        <p:blipFill rotWithShape="1">
          <a:blip r:embed="rId4" cstate="print">
            <a:extLst>
              <a:ext uri="{28A0092B-C50C-407E-A947-70E740481C1C}">
                <a14:useLocalDpi xmlns:a14="http://schemas.microsoft.com/office/drawing/2010/main" val="0"/>
              </a:ext>
            </a:extLst>
          </a:blip>
          <a:srcRect l="1045" t="970" r="882" b="1031"/>
          <a:stretch/>
        </p:blipFill>
        <p:spPr>
          <a:xfrm>
            <a:off x="8073115" y="3"/>
            <a:ext cx="1045427" cy="964277"/>
          </a:xfrm>
          <a:prstGeom prst="ellipse">
            <a:avLst/>
          </a:prstGeom>
        </p:spPr>
      </p:pic>
    </p:spTree>
    <p:extLst>
      <p:ext uri="{BB962C8B-B14F-4D97-AF65-F5344CB8AC3E}">
        <p14:creationId xmlns:p14="http://schemas.microsoft.com/office/powerpoint/2010/main" val="29570252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6" name="Rectangle 4"/>
          <p:cNvSpPr>
            <a:spLocks noGrp="1" noChangeArrowheads="1"/>
          </p:cNvSpPr>
          <p:nvPr>
            <p:ph type="dt" sz="half" idx="10"/>
          </p:nvPr>
        </p:nvSpPr>
        <p:spPr>
          <a:xfrm>
            <a:off x="457200" y="6245226"/>
            <a:ext cx="2133600" cy="476250"/>
          </a:xfrm>
          <a:prstGeom prst="rect">
            <a:avLst/>
          </a:prstGeom>
        </p:spPr>
        <p:txBody>
          <a:bodyPr anchor="b"/>
          <a:lstStyle>
            <a:lvl1pPr fontAlgn="auto">
              <a:spcBef>
                <a:spcPts val="0"/>
              </a:spcBef>
              <a:spcAft>
                <a:spcPts val="0"/>
              </a:spcAft>
              <a:defRPr sz="900">
                <a:latin typeface="+mn-lt"/>
              </a:defRPr>
            </a:lvl1pPr>
          </a:lstStyle>
          <a:p>
            <a:pPr eaLnBrk="1" hangingPunct="1">
              <a:defRPr/>
            </a:pPr>
            <a:endParaRPr lang="en-US" dirty="0">
              <a:solidFill>
                <a:srgbClr val="000000"/>
              </a:solidFill>
              <a:ea typeface="+mn-ea"/>
              <a:cs typeface="+mn-cs"/>
            </a:endParaRPr>
          </a:p>
        </p:txBody>
      </p:sp>
      <p:sp>
        <p:nvSpPr>
          <p:cNvPr id="7" name="Rectangle 5"/>
          <p:cNvSpPr>
            <a:spLocks noGrp="1" noChangeArrowheads="1"/>
          </p:cNvSpPr>
          <p:nvPr>
            <p:ph type="ftr" sz="quarter" idx="11"/>
          </p:nvPr>
        </p:nvSpPr>
        <p:spPr>
          <a:xfrm>
            <a:off x="3124200" y="6245226"/>
            <a:ext cx="2895600" cy="476250"/>
          </a:xfrm>
          <a:prstGeom prst="rect">
            <a:avLst/>
          </a:prstGeom>
        </p:spPr>
        <p:txBody>
          <a:bodyPr anchor="b"/>
          <a:lstStyle>
            <a:lvl1pPr algn="ctr" fontAlgn="auto">
              <a:spcBef>
                <a:spcPts val="0"/>
              </a:spcBef>
              <a:spcAft>
                <a:spcPts val="0"/>
              </a:spcAft>
              <a:defRPr sz="900" b="1">
                <a:solidFill>
                  <a:schemeClr val="bg2"/>
                </a:solidFill>
                <a:latin typeface="+mn-lt"/>
              </a:defRPr>
            </a:lvl1pPr>
          </a:lstStyle>
          <a:p>
            <a:pPr>
              <a:defRPr/>
            </a:pPr>
            <a:r>
              <a:rPr lang="en-US" dirty="0">
                <a:solidFill>
                  <a:srgbClr val="006600"/>
                </a:solidFill>
              </a:rPr>
              <a:t>This Briefing is: UNCLASSIFIED//FOUO</a:t>
            </a:r>
          </a:p>
        </p:txBody>
      </p:sp>
    </p:spTree>
    <p:extLst>
      <p:ext uri="{BB962C8B-B14F-4D97-AF65-F5344CB8AC3E}">
        <p14:creationId xmlns:p14="http://schemas.microsoft.com/office/powerpoint/2010/main" val="2910240205"/>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9144000" cy="563561"/>
          </a:xfrm>
          <a:prstGeom prst="rect">
            <a:avLst/>
          </a:prstGeom>
        </p:spPr>
        <p:txBody>
          <a:bodyPr/>
          <a:lstStyle>
            <a:lvl1pPr algn="r">
              <a:defRPr sz="2700" b="1"/>
            </a:lvl1pPr>
          </a:lstStyle>
          <a:p>
            <a:r>
              <a:rPr lang="en-US"/>
              <a:t>Click to edit Master title style</a:t>
            </a:r>
          </a:p>
        </p:txBody>
      </p:sp>
    </p:spTree>
    <p:extLst>
      <p:ext uri="{BB962C8B-B14F-4D97-AF65-F5344CB8AC3E}">
        <p14:creationId xmlns:p14="http://schemas.microsoft.com/office/powerpoint/2010/main" val="17828855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9144000" cy="533400"/>
          </a:xfrm>
          <a:prstGeom prst="rect">
            <a:avLst/>
          </a:prstGeom>
        </p:spPr>
        <p:txBody>
          <a:bodyPr/>
          <a:lstStyle>
            <a:lvl1pPr algn="r">
              <a:defRPr sz="2700" b="1"/>
            </a:lvl1pPr>
          </a:lstStyle>
          <a:p>
            <a:r>
              <a:rPr lang="en-US" dirty="0"/>
              <a:t>Click to edit Master title style</a:t>
            </a:r>
          </a:p>
        </p:txBody>
      </p:sp>
      <p:sp>
        <p:nvSpPr>
          <p:cNvPr id="3" name="Content Placeholder 2"/>
          <p:cNvSpPr>
            <a:spLocks noGrp="1"/>
          </p:cNvSpPr>
          <p:nvPr>
            <p:ph idx="1"/>
          </p:nvPr>
        </p:nvSpPr>
        <p:spPr>
          <a:xfrm>
            <a:off x="838200" y="1600205"/>
            <a:ext cx="8305800" cy="4525963"/>
          </a:xfrm>
          <a:prstGeom prst="rect">
            <a:avLst/>
          </a:prstGeom>
        </p:spPr>
        <p:txBody>
          <a:bodyPr/>
          <a:lstStyle>
            <a:lvl1pPr marL="257141" indent="-257141">
              <a:buFont typeface="Arial" panose="020B0604020202020204" pitchFamily="34" charset="0"/>
              <a:buChar char="•"/>
              <a:defRPr sz="2100" b="1"/>
            </a:lvl1pPr>
            <a:lvl2pPr marL="557145" indent="-214286">
              <a:buFont typeface="Arial" panose="020B0604020202020204" pitchFamily="34" charset="0"/>
              <a:buChar char="•"/>
              <a:defRPr sz="1800"/>
            </a:lvl2pPr>
            <a:lvl3pPr marL="857143" indent="-171428">
              <a:buFont typeface="Arial" panose="020B0604020202020204" pitchFamily="34" charset="0"/>
              <a:buChar char="•"/>
              <a:defRPr sz="1500"/>
            </a:lvl3pPr>
            <a:lvl4pPr marL="1200000" indent="-171428">
              <a:buFont typeface="Arial" panose="020B0604020202020204" pitchFamily="34" charset="0"/>
              <a:buChar char="•"/>
              <a:defRPr/>
            </a:lvl4pPr>
            <a:lvl5pPr marL="1542857" indent="-17142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084092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4"/>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44" indent="0" algn="ctr">
              <a:buNone/>
              <a:defRPr>
                <a:solidFill>
                  <a:schemeClr val="tx1">
                    <a:tint val="75000"/>
                  </a:schemeClr>
                </a:solidFill>
              </a:defRPr>
            </a:lvl2pPr>
            <a:lvl3pPr marL="914288" indent="0" algn="ctr">
              <a:buNone/>
              <a:defRPr>
                <a:solidFill>
                  <a:schemeClr val="tx1">
                    <a:tint val="75000"/>
                  </a:schemeClr>
                </a:solidFill>
              </a:defRPr>
            </a:lvl3pPr>
            <a:lvl4pPr marL="1371428" indent="0" algn="ctr">
              <a:buNone/>
              <a:defRPr>
                <a:solidFill>
                  <a:schemeClr val="tx1">
                    <a:tint val="75000"/>
                  </a:schemeClr>
                </a:solidFill>
              </a:defRPr>
            </a:lvl4pPr>
            <a:lvl5pPr marL="1828571" indent="0" algn="ctr">
              <a:buNone/>
              <a:defRPr>
                <a:solidFill>
                  <a:schemeClr val="tx1">
                    <a:tint val="75000"/>
                  </a:schemeClr>
                </a:solidFill>
              </a:defRPr>
            </a:lvl5pPr>
            <a:lvl6pPr marL="2285715" indent="0" algn="ctr">
              <a:buNone/>
              <a:defRPr>
                <a:solidFill>
                  <a:schemeClr val="tx1">
                    <a:tint val="75000"/>
                  </a:schemeClr>
                </a:solidFill>
              </a:defRPr>
            </a:lvl6pPr>
            <a:lvl7pPr marL="2742857" indent="0" algn="ctr">
              <a:buNone/>
              <a:defRPr>
                <a:solidFill>
                  <a:schemeClr val="tx1">
                    <a:tint val="75000"/>
                  </a:schemeClr>
                </a:solidFill>
              </a:defRPr>
            </a:lvl7pPr>
            <a:lvl8pPr marL="3199999" indent="0" algn="ctr">
              <a:buNone/>
              <a:defRPr>
                <a:solidFill>
                  <a:schemeClr val="tx1">
                    <a:tint val="75000"/>
                  </a:schemeClr>
                </a:solidFill>
              </a:defRPr>
            </a:lvl8pPr>
            <a:lvl9pPr marL="365714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2"/>
            <a:ext cx="2133600" cy="365124"/>
          </a:xfrm>
          <a:prstGeom prst="rect">
            <a:avLst/>
          </a:prstGeom>
        </p:spPr>
        <p:txBody>
          <a:bodyPr/>
          <a:lstStyle/>
          <a:p>
            <a:pPr eaLnBrk="1" hangingPunct="1"/>
            <a:fld id="{3AE90D33-232A-4E9D-8B4B-B1BD64AF8A13}" type="datetimeFigureOut">
              <a:rPr lang="en-US" smtClean="0">
                <a:solidFill>
                  <a:prstClr val="black"/>
                </a:solidFill>
                <a:latin typeface="Arial" charset="0"/>
                <a:ea typeface="+mn-ea"/>
                <a:cs typeface="+mn-cs"/>
              </a:rPr>
              <a:pPr eaLnBrk="1" hangingPunct="1"/>
              <a:t>6/11/2025</a:t>
            </a:fld>
            <a:endParaRPr lang="en-US">
              <a:solidFill>
                <a:prstClr val="black"/>
              </a:solidFill>
              <a:latin typeface="Arial" charset="0"/>
              <a:ea typeface="+mn-ea"/>
              <a:cs typeface="+mn-cs"/>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2"/>
            <a:ext cx="2133600" cy="365124"/>
          </a:xfrm>
          <a:prstGeom prst="rect">
            <a:avLst/>
          </a:prstGeom>
        </p:spPr>
        <p:txBody>
          <a:bodyPr/>
          <a:lstStyle/>
          <a:p>
            <a:pPr eaLnBrk="1" hangingPunct="1"/>
            <a:fld id="{4F7E8BFA-7EF4-4F41-9978-9A055A961183}" type="slidenum">
              <a:rPr lang="en-US" smtClean="0">
                <a:solidFill>
                  <a:prstClr val="black"/>
                </a:solidFill>
                <a:latin typeface="Arial" charset="0"/>
                <a:ea typeface="+mn-ea"/>
                <a:cs typeface="+mn-cs"/>
              </a:rPr>
              <a:pPr eaLnBrk="1" hangingPunct="1"/>
              <a:t>‹#›</a:t>
            </a:fld>
            <a:endParaRPr lang="en-US">
              <a:solidFill>
                <a:prstClr val="black"/>
              </a:solidFill>
              <a:latin typeface="Arial" charset="0"/>
              <a:ea typeface="+mn-ea"/>
              <a:cs typeface="+mn-cs"/>
            </a:endParaRPr>
          </a:p>
        </p:txBody>
      </p:sp>
    </p:spTree>
    <p:extLst>
      <p:ext uri="{BB962C8B-B14F-4D97-AF65-F5344CB8AC3E}">
        <p14:creationId xmlns:p14="http://schemas.microsoft.com/office/powerpoint/2010/main" val="38034807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Tree>
    <p:extLst>
      <p:ext uri="{BB962C8B-B14F-4D97-AF65-F5344CB8AC3E}">
        <p14:creationId xmlns:p14="http://schemas.microsoft.com/office/powerpoint/2010/main" val="16199160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443552" y="6381750"/>
            <a:ext cx="2133600" cy="476250"/>
          </a:xfrm>
          <a:prstGeom prst="rect">
            <a:avLst/>
          </a:prstGeom>
          <a:ln/>
        </p:spPr>
        <p:txBody>
          <a:bodyPr/>
          <a:lstStyle>
            <a:lvl1pPr>
              <a:defRPr/>
            </a:lvl1pPr>
          </a:lstStyle>
          <a:p>
            <a:pPr eaLnBrk="1" hangingPunct="1">
              <a:defRPr/>
            </a:pPr>
            <a:endParaRPr lang="en-US" dirty="0">
              <a:solidFill>
                <a:srgbClr val="000000"/>
              </a:solidFill>
              <a:latin typeface="Arial" charset="0"/>
              <a:ea typeface="+mn-ea"/>
              <a:cs typeface="Arial" charset="0"/>
            </a:endParaRPr>
          </a:p>
        </p:txBody>
      </p:sp>
      <p:sp>
        <p:nvSpPr>
          <p:cNvPr id="5" name="FCPageNumber"/>
          <p:cNvSpPr>
            <a:spLocks noGrp="1" noChangeArrowheads="1"/>
          </p:cNvSpPr>
          <p:nvPr>
            <p:ph type="sldNum" sz="quarter" idx="4"/>
          </p:nvPr>
        </p:nvSpPr>
        <p:spPr>
          <a:xfrm>
            <a:off x="8621713" y="6475413"/>
            <a:ext cx="522287" cy="331787"/>
          </a:xfrm>
          <a:prstGeom prst="rect">
            <a:avLst/>
          </a:prstGeom>
        </p:spPr>
        <p:txBody>
          <a:bodyPr/>
          <a:lstStyle>
            <a:lvl1pPr fontAlgn="auto">
              <a:spcBef>
                <a:spcPts val="0"/>
              </a:spcBef>
              <a:spcAft>
                <a:spcPts val="0"/>
              </a:spcAft>
              <a:defRPr kern="0">
                <a:solidFill>
                  <a:sysClr val="windowText" lastClr="000000"/>
                </a:solidFill>
                <a:latin typeface="Arial" pitchFamily="34" charset="0"/>
                <a:cs typeface="Arial" pitchFamily="34" charset="0"/>
              </a:defRPr>
            </a:lvl1pPr>
          </a:lstStyle>
          <a:p>
            <a:pPr>
              <a:defRPr/>
            </a:pPr>
            <a:fld id="{D6B5B4F9-13EA-4C91-AB1E-6AF06A95975A}" type="slidenum">
              <a:rPr lang="en-US"/>
              <a:pPr>
                <a:defRPr/>
              </a:pPr>
              <a:t>‹#›</a:t>
            </a:fld>
            <a:endParaRPr lang="en-US" dirty="0"/>
          </a:p>
        </p:txBody>
      </p:sp>
    </p:spTree>
    <p:extLst>
      <p:ext uri="{BB962C8B-B14F-4D97-AF65-F5344CB8AC3E}">
        <p14:creationId xmlns:p14="http://schemas.microsoft.com/office/powerpoint/2010/main" val="170886148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xfrm>
            <a:off x="443552" y="6381750"/>
            <a:ext cx="2133600" cy="476250"/>
          </a:xfrm>
          <a:prstGeom prst="rect">
            <a:avLst/>
          </a:prstGeom>
          <a:ln/>
        </p:spPr>
        <p:txBody>
          <a:bodyPr/>
          <a:lstStyle>
            <a:lvl1pPr>
              <a:defRPr/>
            </a:lvl1pPr>
          </a:lstStyle>
          <a:p>
            <a:pPr eaLnBrk="1" hangingPunct="1">
              <a:defRPr/>
            </a:pPr>
            <a:endParaRPr lang="en-US" dirty="0">
              <a:solidFill>
                <a:srgbClr val="000000"/>
              </a:solidFill>
              <a:latin typeface="Arial" charset="0"/>
              <a:ea typeface="+mn-ea"/>
              <a:cs typeface="Arial" charset="0"/>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eaLnBrk="1" hangingPunct="1">
              <a:defRPr/>
            </a:pPr>
            <a:endParaRPr lang="en-US" dirty="0">
              <a:solidFill>
                <a:srgbClr val="000000"/>
              </a:solidFill>
              <a:latin typeface="Arial" charset="0"/>
              <a:ea typeface="+mn-ea"/>
              <a:cs typeface="Arial" charset="0"/>
            </a:endParaRPr>
          </a:p>
        </p:txBody>
      </p:sp>
      <p:sp>
        <p:nvSpPr>
          <p:cNvPr id="6" name="FCPageNumber"/>
          <p:cNvSpPr>
            <a:spLocks noGrp="1" noChangeArrowheads="1"/>
          </p:cNvSpPr>
          <p:nvPr>
            <p:ph type="sldNum" sz="quarter" idx="4"/>
          </p:nvPr>
        </p:nvSpPr>
        <p:spPr>
          <a:xfrm>
            <a:off x="8621713" y="6475413"/>
            <a:ext cx="522287" cy="331787"/>
          </a:xfrm>
          <a:prstGeom prst="rect">
            <a:avLst/>
          </a:prstGeom>
        </p:spPr>
        <p:txBody>
          <a:bodyPr/>
          <a:lstStyle>
            <a:lvl1pPr fontAlgn="auto">
              <a:spcBef>
                <a:spcPts val="0"/>
              </a:spcBef>
              <a:spcAft>
                <a:spcPts val="0"/>
              </a:spcAft>
              <a:defRPr kern="0">
                <a:solidFill>
                  <a:sysClr val="windowText" lastClr="000000"/>
                </a:solidFill>
                <a:latin typeface="Arial" pitchFamily="34" charset="0"/>
                <a:cs typeface="Arial" pitchFamily="34" charset="0"/>
              </a:defRPr>
            </a:lvl1pPr>
          </a:lstStyle>
          <a:p>
            <a:pPr>
              <a:defRPr/>
            </a:pPr>
            <a:fld id="{D6B5B4F9-13EA-4C91-AB1E-6AF06A95975A}" type="slidenum">
              <a:rPr lang="en-US"/>
              <a:pPr>
                <a:defRPr/>
              </a:pPr>
              <a:t>‹#›</a:t>
            </a:fld>
            <a:endParaRPr lang="en-US" dirty="0"/>
          </a:p>
        </p:txBody>
      </p:sp>
    </p:spTree>
    <p:extLst>
      <p:ext uri="{BB962C8B-B14F-4D97-AF65-F5344CB8AC3E}">
        <p14:creationId xmlns:p14="http://schemas.microsoft.com/office/powerpoint/2010/main" val="191376737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a:xfrm>
            <a:off x="443552" y="6381750"/>
            <a:ext cx="2133600" cy="476250"/>
          </a:xfrm>
          <a:prstGeom prst="rect">
            <a:avLst/>
          </a:prstGeom>
          <a:ln/>
        </p:spPr>
        <p:txBody>
          <a:bodyPr/>
          <a:lstStyle>
            <a:lvl1pPr>
              <a:defRPr/>
            </a:lvl1pPr>
          </a:lstStyle>
          <a:p>
            <a:pPr eaLnBrk="1" hangingPunct="1">
              <a:defRPr/>
            </a:pPr>
            <a:endParaRPr lang="en-US" dirty="0">
              <a:solidFill>
                <a:srgbClr val="000000"/>
              </a:solidFill>
              <a:latin typeface="Arial" charset="0"/>
              <a:ea typeface="+mn-ea"/>
              <a:cs typeface="Arial" charset="0"/>
            </a:endParaRPr>
          </a:p>
        </p:txBody>
      </p:sp>
      <p:sp>
        <p:nvSpPr>
          <p:cNvPr id="6" name="Footer Placeholder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eaLnBrk="1" hangingPunct="1">
              <a:defRPr/>
            </a:pPr>
            <a:endParaRPr lang="en-US" dirty="0">
              <a:solidFill>
                <a:srgbClr val="000000"/>
              </a:solidFill>
              <a:latin typeface="Arial" charset="0"/>
              <a:ea typeface="+mn-ea"/>
              <a:cs typeface="Arial" charset="0"/>
            </a:endParaRPr>
          </a:p>
        </p:txBody>
      </p:sp>
      <p:sp>
        <p:nvSpPr>
          <p:cNvPr id="7" name="FCPageNumber"/>
          <p:cNvSpPr>
            <a:spLocks noGrp="1" noChangeArrowheads="1"/>
          </p:cNvSpPr>
          <p:nvPr>
            <p:ph type="sldNum" sz="quarter" idx="4"/>
          </p:nvPr>
        </p:nvSpPr>
        <p:spPr>
          <a:xfrm>
            <a:off x="8621713" y="6475413"/>
            <a:ext cx="522287" cy="331787"/>
          </a:xfrm>
          <a:prstGeom prst="rect">
            <a:avLst/>
          </a:prstGeom>
        </p:spPr>
        <p:txBody>
          <a:bodyPr/>
          <a:lstStyle>
            <a:lvl1pPr fontAlgn="auto">
              <a:spcBef>
                <a:spcPts val="0"/>
              </a:spcBef>
              <a:spcAft>
                <a:spcPts val="0"/>
              </a:spcAft>
              <a:defRPr kern="0">
                <a:solidFill>
                  <a:sysClr val="windowText" lastClr="000000"/>
                </a:solidFill>
                <a:latin typeface="Arial" pitchFamily="34" charset="0"/>
                <a:cs typeface="Arial" pitchFamily="34" charset="0"/>
              </a:defRPr>
            </a:lvl1pPr>
          </a:lstStyle>
          <a:p>
            <a:pPr>
              <a:defRPr/>
            </a:pPr>
            <a:fld id="{D6B5B4F9-13EA-4C91-AB1E-6AF06A95975A}" type="slidenum">
              <a:rPr lang="en-US"/>
              <a:pPr>
                <a:defRPr/>
              </a:pPr>
              <a:t>‹#›</a:t>
            </a:fld>
            <a:endParaRPr lang="en-US" dirty="0"/>
          </a:p>
        </p:txBody>
      </p:sp>
    </p:spTree>
    <p:extLst>
      <p:ext uri="{BB962C8B-B14F-4D97-AF65-F5344CB8AC3E}">
        <p14:creationId xmlns:p14="http://schemas.microsoft.com/office/powerpoint/2010/main" val="36189958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xfrm>
            <a:off x="443552" y="6381750"/>
            <a:ext cx="2133600" cy="476250"/>
          </a:xfrm>
          <a:prstGeom prst="rect">
            <a:avLst/>
          </a:prstGeom>
          <a:ln/>
        </p:spPr>
        <p:txBody>
          <a:bodyPr/>
          <a:lstStyle>
            <a:lvl1pPr>
              <a:defRPr/>
            </a:lvl1pPr>
          </a:lstStyle>
          <a:p>
            <a:pPr eaLnBrk="1" hangingPunct="1">
              <a:defRPr/>
            </a:pPr>
            <a:endParaRPr lang="en-US" dirty="0">
              <a:solidFill>
                <a:srgbClr val="000000"/>
              </a:solidFill>
              <a:latin typeface="Arial" charset="0"/>
              <a:ea typeface="+mn-ea"/>
              <a:cs typeface="Arial" charset="0"/>
            </a:endParaRPr>
          </a:p>
        </p:txBody>
      </p:sp>
      <p:sp>
        <p:nvSpPr>
          <p:cNvPr id="8"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eaLnBrk="1" hangingPunct="1">
              <a:defRPr/>
            </a:pPr>
            <a:endParaRPr lang="en-US" dirty="0">
              <a:solidFill>
                <a:srgbClr val="000000"/>
              </a:solidFill>
              <a:latin typeface="Arial" charset="0"/>
              <a:ea typeface="+mn-ea"/>
              <a:cs typeface="Arial" charset="0"/>
            </a:endParaRPr>
          </a:p>
        </p:txBody>
      </p:sp>
      <p:sp>
        <p:nvSpPr>
          <p:cNvPr id="9" name="FCPageNumber"/>
          <p:cNvSpPr>
            <a:spLocks noGrp="1" noChangeArrowheads="1"/>
          </p:cNvSpPr>
          <p:nvPr>
            <p:ph type="sldNum" sz="quarter" idx="12"/>
          </p:nvPr>
        </p:nvSpPr>
        <p:spPr>
          <a:xfrm>
            <a:off x="8621713" y="6475413"/>
            <a:ext cx="522287" cy="331787"/>
          </a:xfrm>
          <a:prstGeom prst="rect">
            <a:avLst/>
          </a:prstGeom>
        </p:spPr>
        <p:txBody>
          <a:bodyPr/>
          <a:lstStyle>
            <a:lvl1pPr fontAlgn="auto">
              <a:spcBef>
                <a:spcPts val="0"/>
              </a:spcBef>
              <a:spcAft>
                <a:spcPts val="0"/>
              </a:spcAft>
              <a:defRPr kern="0">
                <a:solidFill>
                  <a:sysClr val="windowText" lastClr="000000"/>
                </a:solidFill>
                <a:latin typeface="Arial" pitchFamily="34" charset="0"/>
                <a:cs typeface="Arial" pitchFamily="34" charset="0"/>
              </a:defRPr>
            </a:lvl1pPr>
          </a:lstStyle>
          <a:p>
            <a:pPr>
              <a:defRPr/>
            </a:pPr>
            <a:fld id="{D6B5B4F9-13EA-4C91-AB1E-6AF06A95975A}" type="slidenum">
              <a:rPr lang="en-US"/>
              <a:pPr>
                <a:defRPr/>
              </a:pPr>
              <a:t>‹#›</a:t>
            </a:fld>
            <a:endParaRPr lang="en-US" dirty="0"/>
          </a:p>
        </p:txBody>
      </p:sp>
    </p:spTree>
    <p:extLst>
      <p:ext uri="{BB962C8B-B14F-4D97-AF65-F5344CB8AC3E}">
        <p14:creationId xmlns:p14="http://schemas.microsoft.com/office/powerpoint/2010/main" val="360405819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xfrm>
            <a:off x="443552" y="6381750"/>
            <a:ext cx="2133600" cy="476250"/>
          </a:xfrm>
          <a:prstGeom prst="rect">
            <a:avLst/>
          </a:prstGeom>
          <a:ln/>
        </p:spPr>
        <p:txBody>
          <a:bodyPr/>
          <a:lstStyle>
            <a:lvl1pPr>
              <a:defRPr/>
            </a:lvl1pPr>
          </a:lstStyle>
          <a:p>
            <a:pPr eaLnBrk="1" hangingPunct="1">
              <a:defRPr/>
            </a:pPr>
            <a:endParaRPr lang="en-US" dirty="0">
              <a:solidFill>
                <a:srgbClr val="000000"/>
              </a:solidFill>
              <a:latin typeface="Arial" charset="0"/>
              <a:ea typeface="+mn-ea"/>
              <a:cs typeface="Arial" charset="0"/>
            </a:endParaRPr>
          </a:p>
        </p:txBody>
      </p:sp>
      <p:sp>
        <p:nvSpPr>
          <p:cNvPr id="4"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eaLnBrk="1" hangingPunct="1">
              <a:defRPr/>
            </a:pPr>
            <a:endParaRPr lang="en-US" dirty="0">
              <a:solidFill>
                <a:srgbClr val="000000"/>
              </a:solidFill>
              <a:latin typeface="Arial" charset="0"/>
              <a:ea typeface="+mn-ea"/>
              <a:cs typeface="Arial" charset="0"/>
            </a:endParaRPr>
          </a:p>
        </p:txBody>
      </p:sp>
    </p:spTree>
    <p:extLst>
      <p:ext uri="{BB962C8B-B14F-4D97-AF65-F5344CB8AC3E}">
        <p14:creationId xmlns:p14="http://schemas.microsoft.com/office/powerpoint/2010/main" val="425157413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eaLnBrk="1" hangingPunct="1">
              <a:defRPr/>
            </a:pPr>
            <a:endParaRPr lang="en-US" dirty="0">
              <a:solidFill>
                <a:srgbClr val="000000"/>
              </a:solidFill>
              <a:latin typeface="Arial" charset="0"/>
              <a:ea typeface="+mn-ea"/>
              <a:cs typeface="Arial" charset="0"/>
            </a:endParaRPr>
          </a:p>
        </p:txBody>
      </p:sp>
    </p:spTree>
    <p:extLst>
      <p:ext uri="{BB962C8B-B14F-4D97-AF65-F5344CB8AC3E}">
        <p14:creationId xmlns:p14="http://schemas.microsoft.com/office/powerpoint/2010/main" val="7938677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eaLnBrk="1" hangingPunct="1">
              <a:defRPr/>
            </a:pPr>
            <a:endParaRPr lang="en-US" dirty="0">
              <a:solidFill>
                <a:srgbClr val="000000"/>
              </a:solidFill>
              <a:latin typeface="Arial" charset="0"/>
              <a:ea typeface="+mn-ea"/>
              <a:cs typeface="Arial" charset="0"/>
            </a:endParaRPr>
          </a:p>
        </p:txBody>
      </p:sp>
    </p:spTree>
    <p:extLst>
      <p:ext uri="{BB962C8B-B14F-4D97-AF65-F5344CB8AC3E}">
        <p14:creationId xmlns:p14="http://schemas.microsoft.com/office/powerpoint/2010/main" val="336364841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a:xfrm>
            <a:off x="443552" y="6381750"/>
            <a:ext cx="2133600" cy="476250"/>
          </a:xfrm>
          <a:prstGeom prst="rect">
            <a:avLst/>
          </a:prstGeom>
          <a:ln/>
        </p:spPr>
        <p:txBody>
          <a:bodyPr/>
          <a:lstStyle>
            <a:lvl1pPr>
              <a:defRPr/>
            </a:lvl1pPr>
          </a:lstStyle>
          <a:p>
            <a:pPr eaLnBrk="1" hangingPunct="1">
              <a:defRPr/>
            </a:pPr>
            <a:endParaRPr lang="en-US" dirty="0">
              <a:solidFill>
                <a:srgbClr val="000000"/>
              </a:solidFill>
              <a:latin typeface="Arial" charset="0"/>
              <a:ea typeface="+mn-ea"/>
              <a:cs typeface="Arial" charset="0"/>
            </a:endParaRPr>
          </a:p>
        </p:txBody>
      </p:sp>
      <p:sp>
        <p:nvSpPr>
          <p:cNvPr id="6" name="Footer Placeholder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eaLnBrk="1" hangingPunct="1">
              <a:defRPr/>
            </a:pPr>
            <a:endParaRPr lang="en-US" dirty="0">
              <a:solidFill>
                <a:srgbClr val="000000"/>
              </a:solidFill>
              <a:latin typeface="Arial" charset="0"/>
              <a:ea typeface="+mn-ea"/>
              <a:cs typeface="Arial" charset="0"/>
            </a:endParaRPr>
          </a:p>
        </p:txBody>
      </p:sp>
      <p:sp>
        <p:nvSpPr>
          <p:cNvPr id="7" name="FCPageNumber"/>
          <p:cNvSpPr>
            <a:spLocks noGrp="1" noChangeArrowheads="1"/>
          </p:cNvSpPr>
          <p:nvPr>
            <p:ph type="sldNum" sz="quarter" idx="4"/>
          </p:nvPr>
        </p:nvSpPr>
        <p:spPr>
          <a:xfrm>
            <a:off x="8621713" y="6475413"/>
            <a:ext cx="522287" cy="331787"/>
          </a:xfrm>
          <a:prstGeom prst="rect">
            <a:avLst/>
          </a:prstGeom>
        </p:spPr>
        <p:txBody>
          <a:bodyPr/>
          <a:lstStyle>
            <a:lvl1pPr fontAlgn="auto">
              <a:spcBef>
                <a:spcPts val="0"/>
              </a:spcBef>
              <a:spcAft>
                <a:spcPts val="0"/>
              </a:spcAft>
              <a:defRPr kern="0">
                <a:solidFill>
                  <a:sysClr val="windowText" lastClr="000000"/>
                </a:solidFill>
                <a:latin typeface="Arial" pitchFamily="34" charset="0"/>
                <a:cs typeface="Arial" pitchFamily="34" charset="0"/>
              </a:defRPr>
            </a:lvl1pPr>
          </a:lstStyle>
          <a:p>
            <a:pPr>
              <a:defRPr/>
            </a:pPr>
            <a:fld id="{D6B5B4F9-13EA-4C91-AB1E-6AF06A95975A}" type="slidenum">
              <a:rPr lang="en-US"/>
              <a:pPr>
                <a:defRPr/>
              </a:pPr>
              <a:t>‹#›</a:t>
            </a:fld>
            <a:endParaRPr lang="en-US" dirty="0"/>
          </a:p>
        </p:txBody>
      </p:sp>
    </p:spTree>
    <p:extLst>
      <p:ext uri="{BB962C8B-B14F-4D97-AF65-F5344CB8AC3E}">
        <p14:creationId xmlns:p14="http://schemas.microsoft.com/office/powerpoint/2010/main" val="25708139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443552" y="6381750"/>
            <a:ext cx="2133600" cy="476250"/>
          </a:xfrm>
          <a:prstGeom prst="rect">
            <a:avLst/>
          </a:prstGeom>
          <a:ln/>
        </p:spPr>
        <p:txBody>
          <a:bodyPr/>
          <a:lstStyle>
            <a:lvl1pPr>
              <a:defRPr/>
            </a:lvl1pPr>
          </a:lstStyle>
          <a:p>
            <a:pPr eaLnBrk="1" hangingPunct="1">
              <a:defRPr/>
            </a:pPr>
            <a:endParaRPr lang="en-US" dirty="0">
              <a:solidFill>
                <a:srgbClr val="000000"/>
              </a:solidFill>
              <a:latin typeface="Arial" charset="0"/>
              <a:ea typeface="+mn-ea"/>
              <a:cs typeface="Arial" charset="0"/>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eaLnBrk="1" hangingPunct="1">
              <a:defRPr/>
            </a:pPr>
            <a:endParaRPr lang="en-US" dirty="0">
              <a:solidFill>
                <a:srgbClr val="000000"/>
              </a:solidFill>
              <a:latin typeface="Arial" charset="0"/>
              <a:ea typeface="+mn-ea"/>
              <a:cs typeface="Arial" charset="0"/>
            </a:endParaRPr>
          </a:p>
        </p:txBody>
      </p:sp>
    </p:spTree>
    <p:extLst>
      <p:ext uri="{BB962C8B-B14F-4D97-AF65-F5344CB8AC3E}">
        <p14:creationId xmlns:p14="http://schemas.microsoft.com/office/powerpoint/2010/main" val="42311116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443552" y="6381750"/>
            <a:ext cx="2133600" cy="476250"/>
          </a:xfrm>
          <a:prstGeom prst="rect">
            <a:avLst/>
          </a:prstGeom>
          <a:ln/>
        </p:spPr>
        <p:txBody>
          <a:bodyPr/>
          <a:lstStyle>
            <a:lvl1pPr>
              <a:defRPr/>
            </a:lvl1pPr>
          </a:lstStyle>
          <a:p>
            <a:pPr eaLnBrk="1" hangingPunct="1">
              <a:defRPr/>
            </a:pPr>
            <a:endParaRPr lang="en-US" dirty="0">
              <a:solidFill>
                <a:srgbClr val="000000"/>
              </a:solidFill>
              <a:latin typeface="Arial" charset="0"/>
              <a:ea typeface="+mn-ea"/>
              <a:cs typeface="Arial" charset="0"/>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eaLnBrk="1" hangingPunct="1">
              <a:defRPr/>
            </a:pPr>
            <a:endParaRPr lang="en-US" dirty="0">
              <a:solidFill>
                <a:srgbClr val="000000"/>
              </a:solidFill>
              <a:latin typeface="Arial" charset="0"/>
              <a:ea typeface="+mn-ea"/>
              <a:cs typeface="Arial" charset="0"/>
            </a:endParaRPr>
          </a:p>
        </p:txBody>
      </p:sp>
    </p:spTree>
    <p:extLst>
      <p:ext uri="{BB962C8B-B14F-4D97-AF65-F5344CB8AC3E}">
        <p14:creationId xmlns:p14="http://schemas.microsoft.com/office/powerpoint/2010/main" val="161549473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xfrm>
            <a:off x="443552" y="6381750"/>
            <a:ext cx="2133600" cy="476250"/>
          </a:xfrm>
          <a:prstGeom prst="rect">
            <a:avLst/>
          </a:prstGeom>
          <a:ln/>
        </p:spPr>
        <p:txBody>
          <a:bodyPr/>
          <a:lstStyle>
            <a:lvl1pPr>
              <a:defRPr/>
            </a:lvl1pPr>
          </a:lstStyle>
          <a:p>
            <a:pPr eaLnBrk="1" hangingPunct="1">
              <a:defRPr/>
            </a:pPr>
            <a:endParaRPr lang="en-US" dirty="0">
              <a:solidFill>
                <a:srgbClr val="000000"/>
              </a:solidFill>
              <a:latin typeface="Arial" charset="0"/>
              <a:ea typeface="+mn-ea"/>
              <a:cs typeface="Arial" charset="0"/>
            </a:endParaRPr>
          </a:p>
        </p:txBody>
      </p:sp>
      <p:sp>
        <p:nvSpPr>
          <p:cNvPr id="4"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eaLnBrk="1" hangingPunct="1">
              <a:defRPr/>
            </a:pPr>
            <a:endParaRPr lang="en-US" dirty="0">
              <a:solidFill>
                <a:srgbClr val="000000"/>
              </a:solidFill>
              <a:latin typeface="Arial" charset="0"/>
              <a:ea typeface="+mn-ea"/>
              <a:cs typeface="Arial" charset="0"/>
            </a:endParaRPr>
          </a:p>
        </p:txBody>
      </p:sp>
      <p:sp>
        <p:nvSpPr>
          <p:cNvPr id="5" name="FCPageNumber"/>
          <p:cNvSpPr>
            <a:spLocks noGrp="1" noChangeArrowheads="1"/>
          </p:cNvSpPr>
          <p:nvPr>
            <p:ph type="sldNum" sz="quarter" idx="4"/>
          </p:nvPr>
        </p:nvSpPr>
        <p:spPr>
          <a:xfrm>
            <a:off x="8621713" y="6475413"/>
            <a:ext cx="522287" cy="331787"/>
          </a:xfrm>
          <a:prstGeom prst="rect">
            <a:avLst/>
          </a:prstGeom>
        </p:spPr>
        <p:txBody>
          <a:bodyPr/>
          <a:lstStyle>
            <a:lvl1pPr fontAlgn="auto">
              <a:spcBef>
                <a:spcPts val="0"/>
              </a:spcBef>
              <a:spcAft>
                <a:spcPts val="0"/>
              </a:spcAft>
              <a:defRPr kern="0">
                <a:solidFill>
                  <a:sysClr val="windowText" lastClr="000000"/>
                </a:solidFill>
                <a:latin typeface="Arial" pitchFamily="34" charset="0"/>
                <a:cs typeface="Arial" pitchFamily="34" charset="0"/>
              </a:defRPr>
            </a:lvl1pPr>
          </a:lstStyle>
          <a:p>
            <a:pPr>
              <a:defRPr/>
            </a:pPr>
            <a:fld id="{D6B5B4F9-13EA-4C91-AB1E-6AF06A95975A}" type="slidenum">
              <a:rPr lang="en-US"/>
              <a:pPr>
                <a:defRPr/>
              </a:pPr>
              <a:t>‹#›</a:t>
            </a:fld>
            <a:endParaRPr lang="en-US" dirty="0"/>
          </a:p>
        </p:txBody>
      </p:sp>
    </p:spTree>
    <p:extLst>
      <p:ext uri="{BB962C8B-B14F-4D97-AF65-F5344CB8AC3E}">
        <p14:creationId xmlns:p14="http://schemas.microsoft.com/office/powerpoint/2010/main" val="5605770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p:spPr>
        <p:txBody>
          <a:bodyPr/>
          <a:lstStyle/>
          <a:p>
            <a:pPr lvl="0"/>
            <a:endParaRPr lang="en-US" noProof="0" dirty="0"/>
          </a:p>
        </p:txBody>
      </p:sp>
      <p:sp>
        <p:nvSpPr>
          <p:cNvPr id="4" name="Rectangle 4"/>
          <p:cNvSpPr>
            <a:spLocks noGrp="1" noChangeArrowheads="1"/>
          </p:cNvSpPr>
          <p:nvPr>
            <p:ph type="dt" sz="half" idx="10"/>
          </p:nvPr>
        </p:nvSpPr>
        <p:spPr>
          <a:xfrm>
            <a:off x="443552" y="6381750"/>
            <a:ext cx="2133600" cy="476250"/>
          </a:xfrm>
          <a:prstGeom prst="rect">
            <a:avLst/>
          </a:prstGeom>
          <a:ln/>
        </p:spPr>
        <p:txBody>
          <a:bodyPr/>
          <a:lstStyle>
            <a:lvl1pPr>
              <a:defRPr/>
            </a:lvl1pPr>
          </a:lstStyle>
          <a:p>
            <a:pPr eaLnBrk="1" hangingPunct="1">
              <a:defRPr/>
            </a:pPr>
            <a:endParaRPr lang="en-US" dirty="0">
              <a:solidFill>
                <a:srgbClr val="000000"/>
              </a:solidFill>
              <a:latin typeface="Arial" charset="0"/>
              <a:ea typeface="+mn-ea"/>
              <a:cs typeface="Arial" charset="0"/>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eaLnBrk="1" hangingPunct="1">
              <a:defRPr/>
            </a:pPr>
            <a:endParaRPr lang="en-US" dirty="0">
              <a:solidFill>
                <a:srgbClr val="000000"/>
              </a:solidFill>
              <a:latin typeface="Arial" charset="0"/>
              <a:ea typeface="+mn-ea"/>
              <a:cs typeface="Arial" charset="0"/>
            </a:endParaRPr>
          </a:p>
        </p:txBody>
      </p:sp>
      <p:sp>
        <p:nvSpPr>
          <p:cNvPr id="6" name="FCPageNumber"/>
          <p:cNvSpPr>
            <a:spLocks noGrp="1" noChangeArrowheads="1"/>
          </p:cNvSpPr>
          <p:nvPr>
            <p:ph type="sldNum" sz="quarter" idx="4"/>
          </p:nvPr>
        </p:nvSpPr>
        <p:spPr>
          <a:xfrm>
            <a:off x="8621713" y="6475413"/>
            <a:ext cx="522287" cy="331787"/>
          </a:xfrm>
          <a:prstGeom prst="rect">
            <a:avLst/>
          </a:prstGeom>
        </p:spPr>
        <p:txBody>
          <a:bodyPr/>
          <a:lstStyle>
            <a:lvl1pPr fontAlgn="auto">
              <a:spcBef>
                <a:spcPts val="0"/>
              </a:spcBef>
              <a:spcAft>
                <a:spcPts val="0"/>
              </a:spcAft>
              <a:defRPr kern="0">
                <a:solidFill>
                  <a:sysClr val="windowText" lastClr="000000"/>
                </a:solidFill>
                <a:latin typeface="Arial" pitchFamily="34" charset="0"/>
                <a:cs typeface="Arial" pitchFamily="34" charset="0"/>
              </a:defRPr>
            </a:lvl1pPr>
          </a:lstStyle>
          <a:p>
            <a:pPr>
              <a:defRPr/>
            </a:pPr>
            <a:fld id="{D6B5B4F9-13EA-4C91-AB1E-6AF06A95975A}" type="slidenum">
              <a:rPr lang="en-US"/>
              <a:pPr>
                <a:defRPr/>
              </a:pPr>
              <a:t>‹#›</a:t>
            </a:fld>
            <a:endParaRPr lang="en-US" dirty="0"/>
          </a:p>
        </p:txBody>
      </p:sp>
    </p:spTree>
    <p:extLst>
      <p:ext uri="{BB962C8B-B14F-4D97-AF65-F5344CB8AC3E}">
        <p14:creationId xmlns:p14="http://schemas.microsoft.com/office/powerpoint/2010/main" val="215119026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43552" y="6381750"/>
            <a:ext cx="2133600" cy="476250"/>
          </a:xfrm>
          <a:prstGeom prst="rect">
            <a:avLst/>
          </a:prstGeom>
        </p:spPr>
        <p:txBody>
          <a:bodyPr/>
          <a:lstStyle/>
          <a:p>
            <a:pPr eaLnBrk="1" hangingPunct="1">
              <a:defRPr/>
            </a:pPr>
            <a:endParaRPr lang="en-US" dirty="0">
              <a:solidFill>
                <a:srgbClr val="000000"/>
              </a:solidFill>
              <a:latin typeface="Arial" charset="0"/>
              <a:ea typeface="+mn-ea"/>
              <a:cs typeface="Arial" charset="0"/>
            </a:endParaRPr>
          </a:p>
        </p:txBody>
      </p:sp>
      <p:sp>
        <p:nvSpPr>
          <p:cNvPr id="4" name="FCPageNumber"/>
          <p:cNvSpPr>
            <a:spLocks noGrp="1" noChangeArrowheads="1"/>
          </p:cNvSpPr>
          <p:nvPr>
            <p:ph type="sldNum" sz="quarter" idx="4"/>
          </p:nvPr>
        </p:nvSpPr>
        <p:spPr>
          <a:xfrm>
            <a:off x="8621713" y="6475413"/>
            <a:ext cx="522287" cy="331787"/>
          </a:xfrm>
          <a:prstGeom prst="rect">
            <a:avLst/>
          </a:prstGeom>
        </p:spPr>
        <p:txBody>
          <a:bodyPr/>
          <a:lstStyle>
            <a:lvl1pPr fontAlgn="auto">
              <a:spcBef>
                <a:spcPts val="0"/>
              </a:spcBef>
              <a:spcAft>
                <a:spcPts val="0"/>
              </a:spcAft>
              <a:defRPr kern="0">
                <a:solidFill>
                  <a:sysClr val="windowText" lastClr="000000"/>
                </a:solidFill>
                <a:latin typeface="Arial" pitchFamily="34" charset="0"/>
                <a:cs typeface="Arial" pitchFamily="34" charset="0"/>
              </a:defRPr>
            </a:lvl1pPr>
          </a:lstStyle>
          <a:p>
            <a:pPr>
              <a:defRPr/>
            </a:pPr>
            <a:fld id="{D6B5B4F9-13EA-4C91-AB1E-6AF06A95975A}" type="slidenum">
              <a:rPr lang="en-US"/>
              <a:pPr>
                <a:defRPr/>
              </a:pPr>
              <a:t>‹#›</a:t>
            </a:fld>
            <a:endParaRPr lang="en-US" dirty="0"/>
          </a:p>
        </p:txBody>
      </p:sp>
    </p:spTree>
    <p:extLst>
      <p:ext uri="{BB962C8B-B14F-4D97-AF65-F5344CB8AC3E}">
        <p14:creationId xmlns:p14="http://schemas.microsoft.com/office/powerpoint/2010/main" val="34584389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6/11/2025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94773511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400" b="1" i="0">
                <a:solidFill>
                  <a:srgbClr val="00AF50"/>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6/11/2025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3352545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400" b="1" i="0">
                <a:solidFill>
                  <a:srgbClr val="00AF50"/>
                </a:solidFill>
                <a:latin typeface="Arial"/>
                <a:cs typeface="Arial"/>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6/11/2025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72144458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400" b="1" i="0">
                <a:solidFill>
                  <a:srgbClr val="00AF50"/>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6/11/2025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54255985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6/11/2025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07177582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612295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108EABB-C64A-43B3-A01F-E9928E9227CC}" type="datetimeFigureOut">
              <a:rPr lang="en-US" smtClean="0"/>
              <a:t>6/11/2025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560B14-9EAF-4598-8FDD-D26A2CCE4E3C}" type="slidenum">
              <a:rPr lang="en-US" smtClean="0"/>
              <a:t>‹#›</a:t>
            </a:fld>
            <a:endParaRPr lang="en-US"/>
          </a:p>
        </p:txBody>
      </p:sp>
    </p:spTree>
    <p:extLst>
      <p:ext uri="{BB962C8B-B14F-4D97-AF65-F5344CB8AC3E}">
        <p14:creationId xmlns:p14="http://schemas.microsoft.com/office/powerpoint/2010/main" val="174417629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userDrawn="1">
  <p:cSld name="Body Slide">
    <p:spTree>
      <p:nvGrpSpPr>
        <p:cNvPr id="1" name=""/>
        <p:cNvGrpSpPr/>
        <p:nvPr/>
      </p:nvGrpSpPr>
      <p:grpSpPr>
        <a:xfrm>
          <a:off x="0" y="0"/>
          <a:ext cx="0" cy="0"/>
          <a:chOff x="0" y="0"/>
          <a:chExt cx="0" cy="0"/>
        </a:xfrm>
      </p:grpSpPr>
      <p:sp>
        <p:nvSpPr>
          <p:cNvPr id="5" name="Rectangle 4"/>
          <p:cNvSpPr/>
          <p:nvPr userDrawn="1"/>
        </p:nvSpPr>
        <p:spPr>
          <a:xfrm>
            <a:off x="0" y="982663"/>
            <a:ext cx="9144000" cy="2476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6" name="Group 8"/>
          <p:cNvGrpSpPr>
            <a:grpSpLocks noChangeAspect="1"/>
          </p:cNvGrpSpPr>
          <p:nvPr userDrawn="1"/>
        </p:nvGrpSpPr>
        <p:grpSpPr bwMode="auto">
          <a:xfrm>
            <a:off x="0" y="3"/>
            <a:ext cx="844550" cy="963613"/>
            <a:chOff x="0" y="0"/>
            <a:chExt cx="1072342" cy="1223963"/>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761770" cy="761770"/>
            </a:xfrm>
            <a:prstGeom prst="ellipse">
              <a:avLst/>
            </a:prstGeom>
          </p:spPr>
        </p:pic>
        <p:pic>
          <p:nvPicPr>
            <p:cNvPr id="8" name="Picture 7"/>
            <p:cNvPicPr>
              <a:picLocks noChangeAspect="1"/>
            </p:cNvPicPr>
            <p:nvPr userDrawn="1"/>
          </p:nvPicPr>
          <p:blipFill rotWithShape="1">
            <a:blip r:embed="rId3" cstate="screen">
              <a:extLst>
                <a:ext uri="{28A0092B-C50C-407E-A947-70E740481C1C}">
                  <a14:useLocalDpi xmlns:a14="http://schemas.microsoft.com/office/drawing/2010/main" val="0"/>
                </a:ext>
              </a:extLst>
            </a:blip>
            <a:srcRect l="-177" t="180" r="530" b="551"/>
            <a:stretch/>
          </p:blipFill>
          <p:spPr>
            <a:xfrm>
              <a:off x="299258" y="472733"/>
              <a:ext cx="773084" cy="751230"/>
            </a:xfrm>
            <a:prstGeom prst="ellipse">
              <a:avLst/>
            </a:prstGeom>
            <a:noFill/>
          </p:spPr>
        </p:pic>
      </p:grpSp>
      <p:pic>
        <p:nvPicPr>
          <p:cNvPr id="9" name="Picture 8"/>
          <p:cNvPicPr>
            <a:picLocks noChangeAspect="1"/>
          </p:cNvPicPr>
          <p:nvPr userDrawn="1"/>
        </p:nvPicPr>
        <p:blipFill rotWithShape="1">
          <a:blip r:embed="rId4" cstate="screen">
            <a:extLst>
              <a:ext uri="{28A0092B-C50C-407E-A947-70E740481C1C}">
                <a14:useLocalDpi xmlns:a14="http://schemas.microsoft.com/office/drawing/2010/main" val="0"/>
              </a:ext>
            </a:extLst>
          </a:blip>
          <a:srcRect l="1045" t="970" r="882" b="1031"/>
          <a:stretch/>
        </p:blipFill>
        <p:spPr>
          <a:xfrm>
            <a:off x="8073115" y="3"/>
            <a:ext cx="1045427" cy="964277"/>
          </a:xfrm>
          <a:prstGeom prst="ellipse">
            <a:avLst/>
          </a:prstGeom>
        </p:spPr>
      </p:pic>
      <p:sp>
        <p:nvSpPr>
          <p:cNvPr id="14" name="Content Placeholder 13"/>
          <p:cNvSpPr>
            <a:spLocks noGrp="1"/>
          </p:cNvSpPr>
          <p:nvPr>
            <p:ph sz="quarter" idx="13"/>
          </p:nvPr>
        </p:nvSpPr>
        <p:spPr>
          <a:xfrm>
            <a:off x="685803" y="1248893"/>
            <a:ext cx="7772398" cy="5243981"/>
          </a:xfrm>
        </p:spPr>
        <p:txBody>
          <a:bodyPr/>
          <a:lstStyle>
            <a:lvl1pPr marL="230158" indent="-230158" algn="l">
              <a:buFont typeface="Arial" panose="020B0604020202020204" pitchFamily="34" charset="0"/>
              <a:buChar char="•"/>
              <a:defRPr b="0">
                <a:effectLst/>
              </a:defRPr>
            </a:lvl1pPr>
            <a:lvl2pPr marL="512700" indent="-230158">
              <a:buFont typeface="Arial" panose="020B0604020202020204" pitchFamily="34" charset="0"/>
              <a:buChar char="‒"/>
              <a:defRPr b="0" baseline="0">
                <a:solidFill>
                  <a:schemeClr val="tx1"/>
                </a:solidFill>
                <a:effectLst/>
              </a:defRPr>
            </a:lvl2pPr>
          </a:lstStyle>
          <a:p>
            <a:pPr lvl="0"/>
            <a:r>
              <a:rPr lang="en-US" dirty="0"/>
              <a:t>Click to edit Master text styles</a:t>
            </a:r>
          </a:p>
          <a:p>
            <a:pPr lvl="1"/>
            <a:r>
              <a:rPr lang="en-US" dirty="0"/>
              <a:t>Click to edit Master sub text styles</a:t>
            </a:r>
          </a:p>
        </p:txBody>
      </p:sp>
      <p:sp>
        <p:nvSpPr>
          <p:cNvPr id="2" name="Title 1"/>
          <p:cNvSpPr>
            <a:spLocks noGrp="1"/>
          </p:cNvSpPr>
          <p:nvPr>
            <p:ph type="ctrTitle"/>
          </p:nvPr>
        </p:nvSpPr>
        <p:spPr>
          <a:xfrm>
            <a:off x="685800" y="0"/>
            <a:ext cx="7772400" cy="384379"/>
          </a:xfrm>
        </p:spPr>
        <p:txBody>
          <a:bodyPr anchor="t">
            <a:normAutofit/>
          </a:bodyPr>
          <a:lstStyle>
            <a:lvl1pPr algn="ctr">
              <a:defRPr sz="1401"/>
            </a:lvl1pPr>
          </a:lstStyle>
          <a:p>
            <a:r>
              <a:rPr lang="en-US"/>
              <a:t>Click to edit Master title style</a:t>
            </a:r>
            <a:endParaRPr lang="en-US" dirty="0"/>
          </a:p>
        </p:txBody>
      </p:sp>
      <p:sp>
        <p:nvSpPr>
          <p:cNvPr id="3" name="Subtitle 2"/>
          <p:cNvSpPr>
            <a:spLocks noGrp="1"/>
          </p:cNvSpPr>
          <p:nvPr>
            <p:ph type="subTitle" idx="1"/>
          </p:nvPr>
        </p:nvSpPr>
        <p:spPr>
          <a:xfrm>
            <a:off x="1143000" y="381533"/>
            <a:ext cx="6858000" cy="604202"/>
          </a:xfrm>
        </p:spPr>
        <p:txBody>
          <a:bodyPr>
            <a:normAutofit/>
          </a:bodyPr>
          <a:lstStyle>
            <a:lvl1pPr marL="0" indent="0" algn="ctr">
              <a:buNone/>
              <a:defRPr sz="3201">
                <a:effectLst/>
              </a:defRPr>
            </a:lvl1pPr>
            <a:lvl2pPr marL="457144" indent="0" algn="ctr">
              <a:buNone/>
              <a:defRPr sz="2001"/>
            </a:lvl2pPr>
            <a:lvl3pPr marL="914288" indent="0" algn="ctr">
              <a:buNone/>
              <a:defRPr sz="1800"/>
            </a:lvl3pPr>
            <a:lvl4pPr marL="1371428" indent="0" algn="ctr">
              <a:buNone/>
              <a:defRPr sz="1599"/>
            </a:lvl4pPr>
            <a:lvl5pPr marL="1828571" indent="0" algn="ctr">
              <a:buNone/>
              <a:defRPr sz="1599"/>
            </a:lvl5pPr>
            <a:lvl6pPr marL="2285715" indent="0" algn="ctr">
              <a:buNone/>
              <a:defRPr sz="1599"/>
            </a:lvl6pPr>
            <a:lvl7pPr marL="2742857" indent="0" algn="ctr">
              <a:buNone/>
              <a:defRPr sz="1599"/>
            </a:lvl7pPr>
            <a:lvl8pPr marL="3199999" indent="0" algn="ctr">
              <a:buNone/>
              <a:defRPr sz="1599"/>
            </a:lvl8pPr>
            <a:lvl9pPr marL="3657143" indent="0" algn="ctr">
              <a:buNone/>
              <a:defRPr sz="1599"/>
            </a:lvl9pPr>
          </a:lstStyle>
          <a:p>
            <a:r>
              <a:rPr lang="en-US" dirty="0"/>
              <a:t>Click to edit Master subtitle style</a:t>
            </a:r>
          </a:p>
        </p:txBody>
      </p:sp>
      <p:sp>
        <p:nvSpPr>
          <p:cNvPr id="10" name="Footer Placeholder 4"/>
          <p:cNvSpPr>
            <a:spLocks noGrp="1"/>
          </p:cNvSpPr>
          <p:nvPr>
            <p:ph type="ftr" sz="quarter" idx="14"/>
          </p:nvPr>
        </p:nvSpPr>
        <p:spPr>
          <a:xfrm>
            <a:off x="2857500" y="6492879"/>
            <a:ext cx="3429000" cy="365124"/>
          </a:xfrm>
        </p:spPr>
        <p:txBody>
          <a:bodyPr anchor="b"/>
          <a:lstStyle>
            <a:lvl1pPr>
              <a:defRPr sz="1401" b="1" i="0" dirty="0" smtClean="0">
                <a:solidFill>
                  <a:srgbClr val="00B050"/>
                </a:solidFill>
              </a:defRPr>
            </a:lvl1pPr>
          </a:lstStyle>
          <a:p>
            <a:pPr>
              <a:defRPr/>
            </a:pPr>
            <a:r>
              <a:rPr lang="en-US"/>
              <a:t>CLASSIFICATION</a:t>
            </a:r>
          </a:p>
        </p:txBody>
      </p:sp>
      <p:sp>
        <p:nvSpPr>
          <p:cNvPr id="11" name="Slide Number Placeholder 5"/>
          <p:cNvSpPr>
            <a:spLocks noGrp="1"/>
          </p:cNvSpPr>
          <p:nvPr>
            <p:ph type="sldNum" sz="quarter" idx="15"/>
          </p:nvPr>
        </p:nvSpPr>
        <p:spPr>
          <a:xfrm>
            <a:off x="7086600" y="6492879"/>
            <a:ext cx="2057400" cy="365124"/>
          </a:xfrm>
        </p:spPr>
        <p:txBody>
          <a:bodyPr anchor="b"/>
          <a:lstStyle>
            <a:lvl1pPr>
              <a:defRPr sz="1401" smtClean="0"/>
            </a:lvl1pPr>
          </a:lstStyle>
          <a:p>
            <a:pPr>
              <a:defRPr/>
            </a:pPr>
            <a:fld id="{1904B6C6-8CFB-447A-8045-8E653905CAE3}" type="slidenum">
              <a:rPr lang="en-US"/>
              <a:pPr>
                <a:defRPr/>
              </a:pPr>
              <a:t>‹#›</a:t>
            </a:fld>
            <a:endParaRPr lang="en-US" dirty="0"/>
          </a:p>
        </p:txBody>
      </p:sp>
    </p:spTree>
    <p:extLst>
      <p:ext uri="{BB962C8B-B14F-4D97-AF65-F5344CB8AC3E}">
        <p14:creationId xmlns:p14="http://schemas.microsoft.com/office/powerpoint/2010/main" val="66562431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ubtitle 2"/>
          <p:cNvSpPr>
            <a:spLocks noGrp="1"/>
          </p:cNvSpPr>
          <p:nvPr>
            <p:ph type="subTitle" idx="1"/>
          </p:nvPr>
        </p:nvSpPr>
        <p:spPr>
          <a:xfrm>
            <a:off x="1143000" y="228600"/>
            <a:ext cx="6858000" cy="533400"/>
          </a:xfrm>
        </p:spPr>
        <p:txBody>
          <a:bodyPr>
            <a:normAutofit/>
          </a:bodyPr>
          <a:lstStyle>
            <a:lvl1pPr marL="0" indent="0" algn="ctr">
              <a:lnSpc>
                <a:spcPct val="100000"/>
              </a:lnSpc>
              <a:spcBef>
                <a:spcPts val="0"/>
              </a:spcBef>
              <a:buNone/>
              <a:defRPr sz="2800">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Content Placeholder 4"/>
          <p:cNvSpPr>
            <a:spLocks noGrp="1"/>
          </p:cNvSpPr>
          <p:nvPr>
            <p:ph sz="quarter" idx="10" hasCustomPrompt="1"/>
          </p:nvPr>
        </p:nvSpPr>
        <p:spPr>
          <a:xfrm>
            <a:off x="250825" y="1143000"/>
            <a:ext cx="8642350" cy="5037138"/>
          </a:xfrm>
        </p:spPr>
        <p:txBody>
          <a:bodyPr>
            <a:normAutofit/>
          </a:bodyPr>
          <a:lstStyle>
            <a:lvl1pPr marL="457200" indent="-457200" algn="l">
              <a:buFont typeface="Arial" panose="020B0604020202020204" pitchFamily="34" charset="0"/>
              <a:buChar char="•"/>
              <a:defRPr sz="2000"/>
            </a:lvl1pPr>
          </a:lstStyle>
          <a:p>
            <a:pPr lvl="0"/>
            <a:r>
              <a:rPr lang="en-US" dirty="0"/>
              <a:t>Use Bullets</a:t>
            </a:r>
          </a:p>
        </p:txBody>
      </p:sp>
    </p:spTree>
    <p:extLst>
      <p:ext uri="{BB962C8B-B14F-4D97-AF65-F5344CB8AC3E}">
        <p14:creationId xmlns:p14="http://schemas.microsoft.com/office/powerpoint/2010/main" val="331924990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ody Slide">
    <p:spTree>
      <p:nvGrpSpPr>
        <p:cNvPr id="1" name=""/>
        <p:cNvGrpSpPr/>
        <p:nvPr/>
      </p:nvGrpSpPr>
      <p:grpSpPr>
        <a:xfrm>
          <a:off x="0" y="0"/>
          <a:ext cx="0" cy="0"/>
          <a:chOff x="0" y="0"/>
          <a:chExt cx="0" cy="0"/>
        </a:xfrm>
      </p:grpSpPr>
      <p:sp>
        <p:nvSpPr>
          <p:cNvPr id="9" name="Title 1"/>
          <p:cNvSpPr>
            <a:spLocks noGrp="1"/>
          </p:cNvSpPr>
          <p:nvPr>
            <p:ph type="ctrTitle" hasCustomPrompt="1"/>
          </p:nvPr>
        </p:nvSpPr>
        <p:spPr>
          <a:xfrm>
            <a:off x="685800" y="0"/>
            <a:ext cx="7772400" cy="384378"/>
          </a:xfrm>
          <a:prstGeom prst="rect">
            <a:avLst/>
          </a:prstGeom>
        </p:spPr>
        <p:txBody>
          <a:bodyPr anchor="t">
            <a:normAutofit/>
          </a:bodyPr>
          <a:lstStyle>
            <a:lvl1pPr algn="ctr">
              <a:defRPr sz="1400"/>
            </a:lvl1pPr>
          </a:lstStyle>
          <a:p>
            <a:r>
              <a:rPr lang="en-US" dirty="0"/>
              <a:t>UNCLASSIFIED</a:t>
            </a:r>
          </a:p>
        </p:txBody>
      </p:sp>
      <p:sp>
        <p:nvSpPr>
          <p:cNvPr id="10" name="Rectangle 9"/>
          <p:cNvSpPr/>
          <p:nvPr userDrawn="1"/>
        </p:nvSpPr>
        <p:spPr>
          <a:xfrm>
            <a:off x="0" y="749615"/>
            <a:ext cx="9144000" cy="45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5" name="Picture 4"/>
          <p:cNvPicPr>
            <a:picLocks noChangeAspect="1"/>
          </p:cNvPicPr>
          <p:nvPr userDrawn="1"/>
        </p:nvPicPr>
        <p:blipFill rotWithShape="1">
          <a:blip r:embed="rId2" cstate="screen">
            <a:extLst>
              <a:ext uri="{28A0092B-C50C-407E-A947-70E740481C1C}">
                <a14:useLocalDpi xmlns:a14="http://schemas.microsoft.com/office/drawing/2010/main" val="0"/>
              </a:ext>
            </a:extLst>
          </a:blip>
          <a:srcRect l="1045" t="970" r="882" b="1031"/>
          <a:stretch/>
        </p:blipFill>
        <p:spPr>
          <a:xfrm>
            <a:off x="20798" y="27993"/>
            <a:ext cx="753430" cy="694944"/>
          </a:xfrm>
          <a:prstGeom prst="ellipse">
            <a:avLst/>
          </a:prstGeom>
        </p:spPr>
      </p:pic>
    </p:spTree>
    <p:extLst>
      <p:ext uri="{BB962C8B-B14F-4D97-AF65-F5344CB8AC3E}">
        <p14:creationId xmlns:p14="http://schemas.microsoft.com/office/powerpoint/2010/main" val="269768092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630679" y="366903"/>
            <a:ext cx="5882640" cy="505459"/>
          </a:xfrm>
          <a:prstGeom prst="rect">
            <a:avLst/>
          </a:prstGeom>
        </p:spPr>
        <p:txBody>
          <a:bodyPr lIns="0" tIns="0" rIns="0" bIns="0"/>
          <a:lstStyle>
            <a:lvl1pPr>
              <a:defRPr sz="3200" b="1" i="0">
                <a:solidFill>
                  <a:schemeClr val="tx1"/>
                </a:solidFill>
                <a:latin typeface="Arial"/>
                <a:cs typeface="Arial"/>
              </a:defRPr>
            </a:lvl1pPr>
          </a:lstStyle>
          <a:p>
            <a:endParaRPr dirty="0"/>
          </a:p>
        </p:txBody>
      </p:sp>
      <p:sp>
        <p:nvSpPr>
          <p:cNvPr id="3" name="Holder 3"/>
          <p:cNvSpPr>
            <a:spLocks noGrp="1"/>
          </p:cNvSpPr>
          <p:nvPr>
            <p:ph type="body" idx="1"/>
          </p:nvPr>
        </p:nvSpPr>
        <p:spPr/>
        <p:txBody>
          <a:bodyPr lIns="0" tIns="0" rIns="0" bIns="0"/>
          <a:lstStyle>
            <a:lvl1pPr>
              <a:defRPr sz="2000" b="1" i="0">
                <a:solidFill>
                  <a:schemeClr val="tx1"/>
                </a:solidFill>
                <a:latin typeface="Arial"/>
                <a:cs typeface="Arial"/>
              </a:defRPr>
            </a:lvl1pPr>
          </a:lstStyle>
          <a:p>
            <a:endParaRPr/>
          </a:p>
        </p:txBody>
      </p:sp>
    </p:spTree>
    <p:extLst>
      <p:ext uri="{BB962C8B-B14F-4D97-AF65-F5344CB8AC3E}">
        <p14:creationId xmlns:p14="http://schemas.microsoft.com/office/powerpoint/2010/main" val="408050456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a:xfrm>
            <a:off x="3108960" y="6377940"/>
            <a:ext cx="2926080" cy="342900"/>
          </a:xfrm>
          <a:prstGeom prst="rect">
            <a:avLst/>
          </a:prstGeom>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endParaRPr lang="en-US"/>
          </a:p>
        </p:txBody>
      </p:sp>
      <p:sp>
        <p:nvSpPr>
          <p:cNvPr id="4" name="Holder 4"/>
          <p:cNvSpPr>
            <a:spLocks noGrp="1"/>
          </p:cNvSpPr>
          <p:nvPr>
            <p:ph type="sldNum" sz="quarter" idx="7"/>
          </p:nvPr>
        </p:nvSpPr>
        <p:spPr>
          <a:xfrm>
            <a:off x="6583680" y="6377940"/>
            <a:ext cx="2103120" cy="342900"/>
          </a:xfrm>
          <a:prstGeom prst="rect">
            <a:avLst/>
          </a:prstGeom>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53542032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userDrawn="1">
  <p:cSld name="2_Body Slide">
    <p:spTree>
      <p:nvGrpSpPr>
        <p:cNvPr id="1" name=""/>
        <p:cNvGrpSpPr/>
        <p:nvPr/>
      </p:nvGrpSpPr>
      <p:grpSpPr>
        <a:xfrm>
          <a:off x="0" y="0"/>
          <a:ext cx="0" cy="0"/>
          <a:chOff x="0" y="0"/>
          <a:chExt cx="0" cy="0"/>
        </a:xfrm>
      </p:grpSpPr>
      <p:sp>
        <p:nvSpPr>
          <p:cNvPr id="14" name="Content Placeholder 13"/>
          <p:cNvSpPr>
            <a:spLocks noGrp="1"/>
          </p:cNvSpPr>
          <p:nvPr>
            <p:ph sz="quarter" idx="13"/>
          </p:nvPr>
        </p:nvSpPr>
        <p:spPr>
          <a:xfrm>
            <a:off x="685799" y="1248893"/>
            <a:ext cx="7772399" cy="5243982"/>
          </a:xfrm>
        </p:spPr>
        <p:txBody>
          <a:bodyPr/>
          <a:lstStyle>
            <a:lvl1pPr marL="230188" indent="-230188" algn="l">
              <a:buFont typeface="Arial" panose="020B0604020202020204" pitchFamily="34" charset="0"/>
              <a:buChar char="•"/>
              <a:defRPr b="0">
                <a:effectLst/>
              </a:defRPr>
            </a:lvl1pPr>
            <a:lvl2pPr marL="512763" indent="-230188">
              <a:buFont typeface="Arial" panose="020B0604020202020204" pitchFamily="34" charset="0"/>
              <a:buChar char="‒"/>
              <a:defRPr b="0" baseline="0">
                <a:solidFill>
                  <a:schemeClr val="tx1"/>
                </a:solidFill>
                <a:effectLst/>
              </a:defRPr>
            </a:lvl2pPr>
          </a:lstStyle>
          <a:p>
            <a:pPr lvl="0"/>
            <a:r>
              <a:rPr lang="en-US" dirty="0"/>
              <a:t>Click to edit Master text styles</a:t>
            </a:r>
          </a:p>
          <a:p>
            <a:pPr lvl="1"/>
            <a:r>
              <a:rPr lang="en-US" dirty="0"/>
              <a:t>Click to edit Master sub text styles</a:t>
            </a:r>
          </a:p>
        </p:txBody>
      </p:sp>
      <p:sp>
        <p:nvSpPr>
          <p:cNvPr id="2" name="Title 1"/>
          <p:cNvSpPr>
            <a:spLocks noGrp="1"/>
          </p:cNvSpPr>
          <p:nvPr>
            <p:ph type="ctrTitle" hasCustomPrompt="1"/>
          </p:nvPr>
        </p:nvSpPr>
        <p:spPr>
          <a:xfrm>
            <a:off x="685800" y="0"/>
            <a:ext cx="7772400" cy="384378"/>
          </a:xfrm>
          <a:prstGeom prst="rect">
            <a:avLst/>
          </a:prstGeom>
        </p:spPr>
        <p:txBody>
          <a:bodyPr anchor="t">
            <a:normAutofit/>
          </a:bodyPr>
          <a:lstStyle>
            <a:lvl1pPr algn="ctr">
              <a:defRPr sz="1400"/>
            </a:lvl1pPr>
          </a:lstStyle>
          <a:p>
            <a:r>
              <a:rPr lang="en-US" dirty="0"/>
              <a:t>CLASSIFICATION</a:t>
            </a:r>
          </a:p>
        </p:txBody>
      </p:sp>
      <p:sp>
        <p:nvSpPr>
          <p:cNvPr id="3" name="Subtitle 2"/>
          <p:cNvSpPr>
            <a:spLocks noGrp="1"/>
          </p:cNvSpPr>
          <p:nvPr>
            <p:ph type="subTitle" idx="1"/>
          </p:nvPr>
        </p:nvSpPr>
        <p:spPr>
          <a:xfrm>
            <a:off x="1143000" y="381533"/>
            <a:ext cx="6858000" cy="604202"/>
          </a:xfrm>
        </p:spPr>
        <p:txBody>
          <a:bodyPr>
            <a:normAutofit/>
          </a:bodyPr>
          <a:lstStyle>
            <a:lvl1pPr marL="0" indent="0" algn="ctr">
              <a:buNone/>
              <a:defRPr sz="3200">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p:cNvSpPr>
            <a:spLocks noGrp="1"/>
          </p:cNvSpPr>
          <p:nvPr>
            <p:ph type="ftr" sz="quarter" idx="11"/>
          </p:nvPr>
        </p:nvSpPr>
        <p:spPr>
          <a:xfrm>
            <a:off x="2857500" y="6492875"/>
            <a:ext cx="3428999" cy="365125"/>
          </a:xfrm>
          <a:prstGeom prst="rect">
            <a:avLst/>
          </a:prstGeom>
        </p:spPr>
        <p:txBody>
          <a:bodyPr anchor="b"/>
          <a:lstStyle>
            <a:lvl1pPr>
              <a:defRPr sz="1400" b="1" i="0">
                <a:solidFill>
                  <a:srgbClr val="00B050"/>
                </a:solidFill>
              </a:defRPr>
            </a:lvl1pPr>
          </a:lstStyle>
          <a:p>
            <a:endParaRPr lang="en-US" dirty="0"/>
          </a:p>
        </p:txBody>
      </p:sp>
      <p:sp>
        <p:nvSpPr>
          <p:cNvPr id="6" name="Slide Number Placeholder 5"/>
          <p:cNvSpPr>
            <a:spLocks noGrp="1"/>
          </p:cNvSpPr>
          <p:nvPr>
            <p:ph type="sldNum" sz="quarter" idx="12"/>
          </p:nvPr>
        </p:nvSpPr>
        <p:spPr>
          <a:xfrm>
            <a:off x="7086600" y="6492875"/>
            <a:ext cx="2057400" cy="365125"/>
          </a:xfrm>
          <a:prstGeom prst="rect">
            <a:avLst/>
          </a:prstGeom>
        </p:spPr>
        <p:txBody>
          <a:bodyPr anchor="b"/>
          <a:lstStyle>
            <a:lvl1pPr>
              <a:defRPr sz="1400"/>
            </a:lvl1pPr>
          </a:lstStyle>
          <a:p>
            <a:pPr algn="r"/>
            <a:fld id="{DADFAEAC-9E51-481A-AFCF-4AC690425237}" type="slidenum">
              <a:rPr lang="en-US" smtClean="0"/>
              <a:pPr algn="r"/>
              <a:t>‹#›</a:t>
            </a:fld>
            <a:endParaRPr lang="en-US" dirty="0"/>
          </a:p>
        </p:txBody>
      </p:sp>
      <p:sp>
        <p:nvSpPr>
          <p:cNvPr id="7" name="Rectangle 6"/>
          <p:cNvSpPr/>
          <p:nvPr userDrawn="1"/>
        </p:nvSpPr>
        <p:spPr>
          <a:xfrm>
            <a:off x="0" y="768277"/>
            <a:ext cx="914400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p:cNvPicPr>
            <a:picLocks noChangeAspect="1" noChangeArrowheads="1"/>
          </p:cNvPicPr>
          <p:nvPr userDrawn="1"/>
        </p:nvPicPr>
        <p:blipFill>
          <a:blip r:embed="rId2" cstate="screen">
            <a:extLst>
              <a:ext uri="{28A0092B-C50C-407E-A947-70E740481C1C}">
                <a14:useLocalDpi xmlns:a14="http://schemas.microsoft.com/office/drawing/2010/main" val="0"/>
              </a:ext>
            </a:extLst>
          </a:blip>
          <a:srcRect/>
          <a:stretch>
            <a:fillRect/>
          </a:stretch>
        </p:blipFill>
        <p:spPr bwMode="auto">
          <a:xfrm>
            <a:off x="-1587" y="1588"/>
            <a:ext cx="777932" cy="766689"/>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11" name="Footer Placeholder 8"/>
          <p:cNvSpPr txBox="1">
            <a:spLocks/>
          </p:cNvSpPr>
          <p:nvPr userDrawn="1"/>
        </p:nvSpPr>
        <p:spPr>
          <a:xfrm>
            <a:off x="7702377" y="111094"/>
            <a:ext cx="1381801" cy="273284"/>
          </a:xfrm>
          <a:prstGeom prst="rect">
            <a:avLst/>
          </a:prstGeom>
          <a:solidFill>
            <a:schemeClr val="tx1"/>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dirty="0">
                <a:solidFill>
                  <a:srgbClr val="FFFF00"/>
                </a:solidFill>
              </a:rPr>
              <a:t>As of:  1 JUN 22 </a:t>
            </a:r>
          </a:p>
        </p:txBody>
      </p:sp>
    </p:spTree>
    <p:extLst>
      <p:ext uri="{BB962C8B-B14F-4D97-AF65-F5344CB8AC3E}">
        <p14:creationId xmlns:p14="http://schemas.microsoft.com/office/powerpoint/2010/main" val="307723655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7" name="Subtitle 2"/>
          <p:cNvSpPr>
            <a:spLocks noGrp="1"/>
          </p:cNvSpPr>
          <p:nvPr>
            <p:ph type="subTitle" idx="1"/>
          </p:nvPr>
        </p:nvSpPr>
        <p:spPr>
          <a:xfrm>
            <a:off x="1143000" y="228600"/>
            <a:ext cx="6858000" cy="533400"/>
          </a:xfrm>
        </p:spPr>
        <p:txBody>
          <a:bodyPr>
            <a:normAutofit/>
          </a:bodyPr>
          <a:lstStyle>
            <a:lvl1pPr marL="0" indent="0" algn="ctr">
              <a:lnSpc>
                <a:spcPct val="100000"/>
              </a:lnSpc>
              <a:spcBef>
                <a:spcPts val="0"/>
              </a:spcBef>
              <a:buNone/>
              <a:defRPr sz="2800">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98817324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6" name="Subtitle 2"/>
          <p:cNvSpPr>
            <a:spLocks noGrp="1"/>
          </p:cNvSpPr>
          <p:nvPr>
            <p:ph type="subTitle" idx="1"/>
          </p:nvPr>
        </p:nvSpPr>
        <p:spPr>
          <a:xfrm>
            <a:off x="1143000" y="381533"/>
            <a:ext cx="6858000" cy="604202"/>
          </a:xfrm>
        </p:spPr>
        <p:txBody>
          <a:bodyPr>
            <a:normAutofit/>
          </a:bodyPr>
          <a:lstStyle>
            <a:lvl1pPr marL="0" indent="0" algn="ctr">
              <a:buNone/>
              <a:defRPr sz="3200">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Content Placeholder 4"/>
          <p:cNvSpPr>
            <a:spLocks noGrp="1"/>
          </p:cNvSpPr>
          <p:nvPr>
            <p:ph sz="quarter" idx="10" hasCustomPrompt="1"/>
          </p:nvPr>
        </p:nvSpPr>
        <p:spPr>
          <a:xfrm>
            <a:off x="250825" y="1542304"/>
            <a:ext cx="8642350" cy="5037138"/>
          </a:xfrm>
        </p:spPr>
        <p:txBody>
          <a:bodyPr>
            <a:normAutofit/>
          </a:bodyPr>
          <a:lstStyle>
            <a:lvl1pPr marL="457200" indent="-457200" algn="l">
              <a:buFont typeface="Arial" panose="020B0604020202020204" pitchFamily="34" charset="0"/>
              <a:buChar char="•"/>
              <a:defRPr sz="2000"/>
            </a:lvl1pPr>
          </a:lstStyle>
          <a:p>
            <a:pPr lvl="0"/>
            <a:r>
              <a:rPr lang="en-US" dirty="0"/>
              <a:t>Use Bullets</a:t>
            </a:r>
          </a:p>
        </p:txBody>
      </p:sp>
    </p:spTree>
    <p:extLst>
      <p:ext uri="{BB962C8B-B14F-4D97-AF65-F5344CB8AC3E}">
        <p14:creationId xmlns:p14="http://schemas.microsoft.com/office/powerpoint/2010/main" val="351036974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_Body Slide">
    <p:spTree>
      <p:nvGrpSpPr>
        <p:cNvPr id="1" name=""/>
        <p:cNvGrpSpPr/>
        <p:nvPr/>
      </p:nvGrpSpPr>
      <p:grpSpPr>
        <a:xfrm>
          <a:off x="0" y="0"/>
          <a:ext cx="0" cy="0"/>
          <a:chOff x="0" y="0"/>
          <a:chExt cx="0" cy="0"/>
        </a:xfrm>
      </p:grpSpPr>
      <p:sp>
        <p:nvSpPr>
          <p:cNvPr id="9" name="Title 1"/>
          <p:cNvSpPr>
            <a:spLocks noGrp="1"/>
          </p:cNvSpPr>
          <p:nvPr>
            <p:ph type="ctrTitle" hasCustomPrompt="1"/>
          </p:nvPr>
        </p:nvSpPr>
        <p:spPr>
          <a:xfrm>
            <a:off x="685800" y="0"/>
            <a:ext cx="7772400" cy="384378"/>
          </a:xfrm>
          <a:prstGeom prst="rect">
            <a:avLst/>
          </a:prstGeom>
        </p:spPr>
        <p:txBody>
          <a:bodyPr anchor="t">
            <a:normAutofit/>
          </a:bodyPr>
          <a:lstStyle>
            <a:lvl1pPr algn="ctr">
              <a:defRPr sz="1400"/>
            </a:lvl1pPr>
          </a:lstStyle>
          <a:p>
            <a:r>
              <a:rPr lang="en-US" dirty="0"/>
              <a:t>UNCLASSIFIED</a:t>
            </a:r>
          </a:p>
        </p:txBody>
      </p:sp>
      <p:sp>
        <p:nvSpPr>
          <p:cNvPr id="10" name="Rectangle 9"/>
          <p:cNvSpPr/>
          <p:nvPr userDrawn="1"/>
        </p:nvSpPr>
        <p:spPr>
          <a:xfrm>
            <a:off x="0" y="749615"/>
            <a:ext cx="9144000" cy="45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5" name="Picture 4"/>
          <p:cNvPicPr>
            <a:picLocks noChangeAspect="1"/>
          </p:cNvPicPr>
          <p:nvPr userDrawn="1"/>
        </p:nvPicPr>
        <p:blipFill rotWithShape="1">
          <a:blip r:embed="rId2" cstate="screen">
            <a:extLst>
              <a:ext uri="{28A0092B-C50C-407E-A947-70E740481C1C}">
                <a14:useLocalDpi xmlns:a14="http://schemas.microsoft.com/office/drawing/2010/main" val="0"/>
              </a:ext>
            </a:extLst>
          </a:blip>
          <a:srcRect l="1045" t="970" r="882" b="1031"/>
          <a:stretch/>
        </p:blipFill>
        <p:spPr>
          <a:xfrm>
            <a:off x="20798" y="27993"/>
            <a:ext cx="753430" cy="694944"/>
          </a:xfrm>
          <a:prstGeom prst="ellipse">
            <a:avLst/>
          </a:prstGeom>
        </p:spPr>
      </p:pic>
    </p:spTree>
    <p:extLst>
      <p:ext uri="{BB962C8B-B14F-4D97-AF65-F5344CB8AC3E}">
        <p14:creationId xmlns:p14="http://schemas.microsoft.com/office/powerpoint/2010/main" val="176349566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7" name="Subtitle 2"/>
          <p:cNvSpPr>
            <a:spLocks noGrp="1"/>
          </p:cNvSpPr>
          <p:nvPr>
            <p:ph type="subTitle" idx="1"/>
          </p:nvPr>
        </p:nvSpPr>
        <p:spPr>
          <a:xfrm>
            <a:off x="1143000" y="381533"/>
            <a:ext cx="6858000" cy="604202"/>
          </a:xfrm>
        </p:spPr>
        <p:txBody>
          <a:bodyPr>
            <a:normAutofit/>
          </a:bodyPr>
          <a:lstStyle>
            <a:lvl1pPr marL="0" indent="0" algn="ctr">
              <a:buNone/>
              <a:defRPr sz="3200">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5931483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375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500"/>
            </a:lvl1pPr>
            <a:lvl2pPr marL="285750" indent="0" algn="ctr">
              <a:buNone/>
              <a:defRPr sz="1250"/>
            </a:lvl2pPr>
            <a:lvl3pPr marL="571500" indent="0" algn="ctr">
              <a:buNone/>
              <a:defRPr sz="1125"/>
            </a:lvl3pPr>
            <a:lvl4pPr marL="857250" indent="0" algn="ctr">
              <a:buNone/>
              <a:defRPr sz="1000"/>
            </a:lvl4pPr>
            <a:lvl5pPr marL="1143000" indent="0" algn="ctr">
              <a:buNone/>
              <a:defRPr sz="1000"/>
            </a:lvl5pPr>
            <a:lvl6pPr marL="1428750" indent="0" algn="ctr">
              <a:buNone/>
              <a:defRPr sz="1000"/>
            </a:lvl6pPr>
            <a:lvl7pPr marL="1714500" indent="0" algn="ctr">
              <a:buNone/>
              <a:defRPr sz="1000"/>
            </a:lvl7pPr>
            <a:lvl8pPr marL="2000250" indent="0" algn="ctr">
              <a:buNone/>
              <a:defRPr sz="1000"/>
            </a:lvl8pPr>
            <a:lvl9pPr marL="2286000" indent="0" algn="ctr">
              <a:buNone/>
              <a:defRPr sz="1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1E6517-7812-4A83-9906-3D71A7F8D0BC}" type="slidenum">
              <a:rPr lang="en-US" smtClean="0"/>
              <a:t>‹#›</a:t>
            </a:fld>
            <a:endParaRPr lang="en-US"/>
          </a:p>
        </p:txBody>
      </p:sp>
    </p:spTree>
    <p:extLst>
      <p:ext uri="{BB962C8B-B14F-4D97-AF65-F5344CB8AC3E}">
        <p14:creationId xmlns:p14="http://schemas.microsoft.com/office/powerpoint/2010/main" val="104547463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userDrawn="1">
  <p:cSld name="Body Slide">
    <p:spTree>
      <p:nvGrpSpPr>
        <p:cNvPr id="1" name=""/>
        <p:cNvGrpSpPr/>
        <p:nvPr/>
      </p:nvGrpSpPr>
      <p:grpSpPr>
        <a:xfrm>
          <a:off x="0" y="0"/>
          <a:ext cx="0" cy="0"/>
          <a:chOff x="0" y="0"/>
          <a:chExt cx="0" cy="0"/>
        </a:xfrm>
      </p:grpSpPr>
      <p:sp>
        <p:nvSpPr>
          <p:cNvPr id="5" name="Rectangle 4"/>
          <p:cNvSpPr/>
          <p:nvPr userDrawn="1"/>
        </p:nvSpPr>
        <p:spPr>
          <a:xfrm flipV="1">
            <a:off x="0" y="977155"/>
            <a:ext cx="914400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6" name="Group 8"/>
          <p:cNvGrpSpPr>
            <a:grpSpLocks noChangeAspect="1"/>
          </p:cNvGrpSpPr>
          <p:nvPr userDrawn="1"/>
        </p:nvGrpSpPr>
        <p:grpSpPr bwMode="auto">
          <a:xfrm>
            <a:off x="0" y="3"/>
            <a:ext cx="844550" cy="963613"/>
            <a:chOff x="0" y="0"/>
            <a:chExt cx="1072342" cy="1223963"/>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761770" cy="761770"/>
            </a:xfrm>
            <a:prstGeom prst="ellipse">
              <a:avLst/>
            </a:prstGeom>
          </p:spPr>
        </p:pic>
        <p:pic>
          <p:nvPicPr>
            <p:cNvPr id="8" name="Picture 7"/>
            <p:cNvPicPr>
              <a:picLocks noChangeAspect="1"/>
            </p:cNvPicPr>
            <p:nvPr userDrawn="1"/>
          </p:nvPicPr>
          <p:blipFill rotWithShape="1">
            <a:blip r:embed="rId3" cstate="email">
              <a:extLst>
                <a:ext uri="{28A0092B-C50C-407E-A947-70E740481C1C}">
                  <a14:useLocalDpi xmlns:a14="http://schemas.microsoft.com/office/drawing/2010/main"/>
                </a:ext>
              </a:extLst>
            </a:blip>
            <a:srcRect l="-178"/>
            <a:stretch/>
          </p:blipFill>
          <p:spPr>
            <a:xfrm>
              <a:off x="299258" y="472733"/>
              <a:ext cx="773084" cy="751230"/>
            </a:xfrm>
            <a:prstGeom prst="ellipse">
              <a:avLst/>
            </a:prstGeom>
            <a:noFill/>
          </p:spPr>
        </p:pic>
      </p:grpSp>
      <p:pic>
        <p:nvPicPr>
          <p:cNvPr id="9" name="Picture 8"/>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8073115" y="3"/>
            <a:ext cx="1045427" cy="964277"/>
          </a:xfrm>
          <a:prstGeom prst="ellipse">
            <a:avLst/>
          </a:prstGeom>
        </p:spPr>
      </p:pic>
      <p:sp>
        <p:nvSpPr>
          <p:cNvPr id="14" name="Content Placeholder 13"/>
          <p:cNvSpPr>
            <a:spLocks noGrp="1"/>
          </p:cNvSpPr>
          <p:nvPr>
            <p:ph sz="quarter" idx="13"/>
          </p:nvPr>
        </p:nvSpPr>
        <p:spPr>
          <a:xfrm>
            <a:off x="685803" y="1248893"/>
            <a:ext cx="7772398" cy="5243981"/>
          </a:xfrm>
        </p:spPr>
        <p:txBody>
          <a:bodyPr/>
          <a:lstStyle>
            <a:lvl1pPr marL="230158" indent="-230158" algn="l">
              <a:buFont typeface="Arial" panose="020B0604020202020204" pitchFamily="34" charset="0"/>
              <a:buChar char="•"/>
              <a:defRPr b="0">
                <a:effectLst/>
              </a:defRPr>
            </a:lvl1pPr>
            <a:lvl2pPr marL="512700" indent="-230158">
              <a:buFont typeface="Arial" panose="020B0604020202020204" pitchFamily="34" charset="0"/>
              <a:buChar char="‒"/>
              <a:defRPr b="0" baseline="0">
                <a:solidFill>
                  <a:schemeClr val="tx1"/>
                </a:solidFill>
                <a:effectLst/>
              </a:defRPr>
            </a:lvl2pPr>
          </a:lstStyle>
          <a:p>
            <a:pPr lvl="0"/>
            <a:r>
              <a:rPr lang="en-US" dirty="0"/>
              <a:t>Click to edit Master text styles</a:t>
            </a:r>
          </a:p>
          <a:p>
            <a:pPr lvl="1"/>
            <a:r>
              <a:rPr lang="en-US" dirty="0"/>
              <a:t>Click to edit Master sub text styles</a:t>
            </a:r>
          </a:p>
        </p:txBody>
      </p:sp>
      <p:sp>
        <p:nvSpPr>
          <p:cNvPr id="2" name="Title 1"/>
          <p:cNvSpPr>
            <a:spLocks noGrp="1"/>
          </p:cNvSpPr>
          <p:nvPr>
            <p:ph type="ctrTitle"/>
          </p:nvPr>
        </p:nvSpPr>
        <p:spPr>
          <a:xfrm>
            <a:off x="685800" y="0"/>
            <a:ext cx="7772400" cy="384379"/>
          </a:xfrm>
        </p:spPr>
        <p:txBody>
          <a:bodyPr anchor="t">
            <a:normAutofit/>
          </a:bodyPr>
          <a:lstStyle>
            <a:lvl1pPr algn="ctr">
              <a:defRPr sz="1401"/>
            </a:lvl1pPr>
          </a:lstStyle>
          <a:p>
            <a:r>
              <a:rPr lang="en-US"/>
              <a:t>Click to edit Master title style</a:t>
            </a:r>
            <a:endParaRPr lang="en-US" dirty="0"/>
          </a:p>
        </p:txBody>
      </p:sp>
      <p:sp>
        <p:nvSpPr>
          <p:cNvPr id="3" name="Subtitle 2"/>
          <p:cNvSpPr>
            <a:spLocks noGrp="1"/>
          </p:cNvSpPr>
          <p:nvPr>
            <p:ph type="subTitle" idx="1"/>
          </p:nvPr>
        </p:nvSpPr>
        <p:spPr>
          <a:xfrm>
            <a:off x="1143000" y="381533"/>
            <a:ext cx="6858000" cy="604202"/>
          </a:xfrm>
        </p:spPr>
        <p:txBody>
          <a:bodyPr>
            <a:normAutofit/>
          </a:bodyPr>
          <a:lstStyle>
            <a:lvl1pPr marL="0" indent="0" algn="ctr">
              <a:buNone/>
              <a:defRPr sz="3201">
                <a:effectLst/>
              </a:defRPr>
            </a:lvl1pPr>
            <a:lvl2pPr marL="457144" indent="0" algn="ctr">
              <a:buNone/>
              <a:defRPr sz="2001"/>
            </a:lvl2pPr>
            <a:lvl3pPr marL="914288" indent="0" algn="ctr">
              <a:buNone/>
              <a:defRPr sz="1800"/>
            </a:lvl3pPr>
            <a:lvl4pPr marL="1371428" indent="0" algn="ctr">
              <a:buNone/>
              <a:defRPr sz="1599"/>
            </a:lvl4pPr>
            <a:lvl5pPr marL="1828571" indent="0" algn="ctr">
              <a:buNone/>
              <a:defRPr sz="1599"/>
            </a:lvl5pPr>
            <a:lvl6pPr marL="2285715" indent="0" algn="ctr">
              <a:buNone/>
              <a:defRPr sz="1599"/>
            </a:lvl6pPr>
            <a:lvl7pPr marL="2742857" indent="0" algn="ctr">
              <a:buNone/>
              <a:defRPr sz="1599"/>
            </a:lvl7pPr>
            <a:lvl8pPr marL="3199999" indent="0" algn="ctr">
              <a:buNone/>
              <a:defRPr sz="1599"/>
            </a:lvl8pPr>
            <a:lvl9pPr marL="3657143" indent="0" algn="ctr">
              <a:buNone/>
              <a:defRPr sz="1599"/>
            </a:lvl9pPr>
          </a:lstStyle>
          <a:p>
            <a:r>
              <a:rPr lang="en-US" dirty="0"/>
              <a:t>Click to edit Master subtitle style</a:t>
            </a:r>
          </a:p>
        </p:txBody>
      </p:sp>
      <p:sp>
        <p:nvSpPr>
          <p:cNvPr id="10" name="Footer Placeholder 4"/>
          <p:cNvSpPr>
            <a:spLocks noGrp="1"/>
          </p:cNvSpPr>
          <p:nvPr>
            <p:ph type="ftr" sz="quarter" idx="14"/>
          </p:nvPr>
        </p:nvSpPr>
        <p:spPr>
          <a:xfrm>
            <a:off x="2857500" y="6492879"/>
            <a:ext cx="3429000" cy="365124"/>
          </a:xfrm>
        </p:spPr>
        <p:txBody>
          <a:bodyPr anchor="b"/>
          <a:lstStyle>
            <a:lvl1pPr>
              <a:defRPr sz="1401" b="1" i="0" dirty="0" smtClean="0">
                <a:solidFill>
                  <a:srgbClr val="00B050"/>
                </a:solidFill>
              </a:defRPr>
            </a:lvl1pPr>
          </a:lstStyle>
          <a:p>
            <a:pPr>
              <a:defRPr/>
            </a:pPr>
            <a:r>
              <a:rPr lang="en-US"/>
              <a:t>CLASSIFICATION</a:t>
            </a:r>
          </a:p>
        </p:txBody>
      </p:sp>
      <p:sp>
        <p:nvSpPr>
          <p:cNvPr id="11" name="Slide Number Placeholder 5"/>
          <p:cNvSpPr>
            <a:spLocks noGrp="1"/>
          </p:cNvSpPr>
          <p:nvPr>
            <p:ph type="sldNum" sz="quarter" idx="15"/>
          </p:nvPr>
        </p:nvSpPr>
        <p:spPr>
          <a:xfrm>
            <a:off x="7086600" y="6492879"/>
            <a:ext cx="2057400" cy="365124"/>
          </a:xfrm>
        </p:spPr>
        <p:txBody>
          <a:bodyPr anchor="b"/>
          <a:lstStyle>
            <a:lvl1pPr>
              <a:defRPr sz="1401" smtClean="0"/>
            </a:lvl1pPr>
          </a:lstStyle>
          <a:p>
            <a:pPr>
              <a:defRPr/>
            </a:pPr>
            <a:fld id="{1904B6C6-8CFB-447A-8045-8E653905CAE3}" type="slidenum">
              <a:rPr lang="en-US"/>
              <a:pPr>
                <a:defRPr/>
              </a:pPr>
              <a:t>‹#›</a:t>
            </a:fld>
            <a:endParaRPr lang="en-US" dirty="0"/>
          </a:p>
        </p:txBody>
      </p:sp>
    </p:spTree>
    <p:extLst>
      <p:ext uri="{BB962C8B-B14F-4D97-AF65-F5344CB8AC3E}">
        <p14:creationId xmlns:p14="http://schemas.microsoft.com/office/powerpoint/2010/main" val="61306962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stretch>
            <a:fillRect/>
          </a:stretch>
        </p:blipFill>
        <p:spPr>
          <a:xfrm>
            <a:off x="0" y="0"/>
            <a:ext cx="9144000" cy="6858594"/>
          </a:xfrm>
          <a:prstGeom prst="rect">
            <a:avLst/>
          </a:prstGeom>
        </p:spPr>
      </p:pic>
      <p:sp>
        <p:nvSpPr>
          <p:cNvPr id="20" name="Text Placeholder 2"/>
          <p:cNvSpPr>
            <a:spLocks noGrp="1"/>
          </p:cNvSpPr>
          <p:nvPr>
            <p:ph idx="1" hasCustomPrompt="1"/>
          </p:nvPr>
        </p:nvSpPr>
        <p:spPr>
          <a:xfrm>
            <a:off x="1365886" y="2"/>
            <a:ext cx="6079721" cy="593379"/>
          </a:xfrm>
          <a:prstGeom prst="rect">
            <a:avLst/>
          </a:prstGeom>
        </p:spPr>
        <p:txBody>
          <a:bodyPr vert="horz" lIns="91440" tIns="45720" rIns="91440" bIns="45720" rtlCol="0">
            <a:noAutofit/>
          </a:bodyPr>
          <a:lstStyle>
            <a:lvl1pPr>
              <a:defRPr sz="1500" baseline="0">
                <a:solidFill>
                  <a:srgbClr val="00B050"/>
                </a:solidFill>
                <a:effectLst/>
              </a:defRPr>
            </a:lvl1pPr>
          </a:lstStyle>
          <a:p>
            <a:pPr lvl="0"/>
            <a:r>
              <a:rPr lang="en-US" dirty="0"/>
              <a:t>CLASSIFICATION</a:t>
            </a:r>
          </a:p>
          <a:p>
            <a:pPr lvl="0"/>
            <a:r>
              <a:rPr lang="en-US" dirty="0"/>
              <a:t>Pre-decisional (If applicable)</a:t>
            </a:r>
          </a:p>
        </p:txBody>
      </p:sp>
      <p:sp>
        <p:nvSpPr>
          <p:cNvPr id="23" name="Title 22"/>
          <p:cNvSpPr>
            <a:spLocks noGrp="1"/>
          </p:cNvSpPr>
          <p:nvPr>
            <p:ph type="title"/>
          </p:nvPr>
        </p:nvSpPr>
        <p:spPr>
          <a:xfrm>
            <a:off x="628650" y="2766221"/>
            <a:ext cx="7886700" cy="1325563"/>
          </a:xfrm>
        </p:spPr>
        <p:txBody>
          <a:bodyPr anchor="ctr">
            <a:normAutofit/>
          </a:bodyPr>
          <a:lstStyle>
            <a:lvl1pPr>
              <a:defRPr sz="2400">
                <a:solidFill>
                  <a:schemeClr val="tx1"/>
                </a:solidFill>
                <a:effectLst>
                  <a:outerShdw blurRad="38100" dist="38100" dir="2700000" algn="tl">
                    <a:srgbClr val="000000">
                      <a:alpha val="43137"/>
                    </a:srgbClr>
                  </a:outerShdw>
                </a:effectLst>
              </a:defRPr>
            </a:lvl1pPr>
          </a:lstStyle>
          <a:p>
            <a:r>
              <a:rPr lang="en-US" dirty="0"/>
              <a:t>Click to edit Master title style</a:t>
            </a:r>
          </a:p>
        </p:txBody>
      </p:sp>
      <p:sp>
        <p:nvSpPr>
          <p:cNvPr id="25" name="Content Placeholder 24"/>
          <p:cNvSpPr>
            <a:spLocks noGrp="1"/>
          </p:cNvSpPr>
          <p:nvPr>
            <p:ph sz="quarter" idx="10" hasCustomPrompt="1"/>
          </p:nvPr>
        </p:nvSpPr>
        <p:spPr>
          <a:xfrm>
            <a:off x="6808788" y="5080911"/>
            <a:ext cx="2335212" cy="981075"/>
          </a:xfrm>
        </p:spPr>
        <p:txBody>
          <a:bodyPr>
            <a:normAutofit/>
          </a:bodyPr>
          <a:lstStyle>
            <a:lvl1pPr algn="r">
              <a:lnSpc>
                <a:spcPct val="100000"/>
              </a:lnSpc>
              <a:spcBef>
                <a:spcPts val="0"/>
              </a:spcBef>
              <a:defRPr sz="1500" b="0" baseline="0">
                <a:effectLst/>
              </a:defRPr>
            </a:lvl1pPr>
          </a:lstStyle>
          <a:p>
            <a:pPr lvl="0"/>
            <a:r>
              <a:rPr lang="en-US" dirty="0"/>
              <a:t>Briefer:</a:t>
            </a:r>
          </a:p>
          <a:p>
            <a:pPr lvl="0"/>
            <a:r>
              <a:rPr lang="en-US" dirty="0"/>
              <a:t>Date:</a:t>
            </a:r>
          </a:p>
          <a:p>
            <a:pPr lvl="0"/>
            <a:r>
              <a:rPr lang="en-US" dirty="0"/>
              <a:t>File Location:</a:t>
            </a:r>
          </a:p>
        </p:txBody>
      </p:sp>
      <p:sp>
        <p:nvSpPr>
          <p:cNvPr id="7" name="TextBox 6"/>
          <p:cNvSpPr txBox="1"/>
          <p:nvPr userDrawn="1"/>
        </p:nvSpPr>
        <p:spPr>
          <a:xfrm>
            <a:off x="4459980" y="6488668"/>
            <a:ext cx="2595582" cy="300082"/>
          </a:xfrm>
          <a:prstGeom prst="rect">
            <a:avLst/>
          </a:prstGeom>
          <a:noFill/>
        </p:spPr>
        <p:txBody>
          <a:bodyPr wrap="none" rtlCol="0">
            <a:spAutoFit/>
          </a:bodyPr>
          <a:lstStyle/>
          <a:p>
            <a:r>
              <a:rPr lang="en-US" sz="1350" b="1" i="1">
                <a:solidFill>
                  <a:prstClr val="black"/>
                </a:solidFill>
                <a:effectLst>
                  <a:outerShdw blurRad="38100" dist="38100" dir="2700000" algn="tl">
                    <a:srgbClr val="000000">
                      <a:alpha val="43137"/>
                    </a:srgbClr>
                  </a:outerShdw>
                </a:effectLst>
              </a:rPr>
              <a:t>Ever </a:t>
            </a:r>
            <a:r>
              <a:rPr lang="en-US" sz="1350" b="1" i="1" dirty="0">
                <a:solidFill>
                  <a:prstClr val="black"/>
                </a:solidFill>
                <a:effectLst>
                  <a:outerShdw blurRad="38100" dist="38100" dir="2700000" algn="tl">
                    <a:srgbClr val="000000">
                      <a:alpha val="43137"/>
                    </a:srgbClr>
                  </a:outerShdw>
                </a:effectLst>
              </a:rPr>
              <a:t>Vigilant!  Always Ready!</a:t>
            </a:r>
          </a:p>
        </p:txBody>
      </p:sp>
    </p:spTree>
    <p:extLst>
      <p:ext uri="{BB962C8B-B14F-4D97-AF65-F5344CB8AC3E}">
        <p14:creationId xmlns:p14="http://schemas.microsoft.com/office/powerpoint/2010/main" val="209113830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Body Slide">
    <p:spTree>
      <p:nvGrpSpPr>
        <p:cNvPr id="1" name=""/>
        <p:cNvGrpSpPr/>
        <p:nvPr/>
      </p:nvGrpSpPr>
      <p:grpSpPr>
        <a:xfrm>
          <a:off x="0" y="0"/>
          <a:ext cx="0" cy="0"/>
          <a:chOff x="0" y="0"/>
          <a:chExt cx="0" cy="0"/>
        </a:xfrm>
      </p:grpSpPr>
      <p:sp>
        <p:nvSpPr>
          <p:cNvPr id="14" name="Content Placeholder 13"/>
          <p:cNvSpPr>
            <a:spLocks noGrp="1"/>
          </p:cNvSpPr>
          <p:nvPr>
            <p:ph sz="quarter" idx="13"/>
          </p:nvPr>
        </p:nvSpPr>
        <p:spPr>
          <a:xfrm>
            <a:off x="685800" y="1248893"/>
            <a:ext cx="7772399" cy="5243982"/>
          </a:xfrm>
        </p:spPr>
        <p:txBody>
          <a:bodyPr/>
          <a:lstStyle>
            <a:lvl1pPr marL="172641" indent="-172641" algn="l">
              <a:buFont typeface="Arial" panose="020B0604020202020204" pitchFamily="34" charset="0"/>
              <a:buChar char="•"/>
              <a:defRPr b="0">
                <a:effectLst/>
              </a:defRPr>
            </a:lvl1pPr>
            <a:lvl2pPr marL="384572" indent="-172641">
              <a:buFont typeface="Arial" panose="020B0604020202020204" pitchFamily="34" charset="0"/>
              <a:buChar char="‒"/>
              <a:defRPr b="0" baseline="0">
                <a:solidFill>
                  <a:schemeClr val="tx1"/>
                </a:solidFill>
                <a:effectLst/>
              </a:defRPr>
            </a:lvl2pPr>
          </a:lstStyle>
          <a:p>
            <a:pPr lvl="0"/>
            <a:r>
              <a:rPr lang="en-US" dirty="0"/>
              <a:t>Click to edit Master text styles</a:t>
            </a:r>
          </a:p>
          <a:p>
            <a:pPr lvl="1"/>
            <a:r>
              <a:rPr lang="en-US" dirty="0"/>
              <a:t>Click to edit Master sub text styles</a:t>
            </a:r>
          </a:p>
        </p:txBody>
      </p:sp>
      <p:sp>
        <p:nvSpPr>
          <p:cNvPr id="2" name="Title 1"/>
          <p:cNvSpPr>
            <a:spLocks noGrp="1"/>
          </p:cNvSpPr>
          <p:nvPr>
            <p:ph type="ctrTitle" hasCustomPrompt="1"/>
          </p:nvPr>
        </p:nvSpPr>
        <p:spPr>
          <a:xfrm>
            <a:off x="685800" y="0"/>
            <a:ext cx="7772400" cy="384378"/>
          </a:xfrm>
        </p:spPr>
        <p:txBody>
          <a:bodyPr anchor="t">
            <a:normAutofit/>
          </a:bodyPr>
          <a:lstStyle>
            <a:lvl1pPr algn="ctr">
              <a:defRPr sz="900"/>
            </a:lvl1pPr>
          </a:lstStyle>
          <a:p>
            <a:r>
              <a:rPr lang="en-US" dirty="0"/>
              <a:t>UNCLASSIFIED</a:t>
            </a:r>
          </a:p>
        </p:txBody>
      </p:sp>
      <p:sp>
        <p:nvSpPr>
          <p:cNvPr id="3" name="Subtitle 2"/>
          <p:cNvSpPr>
            <a:spLocks noGrp="1"/>
          </p:cNvSpPr>
          <p:nvPr>
            <p:ph type="subTitle" idx="1"/>
          </p:nvPr>
        </p:nvSpPr>
        <p:spPr>
          <a:xfrm>
            <a:off x="1143000" y="381533"/>
            <a:ext cx="6858000" cy="604202"/>
          </a:xfrm>
        </p:spPr>
        <p:txBody>
          <a:bodyPr>
            <a:normAutofit/>
          </a:bodyPr>
          <a:lstStyle>
            <a:lvl1pPr marL="0" indent="0" algn="ctr">
              <a:buNone/>
              <a:defRPr sz="2400">
                <a:effectLs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6" name="Slide Number Placeholder 5"/>
          <p:cNvSpPr>
            <a:spLocks noGrp="1"/>
          </p:cNvSpPr>
          <p:nvPr>
            <p:ph type="sldNum" sz="quarter" idx="12"/>
          </p:nvPr>
        </p:nvSpPr>
        <p:spPr>
          <a:xfrm>
            <a:off x="7086600" y="6492877"/>
            <a:ext cx="2057400" cy="365125"/>
          </a:xfrm>
          <a:prstGeom prst="rect">
            <a:avLst/>
          </a:prstGeom>
        </p:spPr>
        <p:txBody>
          <a:bodyPr anchor="b"/>
          <a:lstStyle>
            <a:lvl1pPr>
              <a:defRPr sz="1050"/>
            </a:lvl1pPr>
          </a:lstStyle>
          <a:p>
            <a:pPr algn="r"/>
            <a:fld id="{DADFAEAC-9E51-481A-AFCF-4AC690425237}" type="slidenum">
              <a:rPr lang="en-US" smtClean="0">
                <a:solidFill>
                  <a:prstClr val="black"/>
                </a:solidFill>
              </a:rPr>
              <a:pPr algn="r"/>
              <a:t>‹#›</a:t>
            </a:fld>
            <a:endParaRPr lang="en-US" dirty="0">
              <a:solidFill>
                <a:prstClr val="black"/>
              </a:solidFill>
            </a:endParaRPr>
          </a:p>
        </p:txBody>
      </p:sp>
      <p:sp>
        <p:nvSpPr>
          <p:cNvPr id="7" name="Rectangle 6"/>
          <p:cNvSpPr/>
          <p:nvPr userDrawn="1"/>
        </p:nvSpPr>
        <p:spPr>
          <a:xfrm>
            <a:off x="0" y="982892"/>
            <a:ext cx="9144000" cy="2473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nvGrpSpPr>
          <p:cNvPr id="4" name="Group 3"/>
          <p:cNvGrpSpPr>
            <a:grpSpLocks noChangeAspect="1"/>
          </p:cNvGrpSpPr>
          <p:nvPr userDrawn="1"/>
        </p:nvGrpSpPr>
        <p:grpSpPr>
          <a:xfrm>
            <a:off x="1" y="3"/>
            <a:ext cx="844823" cy="964275"/>
            <a:chOff x="0" y="0"/>
            <a:chExt cx="1072342" cy="1223963"/>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761770" cy="761770"/>
            </a:xfrm>
            <a:prstGeom prst="ellipse">
              <a:avLst/>
            </a:prstGeom>
          </p:spPr>
        </p:pic>
        <p:pic>
          <p:nvPicPr>
            <p:cNvPr id="11" name="Picture 10"/>
            <p:cNvPicPr>
              <a:picLocks noChangeAspect="1"/>
            </p:cNvPicPr>
            <p:nvPr userDrawn="1"/>
          </p:nvPicPr>
          <p:blipFill rotWithShape="1">
            <a:blip r:embed="rId3" cstate="print">
              <a:extLst>
                <a:ext uri="{28A0092B-C50C-407E-A947-70E740481C1C}">
                  <a14:useLocalDpi xmlns:a14="http://schemas.microsoft.com/office/drawing/2010/main" val="0"/>
                </a:ext>
              </a:extLst>
            </a:blip>
            <a:srcRect l="-177" t="180" r="530" b="551"/>
            <a:stretch/>
          </p:blipFill>
          <p:spPr>
            <a:xfrm>
              <a:off x="299258" y="472733"/>
              <a:ext cx="773084" cy="751230"/>
            </a:xfrm>
            <a:prstGeom prst="ellipse">
              <a:avLst/>
            </a:prstGeom>
            <a:noFill/>
          </p:spPr>
        </p:pic>
      </p:grpSp>
      <p:pic>
        <p:nvPicPr>
          <p:cNvPr id="13" name="Picture 12"/>
          <p:cNvPicPr>
            <a:picLocks noChangeAspect="1"/>
          </p:cNvPicPr>
          <p:nvPr userDrawn="1"/>
        </p:nvPicPr>
        <p:blipFill rotWithShape="1">
          <a:blip r:embed="rId4" cstate="print">
            <a:extLst>
              <a:ext uri="{28A0092B-C50C-407E-A947-70E740481C1C}">
                <a14:useLocalDpi xmlns:a14="http://schemas.microsoft.com/office/drawing/2010/main" val="0"/>
              </a:ext>
            </a:extLst>
          </a:blip>
          <a:srcRect l="1045" t="970" r="882" b="1031"/>
          <a:stretch/>
        </p:blipFill>
        <p:spPr>
          <a:xfrm>
            <a:off x="8073116" y="0"/>
            <a:ext cx="1045427" cy="964276"/>
          </a:xfrm>
          <a:prstGeom prst="ellipse">
            <a:avLst/>
          </a:prstGeom>
        </p:spPr>
      </p:pic>
    </p:spTree>
    <p:extLst>
      <p:ext uri="{BB962C8B-B14F-4D97-AF65-F5344CB8AC3E}">
        <p14:creationId xmlns:p14="http://schemas.microsoft.com/office/powerpoint/2010/main" val="104144887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userDrawn="1">
  <p:cSld name="3_Body Slide">
    <p:spTree>
      <p:nvGrpSpPr>
        <p:cNvPr id="1" name=""/>
        <p:cNvGrpSpPr/>
        <p:nvPr/>
      </p:nvGrpSpPr>
      <p:grpSpPr>
        <a:xfrm>
          <a:off x="0" y="0"/>
          <a:ext cx="0" cy="0"/>
          <a:chOff x="0" y="0"/>
          <a:chExt cx="0" cy="0"/>
        </a:xfrm>
      </p:grpSpPr>
      <p:sp>
        <p:nvSpPr>
          <p:cNvPr id="14" name="Content Placeholder 13"/>
          <p:cNvSpPr>
            <a:spLocks noGrp="1"/>
          </p:cNvSpPr>
          <p:nvPr>
            <p:ph sz="quarter" idx="13"/>
          </p:nvPr>
        </p:nvSpPr>
        <p:spPr>
          <a:xfrm>
            <a:off x="685800" y="1248893"/>
            <a:ext cx="7772399" cy="5243982"/>
          </a:xfrm>
        </p:spPr>
        <p:txBody>
          <a:bodyPr/>
          <a:lstStyle>
            <a:lvl1pPr marL="172641" indent="-172641" algn="l">
              <a:buFont typeface="Arial" panose="020B0604020202020204" pitchFamily="34" charset="0"/>
              <a:buChar char="•"/>
              <a:defRPr b="0">
                <a:effectLst/>
              </a:defRPr>
            </a:lvl1pPr>
            <a:lvl2pPr marL="384572" indent="-172641">
              <a:buFont typeface="Arial" panose="020B0604020202020204" pitchFamily="34" charset="0"/>
              <a:buChar char="‒"/>
              <a:defRPr b="0" baseline="0">
                <a:solidFill>
                  <a:schemeClr val="tx1"/>
                </a:solidFill>
                <a:effectLst/>
              </a:defRPr>
            </a:lvl2pPr>
          </a:lstStyle>
          <a:p>
            <a:pPr lvl="0"/>
            <a:r>
              <a:rPr lang="en-US" dirty="0"/>
              <a:t>Click to edit Master text styles</a:t>
            </a:r>
          </a:p>
          <a:p>
            <a:pPr lvl="1"/>
            <a:r>
              <a:rPr lang="en-US" dirty="0"/>
              <a:t>Click to edit Master sub text styles</a:t>
            </a:r>
          </a:p>
        </p:txBody>
      </p:sp>
      <p:sp>
        <p:nvSpPr>
          <p:cNvPr id="2" name="Title 1"/>
          <p:cNvSpPr>
            <a:spLocks noGrp="1"/>
          </p:cNvSpPr>
          <p:nvPr>
            <p:ph type="ctrTitle" hasCustomPrompt="1"/>
          </p:nvPr>
        </p:nvSpPr>
        <p:spPr>
          <a:xfrm>
            <a:off x="685800" y="0"/>
            <a:ext cx="7772400" cy="384378"/>
          </a:xfrm>
        </p:spPr>
        <p:txBody>
          <a:bodyPr anchor="t">
            <a:normAutofit/>
          </a:bodyPr>
          <a:lstStyle>
            <a:lvl1pPr algn="ctr">
              <a:defRPr sz="900"/>
            </a:lvl1pPr>
          </a:lstStyle>
          <a:p>
            <a:r>
              <a:rPr lang="en-US" dirty="0"/>
              <a:t>UNCLASSIFIED</a:t>
            </a:r>
          </a:p>
        </p:txBody>
      </p:sp>
      <p:sp>
        <p:nvSpPr>
          <p:cNvPr id="3" name="Subtitle 2"/>
          <p:cNvSpPr>
            <a:spLocks noGrp="1"/>
          </p:cNvSpPr>
          <p:nvPr>
            <p:ph type="subTitle" idx="1"/>
          </p:nvPr>
        </p:nvSpPr>
        <p:spPr>
          <a:xfrm>
            <a:off x="1143000" y="381533"/>
            <a:ext cx="6858000" cy="604202"/>
          </a:xfrm>
        </p:spPr>
        <p:txBody>
          <a:bodyPr>
            <a:normAutofit/>
          </a:bodyPr>
          <a:lstStyle>
            <a:lvl1pPr marL="0" indent="0" algn="ctr">
              <a:buNone/>
              <a:defRPr sz="2400">
                <a:effectLs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6" name="Slide Number Placeholder 5"/>
          <p:cNvSpPr>
            <a:spLocks noGrp="1"/>
          </p:cNvSpPr>
          <p:nvPr>
            <p:ph type="sldNum" sz="quarter" idx="12"/>
          </p:nvPr>
        </p:nvSpPr>
        <p:spPr>
          <a:xfrm>
            <a:off x="7086600" y="6492877"/>
            <a:ext cx="2057400" cy="365125"/>
          </a:xfrm>
          <a:prstGeom prst="rect">
            <a:avLst/>
          </a:prstGeom>
        </p:spPr>
        <p:txBody>
          <a:bodyPr anchor="b"/>
          <a:lstStyle>
            <a:lvl1pPr>
              <a:defRPr sz="1050"/>
            </a:lvl1pPr>
          </a:lstStyle>
          <a:p>
            <a:pPr algn="r"/>
            <a:fld id="{DADFAEAC-9E51-481A-AFCF-4AC690425237}" type="slidenum">
              <a:rPr lang="en-US" smtClean="0"/>
              <a:pPr algn="r"/>
              <a:t>‹#›</a:t>
            </a:fld>
            <a:endParaRPr lang="en-US" dirty="0"/>
          </a:p>
        </p:txBody>
      </p:sp>
      <p:sp>
        <p:nvSpPr>
          <p:cNvPr id="7" name="Rectangle 6"/>
          <p:cNvSpPr/>
          <p:nvPr userDrawn="1"/>
        </p:nvSpPr>
        <p:spPr>
          <a:xfrm>
            <a:off x="0" y="982892"/>
            <a:ext cx="9144000" cy="2473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4" name="Group 3"/>
          <p:cNvGrpSpPr>
            <a:grpSpLocks noChangeAspect="1"/>
          </p:cNvGrpSpPr>
          <p:nvPr userDrawn="1"/>
        </p:nvGrpSpPr>
        <p:grpSpPr>
          <a:xfrm>
            <a:off x="1" y="3"/>
            <a:ext cx="844823" cy="964275"/>
            <a:chOff x="0" y="0"/>
            <a:chExt cx="1072342" cy="1223963"/>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761770" cy="761770"/>
            </a:xfrm>
            <a:prstGeom prst="ellipse">
              <a:avLst/>
            </a:prstGeom>
          </p:spPr>
        </p:pic>
        <p:pic>
          <p:nvPicPr>
            <p:cNvPr id="11" name="Picture 10"/>
            <p:cNvPicPr>
              <a:picLocks noChangeAspect="1"/>
            </p:cNvPicPr>
            <p:nvPr userDrawn="1"/>
          </p:nvPicPr>
          <p:blipFill rotWithShape="1">
            <a:blip r:embed="rId3" cstate="screen">
              <a:extLst>
                <a:ext uri="{28A0092B-C50C-407E-A947-70E740481C1C}">
                  <a14:useLocalDpi xmlns:a14="http://schemas.microsoft.com/office/drawing/2010/main" val="0"/>
                </a:ext>
              </a:extLst>
            </a:blip>
            <a:srcRect l="-177" t="180" r="530" b="551"/>
            <a:stretch/>
          </p:blipFill>
          <p:spPr>
            <a:xfrm>
              <a:off x="299258" y="472733"/>
              <a:ext cx="773084" cy="751230"/>
            </a:xfrm>
            <a:prstGeom prst="ellipse">
              <a:avLst/>
            </a:prstGeom>
            <a:noFill/>
          </p:spPr>
        </p:pic>
      </p:grpSp>
      <p:pic>
        <p:nvPicPr>
          <p:cNvPr id="13" name="Picture 12"/>
          <p:cNvPicPr>
            <a:picLocks noChangeAspect="1"/>
          </p:cNvPicPr>
          <p:nvPr userDrawn="1"/>
        </p:nvPicPr>
        <p:blipFill rotWithShape="1">
          <a:blip r:embed="rId4" cstate="screen">
            <a:extLst>
              <a:ext uri="{28A0092B-C50C-407E-A947-70E740481C1C}">
                <a14:useLocalDpi xmlns:a14="http://schemas.microsoft.com/office/drawing/2010/main" val="0"/>
              </a:ext>
            </a:extLst>
          </a:blip>
          <a:srcRect l="1045" t="970" r="882" b="1031"/>
          <a:stretch/>
        </p:blipFill>
        <p:spPr>
          <a:xfrm>
            <a:off x="8073116" y="0"/>
            <a:ext cx="1045427" cy="964276"/>
          </a:xfrm>
          <a:prstGeom prst="ellipse">
            <a:avLst/>
          </a:prstGeom>
        </p:spPr>
      </p:pic>
    </p:spTree>
    <p:extLst>
      <p:ext uri="{BB962C8B-B14F-4D97-AF65-F5344CB8AC3E}">
        <p14:creationId xmlns:p14="http://schemas.microsoft.com/office/powerpoint/2010/main" val="25046350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1_Body Slide">
    <p:spTree>
      <p:nvGrpSpPr>
        <p:cNvPr id="1" name=""/>
        <p:cNvGrpSpPr/>
        <p:nvPr/>
      </p:nvGrpSpPr>
      <p:grpSpPr>
        <a:xfrm>
          <a:off x="0" y="0"/>
          <a:ext cx="0" cy="0"/>
          <a:chOff x="0" y="0"/>
          <a:chExt cx="0" cy="0"/>
        </a:xfrm>
      </p:grpSpPr>
      <p:sp>
        <p:nvSpPr>
          <p:cNvPr id="4" name="Rectangle 3"/>
          <p:cNvSpPr/>
          <p:nvPr userDrawn="1"/>
        </p:nvSpPr>
        <p:spPr>
          <a:xfrm>
            <a:off x="0" y="982663"/>
            <a:ext cx="9144000" cy="2476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nvGrpSpPr>
          <p:cNvPr id="5" name="Group 6"/>
          <p:cNvGrpSpPr>
            <a:grpSpLocks noChangeAspect="1"/>
          </p:cNvGrpSpPr>
          <p:nvPr userDrawn="1"/>
        </p:nvGrpSpPr>
        <p:grpSpPr bwMode="auto">
          <a:xfrm>
            <a:off x="1" y="2"/>
            <a:ext cx="844550" cy="963613"/>
            <a:chOff x="0" y="0"/>
            <a:chExt cx="1072342" cy="1223963"/>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761770" cy="761770"/>
            </a:xfrm>
            <a:prstGeom prst="ellipse">
              <a:avLst/>
            </a:prstGeom>
          </p:spPr>
        </p:pic>
        <p:pic>
          <p:nvPicPr>
            <p:cNvPr id="7" name="Picture 6"/>
            <p:cNvPicPr>
              <a:picLocks noChangeAspect="1"/>
            </p:cNvPicPr>
            <p:nvPr userDrawn="1"/>
          </p:nvPicPr>
          <p:blipFill rotWithShape="1">
            <a:blip r:embed="rId3" cstate="print">
              <a:extLst>
                <a:ext uri="{28A0092B-C50C-407E-A947-70E740481C1C}">
                  <a14:useLocalDpi xmlns:a14="http://schemas.microsoft.com/office/drawing/2010/main" val="0"/>
                </a:ext>
              </a:extLst>
            </a:blip>
            <a:srcRect l="-177" t="180" r="530" b="551"/>
            <a:stretch/>
          </p:blipFill>
          <p:spPr>
            <a:xfrm>
              <a:off x="299258" y="472733"/>
              <a:ext cx="773084" cy="751230"/>
            </a:xfrm>
            <a:prstGeom prst="ellipse">
              <a:avLst/>
            </a:prstGeom>
            <a:noFill/>
          </p:spPr>
        </p:pic>
      </p:grpSp>
      <p:pic>
        <p:nvPicPr>
          <p:cNvPr id="8" name="Picture 7"/>
          <p:cNvPicPr>
            <a:picLocks noChangeAspect="1"/>
          </p:cNvPicPr>
          <p:nvPr userDrawn="1"/>
        </p:nvPicPr>
        <p:blipFill rotWithShape="1">
          <a:blip r:embed="rId4" cstate="print">
            <a:extLst>
              <a:ext uri="{28A0092B-C50C-407E-A947-70E740481C1C}">
                <a14:useLocalDpi xmlns:a14="http://schemas.microsoft.com/office/drawing/2010/main" val="0"/>
              </a:ext>
            </a:extLst>
          </a:blip>
          <a:srcRect l="1045" t="970" r="882" b="1031"/>
          <a:stretch/>
        </p:blipFill>
        <p:spPr>
          <a:xfrm>
            <a:off x="8073116" y="0"/>
            <a:ext cx="1045427" cy="964276"/>
          </a:xfrm>
          <a:prstGeom prst="ellipse">
            <a:avLst/>
          </a:prstGeom>
        </p:spPr>
      </p:pic>
      <p:sp>
        <p:nvSpPr>
          <p:cNvPr id="9" name="Title 3"/>
          <p:cNvSpPr txBox="1">
            <a:spLocks/>
          </p:cNvSpPr>
          <p:nvPr userDrawn="1"/>
        </p:nvSpPr>
        <p:spPr bwMode="auto">
          <a:xfrm>
            <a:off x="685800" y="2"/>
            <a:ext cx="77724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rtl="0" fontAlgn="base">
              <a:lnSpc>
                <a:spcPct val="90000"/>
              </a:lnSpc>
              <a:spcBef>
                <a:spcPct val="0"/>
              </a:spcBef>
              <a:spcAft>
                <a:spcPct val="0"/>
              </a:spcAft>
              <a:defRPr sz="2000" b="1" kern="1200">
                <a:solidFill>
                  <a:srgbClr val="00B050"/>
                </a:solidFill>
                <a:latin typeface="Arial" panose="020B0604020202020204" pitchFamily="34" charset="0"/>
                <a:ea typeface="+mj-ea"/>
                <a:cs typeface="Arial" panose="020B0604020202020204" pitchFamily="34" charset="0"/>
              </a:defRPr>
            </a:lvl1pPr>
            <a:lvl2pPr algn="ctr" rtl="0" fontAlgn="base">
              <a:lnSpc>
                <a:spcPct val="90000"/>
              </a:lnSpc>
              <a:spcBef>
                <a:spcPct val="0"/>
              </a:spcBef>
              <a:spcAft>
                <a:spcPct val="0"/>
              </a:spcAft>
              <a:defRPr sz="2000" b="1">
                <a:solidFill>
                  <a:srgbClr val="00B050"/>
                </a:solidFill>
                <a:latin typeface="Arial" panose="020B0604020202020204" pitchFamily="34" charset="0"/>
                <a:cs typeface="Arial" panose="020B0604020202020204" pitchFamily="34" charset="0"/>
              </a:defRPr>
            </a:lvl2pPr>
            <a:lvl3pPr algn="ctr" rtl="0" fontAlgn="base">
              <a:lnSpc>
                <a:spcPct val="90000"/>
              </a:lnSpc>
              <a:spcBef>
                <a:spcPct val="0"/>
              </a:spcBef>
              <a:spcAft>
                <a:spcPct val="0"/>
              </a:spcAft>
              <a:defRPr sz="2000" b="1">
                <a:solidFill>
                  <a:srgbClr val="00B050"/>
                </a:solidFill>
                <a:latin typeface="Arial" panose="020B0604020202020204" pitchFamily="34" charset="0"/>
                <a:cs typeface="Arial" panose="020B0604020202020204" pitchFamily="34" charset="0"/>
              </a:defRPr>
            </a:lvl3pPr>
            <a:lvl4pPr algn="ctr" rtl="0" fontAlgn="base">
              <a:lnSpc>
                <a:spcPct val="90000"/>
              </a:lnSpc>
              <a:spcBef>
                <a:spcPct val="0"/>
              </a:spcBef>
              <a:spcAft>
                <a:spcPct val="0"/>
              </a:spcAft>
              <a:defRPr sz="2000" b="1">
                <a:solidFill>
                  <a:srgbClr val="00B050"/>
                </a:solidFill>
                <a:latin typeface="Arial" panose="020B0604020202020204" pitchFamily="34" charset="0"/>
                <a:cs typeface="Arial" panose="020B0604020202020204" pitchFamily="34" charset="0"/>
              </a:defRPr>
            </a:lvl4pPr>
            <a:lvl5pPr algn="ctr" rtl="0" fontAlgn="base">
              <a:lnSpc>
                <a:spcPct val="90000"/>
              </a:lnSpc>
              <a:spcBef>
                <a:spcPct val="0"/>
              </a:spcBef>
              <a:spcAft>
                <a:spcPct val="0"/>
              </a:spcAft>
              <a:defRPr sz="2000" b="1">
                <a:solidFill>
                  <a:srgbClr val="00B050"/>
                </a:solidFill>
                <a:latin typeface="Arial" panose="020B0604020202020204" pitchFamily="34" charset="0"/>
                <a:cs typeface="Arial" panose="020B0604020202020204" pitchFamily="34" charset="0"/>
              </a:defRPr>
            </a:lvl5pPr>
            <a:lvl6pPr marL="457200" algn="ctr" rtl="0" fontAlgn="base">
              <a:lnSpc>
                <a:spcPct val="90000"/>
              </a:lnSpc>
              <a:spcBef>
                <a:spcPct val="0"/>
              </a:spcBef>
              <a:spcAft>
                <a:spcPct val="0"/>
              </a:spcAft>
              <a:defRPr sz="2000" b="1">
                <a:solidFill>
                  <a:srgbClr val="00B050"/>
                </a:solidFill>
                <a:latin typeface="Arial" panose="020B0604020202020204" pitchFamily="34" charset="0"/>
                <a:cs typeface="Arial" panose="020B0604020202020204" pitchFamily="34" charset="0"/>
              </a:defRPr>
            </a:lvl6pPr>
            <a:lvl7pPr marL="914400" algn="ctr" rtl="0" fontAlgn="base">
              <a:lnSpc>
                <a:spcPct val="90000"/>
              </a:lnSpc>
              <a:spcBef>
                <a:spcPct val="0"/>
              </a:spcBef>
              <a:spcAft>
                <a:spcPct val="0"/>
              </a:spcAft>
              <a:defRPr sz="2000" b="1">
                <a:solidFill>
                  <a:srgbClr val="00B050"/>
                </a:solidFill>
                <a:latin typeface="Arial" panose="020B0604020202020204" pitchFamily="34" charset="0"/>
                <a:cs typeface="Arial" panose="020B0604020202020204" pitchFamily="34" charset="0"/>
              </a:defRPr>
            </a:lvl7pPr>
            <a:lvl8pPr marL="1371600" algn="ctr" rtl="0" fontAlgn="base">
              <a:lnSpc>
                <a:spcPct val="90000"/>
              </a:lnSpc>
              <a:spcBef>
                <a:spcPct val="0"/>
              </a:spcBef>
              <a:spcAft>
                <a:spcPct val="0"/>
              </a:spcAft>
              <a:defRPr sz="2000" b="1">
                <a:solidFill>
                  <a:srgbClr val="00B050"/>
                </a:solidFill>
                <a:latin typeface="Arial" panose="020B0604020202020204" pitchFamily="34" charset="0"/>
                <a:cs typeface="Arial" panose="020B0604020202020204" pitchFamily="34" charset="0"/>
              </a:defRPr>
            </a:lvl8pPr>
            <a:lvl9pPr marL="1828800" algn="ctr" rtl="0" fontAlgn="base">
              <a:lnSpc>
                <a:spcPct val="90000"/>
              </a:lnSpc>
              <a:spcBef>
                <a:spcPct val="0"/>
              </a:spcBef>
              <a:spcAft>
                <a:spcPct val="0"/>
              </a:spcAft>
              <a:defRPr sz="2000" b="1">
                <a:solidFill>
                  <a:srgbClr val="00B050"/>
                </a:solidFill>
                <a:latin typeface="Arial" panose="020B0604020202020204" pitchFamily="34" charset="0"/>
                <a:cs typeface="Arial" panose="020B0604020202020204" pitchFamily="34" charset="0"/>
              </a:defRPr>
            </a:lvl9pPr>
          </a:lstStyle>
          <a:p>
            <a:pPr>
              <a:defRPr/>
            </a:pPr>
            <a:r>
              <a:rPr lang="en-US" altLang="en-US" sz="900" dirty="0"/>
              <a:t>UNCLASSIFIED</a:t>
            </a:r>
          </a:p>
        </p:txBody>
      </p:sp>
      <p:sp>
        <p:nvSpPr>
          <p:cNvPr id="14" name="Content Placeholder 13"/>
          <p:cNvSpPr>
            <a:spLocks noGrp="1"/>
          </p:cNvSpPr>
          <p:nvPr>
            <p:ph sz="quarter" idx="13"/>
          </p:nvPr>
        </p:nvSpPr>
        <p:spPr>
          <a:xfrm>
            <a:off x="178594" y="1345146"/>
            <a:ext cx="8786813" cy="5243982"/>
          </a:xfrm>
        </p:spPr>
        <p:txBody>
          <a:bodyPr/>
          <a:lstStyle>
            <a:lvl1pPr marL="172641" indent="-172641" algn="l">
              <a:lnSpc>
                <a:spcPct val="110000"/>
              </a:lnSpc>
              <a:spcBef>
                <a:spcPts val="0"/>
              </a:spcBef>
              <a:spcAft>
                <a:spcPts val="450"/>
              </a:spcAft>
              <a:buFont typeface="Arial" panose="020B0604020202020204" pitchFamily="34" charset="0"/>
              <a:buChar char="•"/>
              <a:defRPr b="0">
                <a:effectLst/>
              </a:defRPr>
            </a:lvl1pPr>
            <a:lvl2pPr marL="384572" indent="-172641">
              <a:lnSpc>
                <a:spcPct val="110000"/>
              </a:lnSpc>
              <a:spcBef>
                <a:spcPts val="0"/>
              </a:spcBef>
              <a:spcAft>
                <a:spcPts val="450"/>
              </a:spcAft>
              <a:buFont typeface="Arial" panose="020B0604020202020204" pitchFamily="34" charset="0"/>
              <a:buChar char="‒"/>
              <a:defRPr b="0" baseline="0">
                <a:solidFill>
                  <a:schemeClr val="tx1"/>
                </a:solidFill>
                <a:effectLst/>
              </a:defRPr>
            </a:lvl2pPr>
          </a:lstStyle>
          <a:p>
            <a:pPr lvl="0"/>
            <a:r>
              <a:rPr lang="en-US" dirty="0"/>
              <a:t>Click to edit Master text styles</a:t>
            </a:r>
          </a:p>
          <a:p>
            <a:pPr lvl="1"/>
            <a:r>
              <a:rPr lang="en-US" dirty="0"/>
              <a:t>Click to edit Master sub text styles</a:t>
            </a:r>
          </a:p>
        </p:txBody>
      </p:sp>
      <p:sp>
        <p:nvSpPr>
          <p:cNvPr id="3" name="Subtitle 2"/>
          <p:cNvSpPr>
            <a:spLocks noGrp="1"/>
          </p:cNvSpPr>
          <p:nvPr>
            <p:ph type="subTitle" idx="1"/>
          </p:nvPr>
        </p:nvSpPr>
        <p:spPr>
          <a:xfrm>
            <a:off x="1143000" y="381533"/>
            <a:ext cx="6858000" cy="604202"/>
          </a:xfrm>
        </p:spPr>
        <p:txBody>
          <a:bodyPr/>
          <a:lstStyle>
            <a:lvl1pPr marL="0" indent="0" algn="ctr">
              <a:buNone/>
              <a:defRPr sz="2400">
                <a:effectLs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1" name="Slide Number Placeholder 5"/>
          <p:cNvSpPr>
            <a:spLocks noGrp="1"/>
          </p:cNvSpPr>
          <p:nvPr>
            <p:ph type="sldNum" sz="quarter" idx="14"/>
          </p:nvPr>
        </p:nvSpPr>
        <p:spPr>
          <a:xfrm>
            <a:off x="8832773" y="6492877"/>
            <a:ext cx="311227" cy="365125"/>
          </a:xfrm>
          <a:prstGeom prst="rect">
            <a:avLst/>
          </a:prstGeom>
        </p:spPr>
        <p:txBody>
          <a:bodyPr anchor="b"/>
          <a:lstStyle>
            <a:lvl1pPr algn="r">
              <a:defRPr sz="1050">
                <a:latin typeface="Arial" panose="020B0604020202020204" pitchFamily="34" charset="0"/>
                <a:cs typeface="Arial" panose="020B0604020202020204" pitchFamily="34" charset="0"/>
              </a:defRPr>
            </a:lvl1pPr>
          </a:lstStyle>
          <a:p>
            <a:pPr>
              <a:defRPr/>
            </a:pPr>
            <a:fld id="{B5CA7F38-A830-44C4-90F0-08B320E82C40}"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46750188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userDrawn="1">
  <p:cSld name="5_Body Slide">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761445" y="6492879"/>
            <a:ext cx="382555" cy="365125"/>
          </a:xfrm>
          <a:prstGeom prst="rect">
            <a:avLst/>
          </a:prstGeom>
        </p:spPr>
        <p:txBody>
          <a:bodyPr anchor="b"/>
          <a:lstStyle>
            <a:lvl1pPr>
              <a:defRPr sz="900">
                <a:latin typeface="Arial" panose="020B0604020202020204" pitchFamily="34" charset="0"/>
                <a:cs typeface="Arial" panose="020B0604020202020204" pitchFamily="34" charset="0"/>
              </a:defRPr>
            </a:lvl1pPr>
          </a:lstStyle>
          <a:p>
            <a:pPr algn="r"/>
            <a:fld id="{DADFAEAC-9E51-481A-AFCF-4AC690425237}" type="slidenum">
              <a:rPr lang="en-US" smtClean="0">
                <a:solidFill>
                  <a:prstClr val="black"/>
                </a:solidFill>
              </a:rPr>
              <a:pPr algn="r"/>
              <a:t>‹#›</a:t>
            </a:fld>
            <a:endParaRPr lang="en-US" dirty="0">
              <a:solidFill>
                <a:prstClr val="black"/>
              </a:solidFill>
            </a:endParaRPr>
          </a:p>
        </p:txBody>
      </p:sp>
      <p:sp>
        <p:nvSpPr>
          <p:cNvPr id="7" name="Rectangle 6"/>
          <p:cNvSpPr/>
          <p:nvPr userDrawn="1"/>
        </p:nvSpPr>
        <p:spPr>
          <a:xfrm>
            <a:off x="0" y="982894"/>
            <a:ext cx="9144000" cy="2473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endParaRPr>
          </a:p>
        </p:txBody>
      </p:sp>
      <p:grpSp>
        <p:nvGrpSpPr>
          <p:cNvPr id="4" name="Group 3"/>
          <p:cNvGrpSpPr>
            <a:grpSpLocks noChangeAspect="1"/>
          </p:cNvGrpSpPr>
          <p:nvPr userDrawn="1"/>
        </p:nvGrpSpPr>
        <p:grpSpPr>
          <a:xfrm>
            <a:off x="2" y="3"/>
            <a:ext cx="844823" cy="964275"/>
            <a:chOff x="0" y="0"/>
            <a:chExt cx="1072342" cy="1223963"/>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761770" cy="761770"/>
            </a:xfrm>
            <a:prstGeom prst="ellipse">
              <a:avLst/>
            </a:prstGeom>
          </p:spPr>
        </p:pic>
        <p:pic>
          <p:nvPicPr>
            <p:cNvPr id="11" name="Picture 10"/>
            <p:cNvPicPr>
              <a:picLocks noChangeAspect="1"/>
            </p:cNvPicPr>
            <p:nvPr userDrawn="1"/>
          </p:nvPicPr>
          <p:blipFill rotWithShape="1">
            <a:blip r:embed="rId3" cstate="screen">
              <a:extLst>
                <a:ext uri="{28A0092B-C50C-407E-A947-70E740481C1C}">
                  <a14:useLocalDpi xmlns:a14="http://schemas.microsoft.com/office/drawing/2010/main" val="0"/>
                </a:ext>
              </a:extLst>
            </a:blip>
            <a:srcRect l="-177" t="180" r="530" b="551"/>
            <a:stretch/>
          </p:blipFill>
          <p:spPr>
            <a:xfrm>
              <a:off x="299258" y="472733"/>
              <a:ext cx="773084" cy="751230"/>
            </a:xfrm>
            <a:prstGeom prst="ellipse">
              <a:avLst/>
            </a:prstGeom>
            <a:noFill/>
          </p:spPr>
        </p:pic>
      </p:grpSp>
      <p:pic>
        <p:nvPicPr>
          <p:cNvPr id="13" name="Picture 12"/>
          <p:cNvPicPr>
            <a:picLocks noChangeAspect="1"/>
          </p:cNvPicPr>
          <p:nvPr userDrawn="1"/>
        </p:nvPicPr>
        <p:blipFill rotWithShape="1">
          <a:blip r:embed="rId4" cstate="screen">
            <a:extLst>
              <a:ext uri="{28A0092B-C50C-407E-A947-70E740481C1C}">
                <a14:useLocalDpi xmlns:a14="http://schemas.microsoft.com/office/drawing/2010/main" val="0"/>
              </a:ext>
            </a:extLst>
          </a:blip>
          <a:srcRect l="1045" t="970" r="882" b="1031"/>
          <a:stretch/>
        </p:blipFill>
        <p:spPr>
          <a:xfrm>
            <a:off x="8073117" y="0"/>
            <a:ext cx="1045427" cy="964276"/>
          </a:xfrm>
          <a:prstGeom prst="ellipse">
            <a:avLst/>
          </a:prstGeom>
        </p:spPr>
      </p:pic>
      <p:sp>
        <p:nvSpPr>
          <p:cNvPr id="14" name="Title 1"/>
          <p:cNvSpPr>
            <a:spLocks noGrp="1"/>
          </p:cNvSpPr>
          <p:nvPr>
            <p:ph type="ctrTitle"/>
          </p:nvPr>
        </p:nvSpPr>
        <p:spPr>
          <a:xfrm>
            <a:off x="685800" y="0"/>
            <a:ext cx="7772400" cy="384378"/>
          </a:xfrm>
        </p:spPr>
        <p:txBody>
          <a:bodyPr anchor="t">
            <a:normAutofit/>
          </a:bodyPr>
          <a:lstStyle>
            <a:lvl1pPr>
              <a:defRPr sz="675" i="0">
                <a:solidFill>
                  <a:srgbClr val="00B050"/>
                </a:solidFill>
              </a:defRPr>
            </a:lvl1pPr>
          </a:lstStyle>
          <a:p>
            <a:r>
              <a:rPr lang="en-US" sz="788" dirty="0"/>
              <a:t>UNCLASSIFIED</a:t>
            </a:r>
          </a:p>
        </p:txBody>
      </p:sp>
    </p:spTree>
    <p:extLst>
      <p:ext uri="{BB962C8B-B14F-4D97-AF65-F5344CB8AC3E}">
        <p14:creationId xmlns:p14="http://schemas.microsoft.com/office/powerpoint/2010/main" val="792608458"/>
      </p:ext>
    </p:extLst>
  </p:cSld>
  <p:clrMapOvr>
    <a:overrideClrMapping bg1="lt1" tx1="dk1" bg2="lt2" tx2="dk2" accent1="accent1" accent2="accent2" accent3="accent3" accent4="accent4" accent5="accent5" accent6="accent6" hlink="hlink" folHlink="folHlink"/>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06F5FF-CCC2-408D-858E-B6C923AF8131}" type="datetimeFigureOut">
              <a:rPr lang="en-US" smtClean="0"/>
              <a:t>6/11/2025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9E7725B-678F-4172-A020-7CD024B5EFC6}" type="slidenum">
              <a:rPr lang="en-US" smtClean="0"/>
              <a:t>‹#›</a:t>
            </a:fld>
            <a:endParaRPr lang="en-US"/>
          </a:p>
        </p:txBody>
      </p:sp>
    </p:spTree>
    <p:extLst>
      <p:ext uri="{BB962C8B-B14F-4D97-AF65-F5344CB8AC3E}">
        <p14:creationId xmlns:p14="http://schemas.microsoft.com/office/powerpoint/2010/main" val="381813572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6" name="Subtitle 2"/>
          <p:cNvSpPr>
            <a:spLocks noGrp="1"/>
          </p:cNvSpPr>
          <p:nvPr>
            <p:ph type="subTitle" idx="1"/>
          </p:nvPr>
        </p:nvSpPr>
        <p:spPr>
          <a:xfrm>
            <a:off x="0" y="266033"/>
            <a:ext cx="9144000" cy="604202"/>
          </a:xfrm>
        </p:spPr>
        <p:txBody>
          <a:bodyPr>
            <a:normAutofit/>
          </a:bodyPr>
          <a:lstStyle>
            <a:lvl1pPr marL="0" indent="0" algn="ctr">
              <a:buNone/>
              <a:defRPr sz="1575">
                <a:effectLst/>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sp>
        <p:nvSpPr>
          <p:cNvPr id="5" name="Content Placeholder 4"/>
          <p:cNvSpPr>
            <a:spLocks noGrp="1"/>
          </p:cNvSpPr>
          <p:nvPr>
            <p:ph sz="quarter" idx="10" hasCustomPrompt="1"/>
          </p:nvPr>
        </p:nvSpPr>
        <p:spPr>
          <a:xfrm>
            <a:off x="250827" y="1542304"/>
            <a:ext cx="8642350" cy="5037138"/>
          </a:xfrm>
        </p:spPr>
        <p:txBody>
          <a:bodyPr>
            <a:normAutofit/>
          </a:bodyPr>
          <a:lstStyle>
            <a:lvl1pPr marL="257175" indent="-257175" algn="l">
              <a:buFont typeface="Arial" panose="020B0604020202020204" pitchFamily="34" charset="0"/>
              <a:buChar char="•"/>
              <a:defRPr sz="1125">
                <a:effectLst/>
              </a:defRPr>
            </a:lvl1pPr>
          </a:lstStyle>
          <a:p>
            <a:pPr lvl="0"/>
            <a:r>
              <a:rPr lang="en-US" dirty="0"/>
              <a:t>Use Bullets</a:t>
            </a:r>
          </a:p>
        </p:txBody>
      </p:sp>
    </p:spTree>
    <p:extLst>
      <p:ext uri="{BB962C8B-B14F-4D97-AF65-F5344CB8AC3E}">
        <p14:creationId xmlns:p14="http://schemas.microsoft.com/office/powerpoint/2010/main" val="395509518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2_Body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63191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2.xml"/><Relationship Id="rId7"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8.xml"/><Relationship Id="rId7" Type="http://schemas.openxmlformats.org/officeDocument/2006/relationships/theme" Target="../theme/theme4.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4" Type="http://schemas.openxmlformats.org/officeDocument/2006/relationships/slideLayout" Target="../slideLayouts/slideLayout2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image" Target="../media/image9.jpeg"/><Relationship Id="rId2" Type="http://schemas.openxmlformats.org/officeDocument/2006/relationships/slideLayout" Target="../slideLayouts/slideLayout33.xml"/><Relationship Id="rId16" Type="http://schemas.openxmlformats.org/officeDocument/2006/relationships/image" Target="../media/image8.jpeg"/><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theme" Target="../theme/theme5.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 Id="rId9"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image" Target="../media/image10.jpeg"/><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theme" Target="../theme/theme7.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2.xml"/><Relationship Id="rId3" Type="http://schemas.openxmlformats.org/officeDocument/2006/relationships/slideLayout" Target="../slideLayouts/slideLayout67.xml"/><Relationship Id="rId7" Type="http://schemas.openxmlformats.org/officeDocument/2006/relationships/slideLayout" Target="../slideLayouts/slideLayout71.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5" Type="http://schemas.openxmlformats.org/officeDocument/2006/relationships/slideLayout" Target="../slideLayouts/slideLayout69.xml"/><Relationship Id="rId4" Type="http://schemas.openxmlformats.org/officeDocument/2006/relationships/slideLayout" Target="../slideLayouts/slideLayout68.xml"/><Relationship Id="rId9" Type="http://schemas.openxmlformats.org/officeDocument/2006/relationships/theme" Target="../theme/theme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3"/>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2"/>
            <a:ext cx="2133600" cy="365124"/>
          </a:xfrm>
          <a:prstGeom prst="rect">
            <a:avLst/>
          </a:prstGeom>
        </p:spPr>
        <p:txBody>
          <a:bodyPr vert="horz" lIns="91440" tIns="45720" rIns="91440" bIns="45720" rtlCol="0" anchor="ctr"/>
          <a:lstStyle>
            <a:lvl1pPr algn="l" eaLnBrk="1" hangingPunct="1">
              <a:defRPr sz="1200">
                <a:solidFill>
                  <a:schemeClr val="tx1">
                    <a:tint val="75000"/>
                  </a:schemeClr>
                </a:solidFill>
              </a:defRPr>
            </a:lvl1pPr>
          </a:lstStyle>
          <a:p>
            <a:pPr>
              <a:defRPr/>
            </a:pPr>
            <a:fld id="{1BFAE1DA-6C87-4797-8A40-0A9A3F0A93DF}" type="datetimeFigureOut">
              <a:rPr lang="en-US"/>
              <a:pPr>
                <a:defRPr/>
              </a:pPr>
              <a:t>6/11/2025</a:t>
            </a:fld>
            <a:endParaRPr lang="en-US"/>
          </a:p>
        </p:txBody>
      </p:sp>
      <p:sp>
        <p:nvSpPr>
          <p:cNvPr id="5" name="Footer Placeholder 4"/>
          <p:cNvSpPr>
            <a:spLocks noGrp="1"/>
          </p:cNvSpPr>
          <p:nvPr>
            <p:ph type="ftr" sz="quarter" idx="3"/>
          </p:nvPr>
        </p:nvSpPr>
        <p:spPr>
          <a:xfrm>
            <a:off x="3124200" y="6356352"/>
            <a:ext cx="2895600" cy="365124"/>
          </a:xfrm>
          <a:prstGeom prst="rect">
            <a:avLst/>
          </a:prstGeom>
        </p:spPr>
        <p:txBody>
          <a:bodyPr vert="horz" lIns="91440" tIns="45720" rIns="91440" bIns="45720" rtlCol="0" anchor="ctr"/>
          <a:lstStyle>
            <a:lvl1pPr algn="ctr" eaLnBrk="1" hangingPunct="1">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2"/>
            <a:ext cx="2133600" cy="365124"/>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60B45F52-E6BC-4618-9938-A787145A4C70}" type="slidenum">
              <a:rPr lang="en-US" altLang="en-US"/>
              <a:pPr>
                <a:defRPr/>
              </a:pPr>
              <a:t>‹#›</a:t>
            </a:fld>
            <a:endParaRPr lang="en-US" altLang="en-US"/>
          </a:p>
        </p:txBody>
      </p:sp>
      <p:pic>
        <p:nvPicPr>
          <p:cNvPr id="1031" name="Picture 2" descr="NewTextSlide.png"/>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38" r:id="rId1"/>
    <p:sldLayoutId id="2147484139" r:id="rId2"/>
    <p:sldLayoutId id="2147484140" r:id="rId3"/>
    <p:sldLayoutId id="2147484141" r:id="rId4"/>
    <p:sldLayoutId id="2147484142" r:id="rId5"/>
    <p:sldLayoutId id="2147484143" r:id="rId6"/>
    <p:sldLayoutId id="2147484144" r:id="rId7"/>
    <p:sldLayoutId id="2147484145" r:id="rId8"/>
    <p:sldLayoutId id="2147484146" r:id="rId9"/>
    <p:sldLayoutId id="2147484147" r:id="rId10"/>
    <p:sldLayoutId id="2147484148" r:id="rId11"/>
    <p:sldLayoutId id="2147484149" r:id="rId12"/>
    <p:sldLayoutId id="2147484231" r:id="rId13"/>
  </p:sldLayoutIdLst>
  <p:hf hdr="0" ftr="0" dt="0"/>
  <p:txStyles>
    <p:titleStyle>
      <a:lvl1pPr algn="ctr" rtl="0" eaLnBrk="0" fontAlgn="base" hangingPunct="0">
        <a:spcBef>
          <a:spcPct val="0"/>
        </a:spcBef>
        <a:spcAft>
          <a:spcPct val="0"/>
        </a:spcAft>
        <a:defRPr sz="4401" kern="1200">
          <a:solidFill>
            <a:schemeClr val="tx1"/>
          </a:solidFill>
          <a:latin typeface="+mj-lt"/>
          <a:ea typeface="+mj-ea"/>
          <a:cs typeface="+mj-cs"/>
        </a:defRPr>
      </a:lvl1pPr>
      <a:lvl2pPr algn="ctr" rtl="0" eaLnBrk="0" fontAlgn="base" hangingPunct="0">
        <a:spcBef>
          <a:spcPct val="0"/>
        </a:spcBef>
        <a:spcAft>
          <a:spcPct val="0"/>
        </a:spcAft>
        <a:defRPr sz="4401">
          <a:solidFill>
            <a:schemeClr val="tx1"/>
          </a:solidFill>
          <a:latin typeface="Calibri" pitchFamily="34" charset="0"/>
        </a:defRPr>
      </a:lvl2pPr>
      <a:lvl3pPr algn="ctr" rtl="0" eaLnBrk="0" fontAlgn="base" hangingPunct="0">
        <a:spcBef>
          <a:spcPct val="0"/>
        </a:spcBef>
        <a:spcAft>
          <a:spcPct val="0"/>
        </a:spcAft>
        <a:defRPr sz="4401">
          <a:solidFill>
            <a:schemeClr val="tx1"/>
          </a:solidFill>
          <a:latin typeface="Calibri" pitchFamily="34" charset="0"/>
        </a:defRPr>
      </a:lvl3pPr>
      <a:lvl4pPr algn="ctr" rtl="0" eaLnBrk="0" fontAlgn="base" hangingPunct="0">
        <a:spcBef>
          <a:spcPct val="0"/>
        </a:spcBef>
        <a:spcAft>
          <a:spcPct val="0"/>
        </a:spcAft>
        <a:defRPr sz="4401">
          <a:solidFill>
            <a:schemeClr val="tx1"/>
          </a:solidFill>
          <a:latin typeface="Calibri" pitchFamily="34" charset="0"/>
        </a:defRPr>
      </a:lvl4pPr>
      <a:lvl5pPr algn="ctr" rtl="0" eaLnBrk="0" fontAlgn="base" hangingPunct="0">
        <a:spcBef>
          <a:spcPct val="0"/>
        </a:spcBef>
        <a:spcAft>
          <a:spcPct val="0"/>
        </a:spcAft>
        <a:defRPr sz="4401">
          <a:solidFill>
            <a:schemeClr val="tx1"/>
          </a:solidFill>
          <a:latin typeface="Calibri" pitchFamily="34" charset="0"/>
        </a:defRPr>
      </a:lvl5pPr>
      <a:lvl6pPr marL="457144" algn="ctr" rtl="0" fontAlgn="base">
        <a:spcBef>
          <a:spcPct val="0"/>
        </a:spcBef>
        <a:spcAft>
          <a:spcPct val="0"/>
        </a:spcAft>
        <a:defRPr sz="4401">
          <a:solidFill>
            <a:schemeClr val="tx1"/>
          </a:solidFill>
          <a:latin typeface="Calibri" pitchFamily="34" charset="0"/>
        </a:defRPr>
      </a:lvl6pPr>
      <a:lvl7pPr marL="914288" algn="ctr" rtl="0" fontAlgn="base">
        <a:spcBef>
          <a:spcPct val="0"/>
        </a:spcBef>
        <a:spcAft>
          <a:spcPct val="0"/>
        </a:spcAft>
        <a:defRPr sz="4401">
          <a:solidFill>
            <a:schemeClr val="tx1"/>
          </a:solidFill>
          <a:latin typeface="Calibri" pitchFamily="34" charset="0"/>
        </a:defRPr>
      </a:lvl7pPr>
      <a:lvl8pPr marL="1371428" algn="ctr" rtl="0" fontAlgn="base">
        <a:spcBef>
          <a:spcPct val="0"/>
        </a:spcBef>
        <a:spcAft>
          <a:spcPct val="0"/>
        </a:spcAft>
        <a:defRPr sz="4401">
          <a:solidFill>
            <a:schemeClr val="tx1"/>
          </a:solidFill>
          <a:latin typeface="Calibri" pitchFamily="34" charset="0"/>
        </a:defRPr>
      </a:lvl8pPr>
      <a:lvl9pPr marL="1828571" algn="ctr" rtl="0" fontAlgn="base">
        <a:spcBef>
          <a:spcPct val="0"/>
        </a:spcBef>
        <a:spcAft>
          <a:spcPct val="0"/>
        </a:spcAft>
        <a:defRPr sz="4401">
          <a:solidFill>
            <a:schemeClr val="tx1"/>
          </a:solidFill>
          <a:latin typeface="Calibri" pitchFamily="34" charset="0"/>
        </a:defRPr>
      </a:lvl9pPr>
    </p:titleStyle>
    <p:bodyStyle>
      <a:lvl1pPr marL="342857" indent="-342857" algn="l" rtl="0" eaLnBrk="0" fontAlgn="base" hangingPunct="0">
        <a:spcBef>
          <a:spcPct val="20000"/>
        </a:spcBef>
        <a:spcAft>
          <a:spcPct val="0"/>
        </a:spcAft>
        <a:buFont typeface="Arial" panose="020B0604020202020204" pitchFamily="34" charset="0"/>
        <a:buChar char="•"/>
        <a:defRPr sz="3201" kern="1200">
          <a:solidFill>
            <a:schemeClr val="tx1"/>
          </a:solidFill>
          <a:latin typeface="+mn-lt"/>
          <a:ea typeface="+mn-ea"/>
          <a:cs typeface="+mn-cs"/>
        </a:defRPr>
      </a:lvl1pPr>
      <a:lvl2pPr marL="742856" indent="-285713" algn="l" rtl="0" eaLnBrk="0" fontAlgn="base" hangingPunct="0">
        <a:spcBef>
          <a:spcPct val="20000"/>
        </a:spcBef>
        <a:spcAft>
          <a:spcPct val="0"/>
        </a:spcAft>
        <a:buFont typeface="Arial" panose="020B0604020202020204" pitchFamily="34" charset="0"/>
        <a:buChar char="–"/>
        <a:defRPr sz="2799" kern="1200">
          <a:solidFill>
            <a:schemeClr val="tx1"/>
          </a:solidFill>
          <a:latin typeface="+mn-lt"/>
          <a:ea typeface="+mn-ea"/>
          <a:cs typeface="+mn-cs"/>
        </a:defRPr>
      </a:lvl2pPr>
      <a:lvl3pPr marL="1142858" indent="-22857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001" indent="-228570" algn="l" rtl="0" eaLnBrk="0" fontAlgn="base" hangingPunct="0">
        <a:spcBef>
          <a:spcPct val="20000"/>
        </a:spcBef>
        <a:spcAft>
          <a:spcPct val="0"/>
        </a:spcAft>
        <a:buFont typeface="Arial" panose="020B0604020202020204" pitchFamily="34" charset="0"/>
        <a:buChar char="–"/>
        <a:defRPr sz="2001" kern="1200">
          <a:solidFill>
            <a:schemeClr val="tx1"/>
          </a:solidFill>
          <a:latin typeface="+mn-lt"/>
          <a:ea typeface="+mn-ea"/>
          <a:cs typeface="+mn-cs"/>
        </a:defRPr>
      </a:lvl4pPr>
      <a:lvl5pPr marL="2057143" indent="-228570" algn="l" rtl="0" eaLnBrk="0" fontAlgn="base" hangingPunct="0">
        <a:spcBef>
          <a:spcPct val="20000"/>
        </a:spcBef>
        <a:spcAft>
          <a:spcPct val="0"/>
        </a:spcAft>
        <a:buFont typeface="Arial" panose="020B0604020202020204" pitchFamily="34" charset="0"/>
        <a:buChar char="»"/>
        <a:defRPr sz="2001" kern="1200">
          <a:solidFill>
            <a:schemeClr val="tx1"/>
          </a:solidFill>
          <a:latin typeface="+mn-lt"/>
          <a:ea typeface="+mn-ea"/>
          <a:cs typeface="+mn-cs"/>
        </a:defRPr>
      </a:lvl5pPr>
      <a:lvl6pPr marL="2514285" indent="-228570" algn="l" defTabSz="914288" rtl="0" eaLnBrk="1" latinLnBrk="0" hangingPunct="1">
        <a:spcBef>
          <a:spcPct val="20000"/>
        </a:spcBef>
        <a:buFont typeface="Arial" pitchFamily="34" charset="0"/>
        <a:buChar char="•"/>
        <a:defRPr sz="2001" kern="1200">
          <a:solidFill>
            <a:schemeClr val="tx1"/>
          </a:solidFill>
          <a:latin typeface="+mn-lt"/>
          <a:ea typeface="+mn-ea"/>
          <a:cs typeface="+mn-cs"/>
        </a:defRPr>
      </a:lvl6pPr>
      <a:lvl7pPr marL="2971429" indent="-228570" algn="l" defTabSz="914288" rtl="0" eaLnBrk="1" latinLnBrk="0" hangingPunct="1">
        <a:spcBef>
          <a:spcPct val="20000"/>
        </a:spcBef>
        <a:buFont typeface="Arial" pitchFamily="34" charset="0"/>
        <a:buChar char="•"/>
        <a:defRPr sz="2001" kern="1200">
          <a:solidFill>
            <a:schemeClr val="tx1"/>
          </a:solidFill>
          <a:latin typeface="+mn-lt"/>
          <a:ea typeface="+mn-ea"/>
          <a:cs typeface="+mn-cs"/>
        </a:defRPr>
      </a:lvl7pPr>
      <a:lvl8pPr marL="3428573" indent="-228570" algn="l" defTabSz="914288" rtl="0" eaLnBrk="1" latinLnBrk="0" hangingPunct="1">
        <a:spcBef>
          <a:spcPct val="20000"/>
        </a:spcBef>
        <a:buFont typeface="Arial" pitchFamily="34" charset="0"/>
        <a:buChar char="•"/>
        <a:defRPr sz="2001" kern="1200">
          <a:solidFill>
            <a:schemeClr val="tx1"/>
          </a:solidFill>
          <a:latin typeface="+mn-lt"/>
          <a:ea typeface="+mn-ea"/>
          <a:cs typeface="+mn-cs"/>
        </a:defRPr>
      </a:lvl8pPr>
      <a:lvl9pPr marL="3885713" indent="-228570" algn="l" defTabSz="914288" rtl="0" eaLnBrk="1" latinLnBrk="0" hangingPunct="1">
        <a:spcBef>
          <a:spcPct val="20000"/>
        </a:spcBef>
        <a:buFont typeface="Arial" pitchFamily="34" charset="0"/>
        <a:buChar char="•"/>
        <a:defRPr sz="2001" kern="1200">
          <a:solidFill>
            <a:schemeClr val="tx1"/>
          </a:solidFill>
          <a:latin typeface="+mn-lt"/>
          <a:ea typeface="+mn-ea"/>
          <a:cs typeface="+mn-cs"/>
        </a:defRPr>
      </a:lvl9pPr>
    </p:bodyStyle>
    <p:otherStyle>
      <a:defPPr>
        <a:defRPr lang="en-US"/>
      </a:defPPr>
      <a:lvl1pPr marL="0" algn="l" defTabSz="914288" rtl="0" eaLnBrk="1" latinLnBrk="0" hangingPunct="1">
        <a:defRPr sz="1800" kern="1200">
          <a:solidFill>
            <a:schemeClr val="tx1"/>
          </a:solidFill>
          <a:latin typeface="+mn-lt"/>
          <a:ea typeface="+mn-ea"/>
          <a:cs typeface="+mn-cs"/>
        </a:defRPr>
      </a:lvl1pPr>
      <a:lvl2pPr marL="457144" algn="l" defTabSz="914288" rtl="0" eaLnBrk="1" latinLnBrk="0" hangingPunct="1">
        <a:defRPr sz="1800" kern="1200">
          <a:solidFill>
            <a:schemeClr val="tx1"/>
          </a:solidFill>
          <a:latin typeface="+mn-lt"/>
          <a:ea typeface="+mn-ea"/>
          <a:cs typeface="+mn-cs"/>
        </a:defRPr>
      </a:lvl2pPr>
      <a:lvl3pPr marL="914288" algn="l" defTabSz="914288" rtl="0" eaLnBrk="1" latinLnBrk="0" hangingPunct="1">
        <a:defRPr sz="1800" kern="1200">
          <a:solidFill>
            <a:schemeClr val="tx1"/>
          </a:solidFill>
          <a:latin typeface="+mn-lt"/>
          <a:ea typeface="+mn-ea"/>
          <a:cs typeface="+mn-cs"/>
        </a:defRPr>
      </a:lvl3pPr>
      <a:lvl4pPr marL="1371428" algn="l" defTabSz="914288" rtl="0" eaLnBrk="1" latinLnBrk="0" hangingPunct="1">
        <a:defRPr sz="1800" kern="1200">
          <a:solidFill>
            <a:schemeClr val="tx1"/>
          </a:solidFill>
          <a:latin typeface="+mn-lt"/>
          <a:ea typeface="+mn-ea"/>
          <a:cs typeface="+mn-cs"/>
        </a:defRPr>
      </a:lvl4pPr>
      <a:lvl5pPr marL="1828571" algn="l" defTabSz="914288" rtl="0" eaLnBrk="1" latinLnBrk="0" hangingPunct="1">
        <a:defRPr sz="1800" kern="1200">
          <a:solidFill>
            <a:schemeClr val="tx1"/>
          </a:solidFill>
          <a:latin typeface="+mn-lt"/>
          <a:ea typeface="+mn-ea"/>
          <a:cs typeface="+mn-cs"/>
        </a:defRPr>
      </a:lvl5pPr>
      <a:lvl6pPr marL="2285715" algn="l" defTabSz="914288" rtl="0" eaLnBrk="1" latinLnBrk="0" hangingPunct="1">
        <a:defRPr sz="1800" kern="1200">
          <a:solidFill>
            <a:schemeClr val="tx1"/>
          </a:solidFill>
          <a:latin typeface="+mn-lt"/>
          <a:ea typeface="+mn-ea"/>
          <a:cs typeface="+mn-cs"/>
        </a:defRPr>
      </a:lvl6pPr>
      <a:lvl7pPr marL="2742857" algn="l" defTabSz="914288" rtl="0" eaLnBrk="1" latinLnBrk="0" hangingPunct="1">
        <a:defRPr sz="1800" kern="1200">
          <a:solidFill>
            <a:schemeClr val="tx1"/>
          </a:solidFill>
          <a:latin typeface="+mn-lt"/>
          <a:ea typeface="+mn-ea"/>
          <a:cs typeface="+mn-cs"/>
        </a:defRPr>
      </a:lvl7pPr>
      <a:lvl8pPr marL="3199999" algn="l" defTabSz="914288" rtl="0" eaLnBrk="1" latinLnBrk="0" hangingPunct="1">
        <a:defRPr sz="1800" kern="1200">
          <a:solidFill>
            <a:schemeClr val="tx1"/>
          </a:solidFill>
          <a:latin typeface="+mn-lt"/>
          <a:ea typeface="+mn-ea"/>
          <a:cs typeface="+mn-cs"/>
        </a:defRPr>
      </a:lvl8pPr>
      <a:lvl9pPr marL="3657143" algn="l" defTabSz="914288"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
            <a:ext cx="7886700" cy="1325563"/>
          </a:xfrm>
          <a:prstGeom prst="rect">
            <a:avLst/>
          </a:prstGeom>
        </p:spPr>
        <p:txBody>
          <a:bodyPr vert="horz" lIns="91440" tIns="45720" rIns="91440" bIns="45720" rtlCol="0" anchor="t">
            <a:normAutofit/>
          </a:bodyPr>
          <a:lstStyle/>
          <a:p>
            <a:r>
              <a:rPr lang="en-US" dirty="0"/>
              <a:t>CLASSIFICATION</a:t>
            </a:r>
            <a:br>
              <a:rPr lang="en-US" dirty="0"/>
            </a:br>
            <a:r>
              <a:rPr lang="en-US" dirty="0"/>
              <a:t>Pre-decisional (if applies)</a:t>
            </a:r>
          </a:p>
        </p:txBody>
      </p:sp>
      <p:sp>
        <p:nvSpPr>
          <p:cNvPr id="3" name="Text Placeholder 2"/>
          <p:cNvSpPr>
            <a:spLocks noGrp="1"/>
          </p:cNvSpPr>
          <p:nvPr>
            <p:ph type="body" idx="1"/>
          </p:nvPr>
        </p:nvSpPr>
        <p:spPr>
          <a:xfrm>
            <a:off x="1532142" y="3132314"/>
            <a:ext cx="6079722" cy="593379"/>
          </a:xfrm>
          <a:prstGeom prst="rect">
            <a:avLst/>
          </a:prstGeom>
        </p:spPr>
        <p:txBody>
          <a:bodyPr vert="horz" lIns="91440" tIns="45720" rIns="91440" bIns="45720" rtlCol="0">
            <a:normAutofit/>
          </a:bodyPr>
          <a:lstStyle/>
          <a:p>
            <a:pPr lvl="0"/>
            <a:r>
              <a:rPr lang="en-US" dirty="0"/>
              <a:t>Title</a:t>
            </a:r>
          </a:p>
        </p:txBody>
      </p:sp>
      <p:sp>
        <p:nvSpPr>
          <p:cNvPr id="5" name="Footer Placeholder 4"/>
          <p:cNvSpPr>
            <a:spLocks noGrp="1"/>
          </p:cNvSpPr>
          <p:nvPr>
            <p:ph type="ftr" sz="quarter" idx="3"/>
          </p:nvPr>
        </p:nvSpPr>
        <p:spPr>
          <a:xfrm>
            <a:off x="4673314" y="6492879"/>
            <a:ext cx="3428998" cy="365124"/>
          </a:xfrm>
          <a:prstGeom prst="rect">
            <a:avLst/>
          </a:prstGeom>
        </p:spPr>
        <p:txBody>
          <a:bodyPr vert="horz" lIns="91440" tIns="45720" rIns="91440" bIns="45720" rtlCol="0" anchor="ctr"/>
          <a:lstStyle>
            <a:lvl1pPr algn="ctr">
              <a:defRPr sz="1800" b="1" i="1">
                <a:solidFill>
                  <a:schemeClr val="tx1"/>
                </a:solidFill>
                <a:latin typeface="Arial" panose="020B0604020202020204" pitchFamily="34" charset="0"/>
                <a:cs typeface="Arial" panose="020B0604020202020204" pitchFamily="34" charset="0"/>
              </a:defRPr>
            </a:lvl1pPr>
          </a:lstStyle>
          <a:p>
            <a:pPr eaLnBrk="1" hangingPunct="1"/>
            <a:r>
              <a:rPr lang="en-US">
                <a:solidFill>
                  <a:prstClr val="black"/>
                </a:solidFill>
                <a:ea typeface="+mn-ea"/>
              </a:rPr>
              <a:t>CLASSIFICATION</a:t>
            </a:r>
            <a:endParaRPr lang="en-US" dirty="0">
              <a:solidFill>
                <a:prstClr val="black"/>
              </a:solidFill>
              <a:ea typeface="+mn-ea"/>
            </a:endParaRPr>
          </a:p>
        </p:txBody>
      </p:sp>
    </p:spTree>
    <p:extLst>
      <p:ext uri="{BB962C8B-B14F-4D97-AF65-F5344CB8AC3E}">
        <p14:creationId xmlns:p14="http://schemas.microsoft.com/office/powerpoint/2010/main" val="4036731780"/>
      </p:ext>
    </p:extLst>
  </p:cSld>
  <p:clrMap bg1="lt1" tx1="dk1" bg2="lt2" tx2="dk2" accent1="accent1" accent2="accent2" accent3="accent3" accent4="accent4" accent5="accent5" accent6="accent6" hlink="hlink" folHlink="folHlink"/>
  <p:sldLayoutIdLst>
    <p:sldLayoutId id="2147484178" r:id="rId1"/>
    <p:sldLayoutId id="2147484179" r:id="rId2"/>
    <p:sldLayoutId id="2147484180" r:id="rId3"/>
    <p:sldLayoutId id="2147484181" r:id="rId4"/>
    <p:sldLayoutId id="2147484182" r:id="rId5"/>
    <p:sldLayoutId id="2147484183" r:id="rId6"/>
  </p:sldLayoutIdLst>
  <p:hf hdr="0" dt="0"/>
  <p:txStyles>
    <p:titleStyle>
      <a:lvl1pPr algn="ctr" defTabSz="914288" rtl="0" eaLnBrk="1" latinLnBrk="0" hangingPunct="1">
        <a:lnSpc>
          <a:spcPct val="90000"/>
        </a:lnSpc>
        <a:spcBef>
          <a:spcPct val="0"/>
        </a:spcBef>
        <a:buNone/>
        <a:defRPr sz="2001" b="1" kern="1200" baseline="0">
          <a:solidFill>
            <a:srgbClr val="00B050"/>
          </a:solidFill>
          <a:latin typeface="Arial" panose="020B0604020202020204" pitchFamily="34" charset="0"/>
          <a:ea typeface="+mj-ea"/>
          <a:cs typeface="Arial" panose="020B0604020202020204" pitchFamily="34" charset="0"/>
        </a:defRPr>
      </a:lvl1pPr>
    </p:titleStyle>
    <p:bodyStyle>
      <a:lvl1pPr marL="0" indent="0" algn="ctr" defTabSz="914288" rtl="0" eaLnBrk="1" latinLnBrk="0" hangingPunct="1">
        <a:lnSpc>
          <a:spcPct val="90000"/>
        </a:lnSpc>
        <a:spcBef>
          <a:spcPts val="999"/>
        </a:spcBef>
        <a:buFontTx/>
        <a:buNone/>
        <a:defRPr sz="3201" b="1" kern="1200">
          <a:solidFill>
            <a:schemeClr val="tx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defRPr>
      </a:lvl1pPr>
      <a:lvl2pPr marL="685714" indent="-228570" algn="l" defTabSz="914288" rtl="0" eaLnBrk="1" latinLnBrk="0" hangingPunct="1">
        <a:lnSpc>
          <a:spcPct val="90000"/>
        </a:lnSpc>
        <a:spcBef>
          <a:spcPts val="501"/>
        </a:spcBef>
        <a:buFont typeface="Arial" panose="020B0604020202020204" pitchFamily="34" charset="0"/>
        <a:buChar char="•"/>
        <a:defRPr sz="2400" b="1" kern="120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defRPr>
      </a:lvl2pPr>
      <a:lvl3pPr marL="1142858" indent="-228570" algn="l" defTabSz="914288" rtl="0" eaLnBrk="1" latinLnBrk="0" hangingPunct="1">
        <a:lnSpc>
          <a:spcPct val="90000"/>
        </a:lnSpc>
        <a:spcBef>
          <a:spcPts val="501"/>
        </a:spcBef>
        <a:buFont typeface="Arial" panose="020B0604020202020204" pitchFamily="34" charset="0"/>
        <a:buChar char="•"/>
        <a:defRPr sz="2001" b="1" kern="120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defRPr>
      </a:lvl3pPr>
      <a:lvl4pPr marL="1600001" indent="-228570" algn="l" defTabSz="914288" rtl="0" eaLnBrk="1" latinLnBrk="0" hangingPunct="1">
        <a:lnSpc>
          <a:spcPct val="90000"/>
        </a:lnSpc>
        <a:spcBef>
          <a:spcPts val="501"/>
        </a:spcBef>
        <a:buFont typeface="Arial" panose="020B0604020202020204" pitchFamily="34" charset="0"/>
        <a:buChar char="•"/>
        <a:defRPr sz="1800" b="1" kern="120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defRPr>
      </a:lvl4pPr>
      <a:lvl5pPr marL="2057143" indent="-228570" algn="l" defTabSz="914288" rtl="0" eaLnBrk="1" latinLnBrk="0" hangingPunct="1">
        <a:lnSpc>
          <a:spcPct val="90000"/>
        </a:lnSpc>
        <a:spcBef>
          <a:spcPts val="501"/>
        </a:spcBef>
        <a:buFont typeface="Arial" panose="020B0604020202020204" pitchFamily="34" charset="0"/>
        <a:buChar char="•"/>
        <a:defRPr sz="1800" b="1" kern="120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defRPr>
      </a:lvl5pPr>
      <a:lvl6pPr marL="2514285" indent="-228570" algn="l" defTabSz="914288"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6pPr>
      <a:lvl7pPr marL="2971429" indent="-228570" algn="l" defTabSz="914288"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7pPr>
      <a:lvl8pPr marL="3428573" indent="-228570" algn="l" defTabSz="914288"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8pPr>
      <a:lvl9pPr marL="3885713" indent="-228570" algn="l" defTabSz="914288"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88" rtl="0" eaLnBrk="1" latinLnBrk="0" hangingPunct="1">
        <a:defRPr sz="1800" kern="1200">
          <a:solidFill>
            <a:schemeClr val="tx1"/>
          </a:solidFill>
          <a:latin typeface="+mn-lt"/>
          <a:ea typeface="+mn-ea"/>
          <a:cs typeface="+mn-cs"/>
        </a:defRPr>
      </a:lvl1pPr>
      <a:lvl2pPr marL="457144" algn="l" defTabSz="914288" rtl="0" eaLnBrk="1" latinLnBrk="0" hangingPunct="1">
        <a:defRPr sz="1800" kern="1200">
          <a:solidFill>
            <a:schemeClr val="tx1"/>
          </a:solidFill>
          <a:latin typeface="+mn-lt"/>
          <a:ea typeface="+mn-ea"/>
          <a:cs typeface="+mn-cs"/>
        </a:defRPr>
      </a:lvl2pPr>
      <a:lvl3pPr marL="914288" algn="l" defTabSz="914288" rtl="0" eaLnBrk="1" latinLnBrk="0" hangingPunct="1">
        <a:defRPr sz="1800" kern="1200">
          <a:solidFill>
            <a:schemeClr val="tx1"/>
          </a:solidFill>
          <a:latin typeface="+mn-lt"/>
          <a:ea typeface="+mn-ea"/>
          <a:cs typeface="+mn-cs"/>
        </a:defRPr>
      </a:lvl3pPr>
      <a:lvl4pPr marL="1371428" algn="l" defTabSz="914288" rtl="0" eaLnBrk="1" latinLnBrk="0" hangingPunct="1">
        <a:defRPr sz="1800" kern="1200">
          <a:solidFill>
            <a:schemeClr val="tx1"/>
          </a:solidFill>
          <a:latin typeface="+mn-lt"/>
          <a:ea typeface="+mn-ea"/>
          <a:cs typeface="+mn-cs"/>
        </a:defRPr>
      </a:lvl4pPr>
      <a:lvl5pPr marL="1828571" algn="l" defTabSz="914288" rtl="0" eaLnBrk="1" latinLnBrk="0" hangingPunct="1">
        <a:defRPr sz="1800" kern="1200">
          <a:solidFill>
            <a:schemeClr val="tx1"/>
          </a:solidFill>
          <a:latin typeface="+mn-lt"/>
          <a:ea typeface="+mn-ea"/>
          <a:cs typeface="+mn-cs"/>
        </a:defRPr>
      </a:lvl5pPr>
      <a:lvl6pPr marL="2285715" algn="l" defTabSz="914288" rtl="0" eaLnBrk="1" latinLnBrk="0" hangingPunct="1">
        <a:defRPr sz="1800" kern="1200">
          <a:solidFill>
            <a:schemeClr val="tx1"/>
          </a:solidFill>
          <a:latin typeface="+mn-lt"/>
          <a:ea typeface="+mn-ea"/>
          <a:cs typeface="+mn-cs"/>
        </a:defRPr>
      </a:lvl6pPr>
      <a:lvl7pPr marL="2742857" algn="l" defTabSz="914288" rtl="0" eaLnBrk="1" latinLnBrk="0" hangingPunct="1">
        <a:defRPr sz="1800" kern="1200">
          <a:solidFill>
            <a:schemeClr val="tx1"/>
          </a:solidFill>
          <a:latin typeface="+mn-lt"/>
          <a:ea typeface="+mn-ea"/>
          <a:cs typeface="+mn-cs"/>
        </a:defRPr>
      </a:lvl7pPr>
      <a:lvl8pPr marL="3199999" algn="l" defTabSz="914288" rtl="0" eaLnBrk="1" latinLnBrk="0" hangingPunct="1">
        <a:defRPr sz="1800" kern="1200">
          <a:solidFill>
            <a:schemeClr val="tx1"/>
          </a:solidFill>
          <a:latin typeface="+mn-lt"/>
          <a:ea typeface="+mn-ea"/>
          <a:cs typeface="+mn-cs"/>
        </a:defRPr>
      </a:lvl8pPr>
      <a:lvl9pPr marL="3657143" algn="l" defTabSz="914288"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
            <a:ext cx="7886700" cy="1325563"/>
          </a:xfrm>
          <a:prstGeom prst="rect">
            <a:avLst/>
          </a:prstGeom>
        </p:spPr>
        <p:txBody>
          <a:bodyPr vert="horz" lIns="91440" tIns="45720" rIns="91440" bIns="45720" rtlCol="0" anchor="t">
            <a:normAutofit/>
          </a:bodyPr>
          <a:lstStyle/>
          <a:p>
            <a:r>
              <a:rPr lang="en-US" dirty="0"/>
              <a:t>CLASSIFICATION</a:t>
            </a:r>
            <a:br>
              <a:rPr lang="en-US" dirty="0"/>
            </a:br>
            <a:r>
              <a:rPr lang="en-US" dirty="0"/>
              <a:t>Pre-decisional (if applies)</a:t>
            </a:r>
          </a:p>
        </p:txBody>
      </p:sp>
      <p:sp>
        <p:nvSpPr>
          <p:cNvPr id="3" name="Text Placeholder 2"/>
          <p:cNvSpPr>
            <a:spLocks noGrp="1"/>
          </p:cNvSpPr>
          <p:nvPr>
            <p:ph type="body" idx="1"/>
          </p:nvPr>
        </p:nvSpPr>
        <p:spPr>
          <a:xfrm>
            <a:off x="1532142" y="3132314"/>
            <a:ext cx="6079722" cy="593379"/>
          </a:xfrm>
          <a:prstGeom prst="rect">
            <a:avLst/>
          </a:prstGeom>
        </p:spPr>
        <p:txBody>
          <a:bodyPr vert="horz" lIns="91440" tIns="45720" rIns="91440" bIns="45720" rtlCol="0">
            <a:normAutofit/>
          </a:bodyPr>
          <a:lstStyle/>
          <a:p>
            <a:pPr lvl="0"/>
            <a:r>
              <a:rPr lang="en-US" dirty="0"/>
              <a:t>Title</a:t>
            </a:r>
          </a:p>
        </p:txBody>
      </p:sp>
      <p:sp>
        <p:nvSpPr>
          <p:cNvPr id="5" name="Footer Placeholder 4"/>
          <p:cNvSpPr>
            <a:spLocks noGrp="1"/>
          </p:cNvSpPr>
          <p:nvPr>
            <p:ph type="ftr" sz="quarter" idx="3"/>
          </p:nvPr>
        </p:nvSpPr>
        <p:spPr>
          <a:xfrm>
            <a:off x="4673314" y="6492879"/>
            <a:ext cx="3428998" cy="365124"/>
          </a:xfrm>
          <a:prstGeom prst="rect">
            <a:avLst/>
          </a:prstGeom>
        </p:spPr>
        <p:txBody>
          <a:bodyPr vert="horz" lIns="91440" tIns="45720" rIns="91440" bIns="45720" rtlCol="0" anchor="ctr"/>
          <a:lstStyle>
            <a:lvl1pPr algn="ctr">
              <a:defRPr sz="1800" b="1" i="1">
                <a:solidFill>
                  <a:schemeClr val="tx1"/>
                </a:solidFill>
                <a:latin typeface="Arial" panose="020B0604020202020204" pitchFamily="34" charset="0"/>
                <a:cs typeface="Arial" panose="020B0604020202020204" pitchFamily="34" charset="0"/>
              </a:defRPr>
            </a:lvl1pPr>
          </a:lstStyle>
          <a:p>
            <a:pPr eaLnBrk="1" hangingPunct="1"/>
            <a:r>
              <a:rPr lang="en-US">
                <a:solidFill>
                  <a:prstClr val="black"/>
                </a:solidFill>
                <a:ea typeface="+mn-ea"/>
              </a:rPr>
              <a:t>CLASSIFICATION</a:t>
            </a:r>
            <a:endParaRPr lang="en-US" dirty="0">
              <a:solidFill>
                <a:prstClr val="black"/>
              </a:solidFill>
              <a:ea typeface="+mn-ea"/>
            </a:endParaRPr>
          </a:p>
        </p:txBody>
      </p:sp>
    </p:spTree>
    <p:extLst>
      <p:ext uri="{BB962C8B-B14F-4D97-AF65-F5344CB8AC3E}">
        <p14:creationId xmlns:p14="http://schemas.microsoft.com/office/powerpoint/2010/main" val="643927981"/>
      </p:ext>
    </p:extLst>
  </p:cSld>
  <p:clrMap bg1="lt1" tx1="dk1" bg2="lt2" tx2="dk2" accent1="accent1" accent2="accent2" accent3="accent3" accent4="accent4" accent5="accent5" accent6="accent6" hlink="hlink" folHlink="folHlink"/>
  <p:sldLayoutIdLst>
    <p:sldLayoutId id="2147484185" r:id="rId1"/>
    <p:sldLayoutId id="2147484186" r:id="rId2"/>
    <p:sldLayoutId id="2147484187" r:id="rId3"/>
    <p:sldLayoutId id="2147484188" r:id="rId4"/>
    <p:sldLayoutId id="2147484189" r:id="rId5"/>
    <p:sldLayoutId id="2147484190" r:id="rId6"/>
  </p:sldLayoutIdLst>
  <p:hf hdr="0" dt="0"/>
  <p:txStyles>
    <p:titleStyle>
      <a:lvl1pPr algn="ctr" defTabSz="914288" rtl="0" eaLnBrk="1" latinLnBrk="0" hangingPunct="1">
        <a:lnSpc>
          <a:spcPct val="90000"/>
        </a:lnSpc>
        <a:spcBef>
          <a:spcPct val="0"/>
        </a:spcBef>
        <a:buNone/>
        <a:defRPr sz="2001" b="1" kern="1200" baseline="0">
          <a:solidFill>
            <a:srgbClr val="00B050"/>
          </a:solidFill>
          <a:latin typeface="Arial" panose="020B0604020202020204" pitchFamily="34" charset="0"/>
          <a:ea typeface="+mj-ea"/>
          <a:cs typeface="Arial" panose="020B0604020202020204" pitchFamily="34" charset="0"/>
        </a:defRPr>
      </a:lvl1pPr>
    </p:titleStyle>
    <p:bodyStyle>
      <a:lvl1pPr marL="0" indent="0" algn="ctr" defTabSz="914288" rtl="0" eaLnBrk="1" latinLnBrk="0" hangingPunct="1">
        <a:lnSpc>
          <a:spcPct val="90000"/>
        </a:lnSpc>
        <a:spcBef>
          <a:spcPts val="999"/>
        </a:spcBef>
        <a:buFontTx/>
        <a:buNone/>
        <a:defRPr sz="3201" b="1" kern="1200">
          <a:solidFill>
            <a:schemeClr val="tx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defRPr>
      </a:lvl1pPr>
      <a:lvl2pPr marL="685714" indent="-228570" algn="l" defTabSz="914288" rtl="0" eaLnBrk="1" latinLnBrk="0" hangingPunct="1">
        <a:lnSpc>
          <a:spcPct val="90000"/>
        </a:lnSpc>
        <a:spcBef>
          <a:spcPts val="501"/>
        </a:spcBef>
        <a:buFont typeface="Arial" panose="020B0604020202020204" pitchFamily="34" charset="0"/>
        <a:buChar char="•"/>
        <a:defRPr sz="2400" b="1" kern="120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defRPr>
      </a:lvl2pPr>
      <a:lvl3pPr marL="1142858" indent="-228570" algn="l" defTabSz="914288" rtl="0" eaLnBrk="1" latinLnBrk="0" hangingPunct="1">
        <a:lnSpc>
          <a:spcPct val="90000"/>
        </a:lnSpc>
        <a:spcBef>
          <a:spcPts val="501"/>
        </a:spcBef>
        <a:buFont typeface="Arial" panose="020B0604020202020204" pitchFamily="34" charset="0"/>
        <a:buChar char="•"/>
        <a:defRPr sz="2001" b="1" kern="120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defRPr>
      </a:lvl3pPr>
      <a:lvl4pPr marL="1600001" indent="-228570" algn="l" defTabSz="914288" rtl="0" eaLnBrk="1" latinLnBrk="0" hangingPunct="1">
        <a:lnSpc>
          <a:spcPct val="90000"/>
        </a:lnSpc>
        <a:spcBef>
          <a:spcPts val="501"/>
        </a:spcBef>
        <a:buFont typeface="Arial" panose="020B0604020202020204" pitchFamily="34" charset="0"/>
        <a:buChar char="•"/>
        <a:defRPr sz="1800" b="1" kern="120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defRPr>
      </a:lvl4pPr>
      <a:lvl5pPr marL="2057143" indent="-228570" algn="l" defTabSz="914288" rtl="0" eaLnBrk="1" latinLnBrk="0" hangingPunct="1">
        <a:lnSpc>
          <a:spcPct val="90000"/>
        </a:lnSpc>
        <a:spcBef>
          <a:spcPts val="501"/>
        </a:spcBef>
        <a:buFont typeface="Arial" panose="020B0604020202020204" pitchFamily="34" charset="0"/>
        <a:buChar char="•"/>
        <a:defRPr sz="1800" b="1" kern="120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defRPr>
      </a:lvl5pPr>
      <a:lvl6pPr marL="2514285" indent="-228570" algn="l" defTabSz="914288"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6pPr>
      <a:lvl7pPr marL="2971429" indent="-228570" algn="l" defTabSz="914288"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7pPr>
      <a:lvl8pPr marL="3428573" indent="-228570" algn="l" defTabSz="914288"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8pPr>
      <a:lvl9pPr marL="3885713" indent="-228570" algn="l" defTabSz="914288"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88" rtl="0" eaLnBrk="1" latinLnBrk="0" hangingPunct="1">
        <a:defRPr sz="1800" kern="1200">
          <a:solidFill>
            <a:schemeClr val="tx1"/>
          </a:solidFill>
          <a:latin typeface="+mn-lt"/>
          <a:ea typeface="+mn-ea"/>
          <a:cs typeface="+mn-cs"/>
        </a:defRPr>
      </a:lvl1pPr>
      <a:lvl2pPr marL="457144" algn="l" defTabSz="914288" rtl="0" eaLnBrk="1" latinLnBrk="0" hangingPunct="1">
        <a:defRPr sz="1800" kern="1200">
          <a:solidFill>
            <a:schemeClr val="tx1"/>
          </a:solidFill>
          <a:latin typeface="+mn-lt"/>
          <a:ea typeface="+mn-ea"/>
          <a:cs typeface="+mn-cs"/>
        </a:defRPr>
      </a:lvl2pPr>
      <a:lvl3pPr marL="914288" algn="l" defTabSz="914288" rtl="0" eaLnBrk="1" latinLnBrk="0" hangingPunct="1">
        <a:defRPr sz="1800" kern="1200">
          <a:solidFill>
            <a:schemeClr val="tx1"/>
          </a:solidFill>
          <a:latin typeface="+mn-lt"/>
          <a:ea typeface="+mn-ea"/>
          <a:cs typeface="+mn-cs"/>
        </a:defRPr>
      </a:lvl3pPr>
      <a:lvl4pPr marL="1371428" algn="l" defTabSz="914288" rtl="0" eaLnBrk="1" latinLnBrk="0" hangingPunct="1">
        <a:defRPr sz="1800" kern="1200">
          <a:solidFill>
            <a:schemeClr val="tx1"/>
          </a:solidFill>
          <a:latin typeface="+mn-lt"/>
          <a:ea typeface="+mn-ea"/>
          <a:cs typeface="+mn-cs"/>
        </a:defRPr>
      </a:lvl4pPr>
      <a:lvl5pPr marL="1828571" algn="l" defTabSz="914288" rtl="0" eaLnBrk="1" latinLnBrk="0" hangingPunct="1">
        <a:defRPr sz="1800" kern="1200">
          <a:solidFill>
            <a:schemeClr val="tx1"/>
          </a:solidFill>
          <a:latin typeface="+mn-lt"/>
          <a:ea typeface="+mn-ea"/>
          <a:cs typeface="+mn-cs"/>
        </a:defRPr>
      </a:lvl5pPr>
      <a:lvl6pPr marL="2285715" algn="l" defTabSz="914288" rtl="0" eaLnBrk="1" latinLnBrk="0" hangingPunct="1">
        <a:defRPr sz="1800" kern="1200">
          <a:solidFill>
            <a:schemeClr val="tx1"/>
          </a:solidFill>
          <a:latin typeface="+mn-lt"/>
          <a:ea typeface="+mn-ea"/>
          <a:cs typeface="+mn-cs"/>
        </a:defRPr>
      </a:lvl6pPr>
      <a:lvl7pPr marL="2742857" algn="l" defTabSz="914288" rtl="0" eaLnBrk="1" latinLnBrk="0" hangingPunct="1">
        <a:defRPr sz="1800" kern="1200">
          <a:solidFill>
            <a:schemeClr val="tx1"/>
          </a:solidFill>
          <a:latin typeface="+mn-lt"/>
          <a:ea typeface="+mn-ea"/>
          <a:cs typeface="+mn-cs"/>
        </a:defRPr>
      </a:lvl7pPr>
      <a:lvl8pPr marL="3199999" algn="l" defTabSz="914288" rtl="0" eaLnBrk="1" latinLnBrk="0" hangingPunct="1">
        <a:defRPr sz="1800" kern="1200">
          <a:solidFill>
            <a:schemeClr val="tx1"/>
          </a:solidFill>
          <a:latin typeface="+mn-lt"/>
          <a:ea typeface="+mn-ea"/>
          <a:cs typeface="+mn-cs"/>
        </a:defRPr>
      </a:lvl8pPr>
      <a:lvl9pPr marL="3657143" algn="l" defTabSz="914288"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
            <a:ext cx="7886700" cy="1325563"/>
          </a:xfrm>
          <a:prstGeom prst="rect">
            <a:avLst/>
          </a:prstGeom>
        </p:spPr>
        <p:txBody>
          <a:bodyPr vert="horz" lIns="91440" tIns="45720" rIns="91440" bIns="45720" rtlCol="0" anchor="t">
            <a:normAutofit/>
          </a:bodyPr>
          <a:lstStyle/>
          <a:p>
            <a:r>
              <a:rPr lang="en-US" dirty="0"/>
              <a:t>CLASSIFICATION</a:t>
            </a:r>
            <a:br>
              <a:rPr lang="en-US" dirty="0"/>
            </a:br>
            <a:r>
              <a:rPr lang="en-US" dirty="0"/>
              <a:t>Pre-decisional (if applies)</a:t>
            </a:r>
          </a:p>
        </p:txBody>
      </p:sp>
      <p:sp>
        <p:nvSpPr>
          <p:cNvPr id="3" name="Text Placeholder 2"/>
          <p:cNvSpPr>
            <a:spLocks noGrp="1"/>
          </p:cNvSpPr>
          <p:nvPr>
            <p:ph type="body" idx="1"/>
          </p:nvPr>
        </p:nvSpPr>
        <p:spPr>
          <a:xfrm>
            <a:off x="1532142" y="3132314"/>
            <a:ext cx="6079722" cy="593379"/>
          </a:xfrm>
          <a:prstGeom prst="rect">
            <a:avLst/>
          </a:prstGeom>
        </p:spPr>
        <p:txBody>
          <a:bodyPr vert="horz" lIns="91440" tIns="45720" rIns="91440" bIns="45720" rtlCol="0">
            <a:normAutofit/>
          </a:bodyPr>
          <a:lstStyle/>
          <a:p>
            <a:pPr lvl="0"/>
            <a:r>
              <a:rPr lang="en-US" dirty="0"/>
              <a:t>Title</a:t>
            </a:r>
          </a:p>
        </p:txBody>
      </p:sp>
      <p:sp>
        <p:nvSpPr>
          <p:cNvPr id="5" name="Footer Placeholder 4"/>
          <p:cNvSpPr>
            <a:spLocks noGrp="1"/>
          </p:cNvSpPr>
          <p:nvPr>
            <p:ph type="ftr" sz="quarter" idx="3"/>
          </p:nvPr>
        </p:nvSpPr>
        <p:spPr>
          <a:xfrm>
            <a:off x="4673314" y="6492879"/>
            <a:ext cx="3428998" cy="365124"/>
          </a:xfrm>
          <a:prstGeom prst="rect">
            <a:avLst/>
          </a:prstGeom>
        </p:spPr>
        <p:txBody>
          <a:bodyPr vert="horz" lIns="91440" tIns="45720" rIns="91440" bIns="45720" rtlCol="0" anchor="ctr"/>
          <a:lstStyle>
            <a:lvl1pPr algn="ctr">
              <a:defRPr sz="1800" b="1" i="1">
                <a:solidFill>
                  <a:schemeClr val="tx1"/>
                </a:solidFill>
                <a:latin typeface="Arial" panose="020B0604020202020204" pitchFamily="34" charset="0"/>
                <a:cs typeface="Arial" panose="020B0604020202020204" pitchFamily="34" charset="0"/>
              </a:defRPr>
            </a:lvl1pPr>
          </a:lstStyle>
          <a:p>
            <a:pPr eaLnBrk="1" hangingPunct="1"/>
            <a:r>
              <a:rPr lang="en-US">
                <a:solidFill>
                  <a:prstClr val="black"/>
                </a:solidFill>
                <a:ea typeface="+mn-ea"/>
              </a:rPr>
              <a:t>CLASSIFICATION</a:t>
            </a:r>
            <a:endParaRPr lang="en-US" dirty="0">
              <a:solidFill>
                <a:prstClr val="black"/>
              </a:solidFill>
              <a:ea typeface="+mn-ea"/>
            </a:endParaRPr>
          </a:p>
        </p:txBody>
      </p:sp>
    </p:spTree>
    <p:extLst>
      <p:ext uri="{BB962C8B-B14F-4D97-AF65-F5344CB8AC3E}">
        <p14:creationId xmlns:p14="http://schemas.microsoft.com/office/powerpoint/2010/main" val="3591355930"/>
      </p:ext>
    </p:extLst>
  </p:cSld>
  <p:clrMap bg1="lt1" tx1="dk1" bg2="lt2" tx2="dk2" accent1="accent1" accent2="accent2" accent3="accent3" accent4="accent4" accent5="accent5" accent6="accent6" hlink="hlink" folHlink="folHlink"/>
  <p:sldLayoutIdLst>
    <p:sldLayoutId id="2147484192" r:id="rId1"/>
    <p:sldLayoutId id="2147484193" r:id="rId2"/>
    <p:sldLayoutId id="2147484194" r:id="rId3"/>
    <p:sldLayoutId id="2147484195" r:id="rId4"/>
    <p:sldLayoutId id="2147484196" r:id="rId5"/>
    <p:sldLayoutId id="2147484197" r:id="rId6"/>
  </p:sldLayoutIdLst>
  <p:hf hdr="0" dt="0"/>
  <p:txStyles>
    <p:titleStyle>
      <a:lvl1pPr algn="ctr" defTabSz="914288" rtl="0" eaLnBrk="1" latinLnBrk="0" hangingPunct="1">
        <a:lnSpc>
          <a:spcPct val="90000"/>
        </a:lnSpc>
        <a:spcBef>
          <a:spcPct val="0"/>
        </a:spcBef>
        <a:buNone/>
        <a:defRPr sz="2001" b="1" kern="1200" baseline="0">
          <a:solidFill>
            <a:srgbClr val="00B050"/>
          </a:solidFill>
          <a:latin typeface="Arial" panose="020B0604020202020204" pitchFamily="34" charset="0"/>
          <a:ea typeface="+mj-ea"/>
          <a:cs typeface="Arial" panose="020B0604020202020204" pitchFamily="34" charset="0"/>
        </a:defRPr>
      </a:lvl1pPr>
    </p:titleStyle>
    <p:bodyStyle>
      <a:lvl1pPr marL="0" indent="0" algn="ctr" defTabSz="914288" rtl="0" eaLnBrk="1" latinLnBrk="0" hangingPunct="1">
        <a:lnSpc>
          <a:spcPct val="90000"/>
        </a:lnSpc>
        <a:spcBef>
          <a:spcPts val="999"/>
        </a:spcBef>
        <a:buFontTx/>
        <a:buNone/>
        <a:defRPr sz="3201" b="1" kern="1200">
          <a:solidFill>
            <a:schemeClr val="tx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defRPr>
      </a:lvl1pPr>
      <a:lvl2pPr marL="685714" indent="-228570" algn="l" defTabSz="914288" rtl="0" eaLnBrk="1" latinLnBrk="0" hangingPunct="1">
        <a:lnSpc>
          <a:spcPct val="90000"/>
        </a:lnSpc>
        <a:spcBef>
          <a:spcPts val="501"/>
        </a:spcBef>
        <a:buFont typeface="Arial" panose="020B0604020202020204" pitchFamily="34" charset="0"/>
        <a:buChar char="•"/>
        <a:defRPr sz="2400" b="1" kern="120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defRPr>
      </a:lvl2pPr>
      <a:lvl3pPr marL="1142858" indent="-228570" algn="l" defTabSz="914288" rtl="0" eaLnBrk="1" latinLnBrk="0" hangingPunct="1">
        <a:lnSpc>
          <a:spcPct val="90000"/>
        </a:lnSpc>
        <a:spcBef>
          <a:spcPts val="501"/>
        </a:spcBef>
        <a:buFont typeface="Arial" panose="020B0604020202020204" pitchFamily="34" charset="0"/>
        <a:buChar char="•"/>
        <a:defRPr sz="2001" b="1" kern="120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defRPr>
      </a:lvl3pPr>
      <a:lvl4pPr marL="1600001" indent="-228570" algn="l" defTabSz="914288" rtl="0" eaLnBrk="1" latinLnBrk="0" hangingPunct="1">
        <a:lnSpc>
          <a:spcPct val="90000"/>
        </a:lnSpc>
        <a:spcBef>
          <a:spcPts val="501"/>
        </a:spcBef>
        <a:buFont typeface="Arial" panose="020B0604020202020204" pitchFamily="34" charset="0"/>
        <a:buChar char="•"/>
        <a:defRPr sz="1800" b="1" kern="120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defRPr>
      </a:lvl4pPr>
      <a:lvl5pPr marL="2057143" indent="-228570" algn="l" defTabSz="914288" rtl="0" eaLnBrk="1" latinLnBrk="0" hangingPunct="1">
        <a:lnSpc>
          <a:spcPct val="90000"/>
        </a:lnSpc>
        <a:spcBef>
          <a:spcPts val="501"/>
        </a:spcBef>
        <a:buFont typeface="Arial" panose="020B0604020202020204" pitchFamily="34" charset="0"/>
        <a:buChar char="•"/>
        <a:defRPr sz="1800" b="1" kern="120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defRPr>
      </a:lvl5pPr>
      <a:lvl6pPr marL="2514285" indent="-228570" algn="l" defTabSz="914288"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6pPr>
      <a:lvl7pPr marL="2971429" indent="-228570" algn="l" defTabSz="914288"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7pPr>
      <a:lvl8pPr marL="3428573" indent="-228570" algn="l" defTabSz="914288"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8pPr>
      <a:lvl9pPr marL="3885713" indent="-228570" algn="l" defTabSz="914288"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88" rtl="0" eaLnBrk="1" latinLnBrk="0" hangingPunct="1">
        <a:defRPr sz="1800" kern="1200">
          <a:solidFill>
            <a:schemeClr val="tx1"/>
          </a:solidFill>
          <a:latin typeface="+mn-lt"/>
          <a:ea typeface="+mn-ea"/>
          <a:cs typeface="+mn-cs"/>
        </a:defRPr>
      </a:lvl1pPr>
      <a:lvl2pPr marL="457144" algn="l" defTabSz="914288" rtl="0" eaLnBrk="1" latinLnBrk="0" hangingPunct="1">
        <a:defRPr sz="1800" kern="1200">
          <a:solidFill>
            <a:schemeClr val="tx1"/>
          </a:solidFill>
          <a:latin typeface="+mn-lt"/>
          <a:ea typeface="+mn-ea"/>
          <a:cs typeface="+mn-cs"/>
        </a:defRPr>
      </a:lvl2pPr>
      <a:lvl3pPr marL="914288" algn="l" defTabSz="914288" rtl="0" eaLnBrk="1" latinLnBrk="0" hangingPunct="1">
        <a:defRPr sz="1800" kern="1200">
          <a:solidFill>
            <a:schemeClr val="tx1"/>
          </a:solidFill>
          <a:latin typeface="+mn-lt"/>
          <a:ea typeface="+mn-ea"/>
          <a:cs typeface="+mn-cs"/>
        </a:defRPr>
      </a:lvl3pPr>
      <a:lvl4pPr marL="1371428" algn="l" defTabSz="914288" rtl="0" eaLnBrk="1" latinLnBrk="0" hangingPunct="1">
        <a:defRPr sz="1800" kern="1200">
          <a:solidFill>
            <a:schemeClr val="tx1"/>
          </a:solidFill>
          <a:latin typeface="+mn-lt"/>
          <a:ea typeface="+mn-ea"/>
          <a:cs typeface="+mn-cs"/>
        </a:defRPr>
      </a:lvl4pPr>
      <a:lvl5pPr marL="1828571" algn="l" defTabSz="914288" rtl="0" eaLnBrk="1" latinLnBrk="0" hangingPunct="1">
        <a:defRPr sz="1800" kern="1200">
          <a:solidFill>
            <a:schemeClr val="tx1"/>
          </a:solidFill>
          <a:latin typeface="+mn-lt"/>
          <a:ea typeface="+mn-ea"/>
          <a:cs typeface="+mn-cs"/>
        </a:defRPr>
      </a:lvl5pPr>
      <a:lvl6pPr marL="2285715" algn="l" defTabSz="914288" rtl="0" eaLnBrk="1" latinLnBrk="0" hangingPunct="1">
        <a:defRPr sz="1800" kern="1200">
          <a:solidFill>
            <a:schemeClr val="tx1"/>
          </a:solidFill>
          <a:latin typeface="+mn-lt"/>
          <a:ea typeface="+mn-ea"/>
          <a:cs typeface="+mn-cs"/>
        </a:defRPr>
      </a:lvl6pPr>
      <a:lvl7pPr marL="2742857" algn="l" defTabSz="914288" rtl="0" eaLnBrk="1" latinLnBrk="0" hangingPunct="1">
        <a:defRPr sz="1800" kern="1200">
          <a:solidFill>
            <a:schemeClr val="tx1"/>
          </a:solidFill>
          <a:latin typeface="+mn-lt"/>
          <a:ea typeface="+mn-ea"/>
          <a:cs typeface="+mn-cs"/>
        </a:defRPr>
      </a:lvl7pPr>
      <a:lvl8pPr marL="3199999" algn="l" defTabSz="914288" rtl="0" eaLnBrk="1" latinLnBrk="0" hangingPunct="1">
        <a:defRPr sz="1800" kern="1200">
          <a:solidFill>
            <a:schemeClr val="tx1"/>
          </a:solidFill>
          <a:latin typeface="+mn-lt"/>
          <a:ea typeface="+mn-ea"/>
          <a:cs typeface="+mn-cs"/>
        </a:defRPr>
      </a:lvl8pPr>
      <a:lvl9pPr marL="3657143" algn="l" defTabSz="914288"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8"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9"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marL="742950" lvl="1" indent="-285750" algn="l" rtl="0" eaLnBrk="0" fontAlgn="base" hangingPunct="0">
              <a:spcBef>
                <a:spcPct val="20000"/>
              </a:spcBef>
              <a:spcAft>
                <a:spcPct val="0"/>
              </a:spcAft>
              <a:buFont typeface="Wingdings" pitchFamily="2" charset="2"/>
              <a:buChar char="q"/>
            </a:pPr>
            <a:r>
              <a:rPr lang="en-US" dirty="0"/>
              <a:t>Second level</a:t>
            </a:r>
          </a:p>
          <a:p>
            <a:pPr marL="1143000" lvl="2" indent="-228600" algn="l" rtl="0" eaLnBrk="0" fontAlgn="base" hangingPunct="0">
              <a:spcBef>
                <a:spcPct val="20000"/>
              </a:spcBef>
              <a:spcAft>
                <a:spcPct val="0"/>
              </a:spcAft>
              <a:buFont typeface="Wingdings" pitchFamily="2" charset="2"/>
              <a:buChar char="q"/>
            </a:pPr>
            <a:r>
              <a:rPr lang="en-US" dirty="0"/>
              <a:t>Third level</a:t>
            </a:r>
          </a:p>
          <a:p>
            <a:pPr marL="1600200" lvl="3" indent="-228600" algn="l" rtl="0" eaLnBrk="0" fontAlgn="base" hangingPunct="0">
              <a:spcBef>
                <a:spcPct val="20000"/>
              </a:spcBef>
              <a:spcAft>
                <a:spcPct val="0"/>
              </a:spcAft>
              <a:buFont typeface="Wingdings" pitchFamily="2" charset="2"/>
              <a:buChar char="q"/>
            </a:pPr>
            <a:r>
              <a:rPr lang="en-US" dirty="0"/>
              <a:t>Fourth level</a:t>
            </a:r>
          </a:p>
          <a:p>
            <a:pPr marL="2057400" lvl="4" indent="-228600" algn="l" rtl="0" eaLnBrk="0" fontAlgn="base" hangingPunct="0">
              <a:spcBef>
                <a:spcPct val="20000"/>
              </a:spcBef>
              <a:spcAft>
                <a:spcPct val="0"/>
              </a:spcAft>
              <a:buFont typeface="Wingdings" pitchFamily="2" charset="2"/>
              <a:buChar char="q"/>
            </a:pPr>
            <a:r>
              <a:rPr lang="en-US" dirty="0"/>
              <a:t>Fifth level</a:t>
            </a:r>
          </a:p>
        </p:txBody>
      </p:sp>
      <p:grpSp>
        <p:nvGrpSpPr>
          <p:cNvPr id="29" name="Group 42"/>
          <p:cNvGrpSpPr>
            <a:grpSpLocks/>
          </p:cNvGrpSpPr>
          <p:nvPr userDrawn="1"/>
        </p:nvGrpSpPr>
        <p:grpSpPr bwMode="auto">
          <a:xfrm>
            <a:off x="8312150" y="30163"/>
            <a:ext cx="762000" cy="828675"/>
            <a:chOff x="5261" y="16"/>
            <a:chExt cx="480" cy="522"/>
          </a:xfrm>
        </p:grpSpPr>
        <p:grpSp>
          <p:nvGrpSpPr>
            <p:cNvPr id="30" name="Group 43"/>
            <p:cNvGrpSpPr>
              <a:grpSpLocks/>
            </p:cNvGrpSpPr>
            <p:nvPr userDrawn="1"/>
          </p:nvGrpSpPr>
          <p:grpSpPr bwMode="auto">
            <a:xfrm>
              <a:off x="5261" y="16"/>
              <a:ext cx="480" cy="491"/>
              <a:chOff x="1104" y="0"/>
              <a:chExt cx="384" cy="432"/>
            </a:xfrm>
          </p:grpSpPr>
          <p:sp>
            <p:nvSpPr>
              <p:cNvPr id="32" name="Freeform 44"/>
              <p:cNvSpPr>
                <a:spLocks/>
              </p:cNvSpPr>
              <p:nvPr/>
            </p:nvSpPr>
            <p:spPr bwMode="auto">
              <a:xfrm rot="-3362">
                <a:off x="1104" y="0"/>
                <a:ext cx="384" cy="432"/>
              </a:xfrm>
              <a:custGeom>
                <a:avLst/>
                <a:gdLst/>
                <a:ahLst/>
                <a:cxnLst>
                  <a:cxn ang="0">
                    <a:pos x="0" y="720"/>
                  </a:cxn>
                  <a:cxn ang="0">
                    <a:pos x="599" y="720"/>
                  </a:cxn>
                  <a:cxn ang="0">
                    <a:pos x="599" y="144"/>
                  </a:cxn>
                  <a:cxn ang="0">
                    <a:pos x="461" y="0"/>
                  </a:cxn>
                  <a:cxn ang="0">
                    <a:pos x="138" y="0"/>
                  </a:cxn>
                  <a:cxn ang="0">
                    <a:pos x="0" y="144"/>
                  </a:cxn>
                  <a:cxn ang="0">
                    <a:pos x="0" y="720"/>
                  </a:cxn>
                </a:cxnLst>
                <a:rect l="0" t="0" r="r" b="b"/>
                <a:pathLst>
                  <a:path w="600" h="721">
                    <a:moveTo>
                      <a:pt x="0" y="720"/>
                    </a:moveTo>
                    <a:lnTo>
                      <a:pt x="599" y="720"/>
                    </a:lnTo>
                    <a:lnTo>
                      <a:pt x="599" y="144"/>
                    </a:lnTo>
                    <a:lnTo>
                      <a:pt x="461" y="0"/>
                    </a:lnTo>
                    <a:lnTo>
                      <a:pt x="138" y="0"/>
                    </a:lnTo>
                    <a:lnTo>
                      <a:pt x="0" y="144"/>
                    </a:lnTo>
                    <a:lnTo>
                      <a:pt x="0" y="720"/>
                    </a:lnTo>
                  </a:path>
                </a:pathLst>
              </a:custGeom>
              <a:solidFill>
                <a:srgbClr val="FF0000"/>
              </a:solidFill>
              <a:ln w="12700" cap="rnd" cmpd="sng">
                <a:solidFill>
                  <a:srgbClr val="FF0000"/>
                </a:solidFill>
                <a:prstDash val="solid"/>
                <a:round/>
                <a:headEnd type="none" w="med" len="med"/>
                <a:tailEnd type="none" w="med" len="med"/>
              </a:ln>
              <a:effectLst/>
            </p:spPr>
            <p:txBody>
              <a:bodyPr/>
              <a:lstStyle/>
              <a:p>
                <a:pPr eaLnBrk="1" fontAlgn="auto" hangingPunct="1">
                  <a:spcBef>
                    <a:spcPts val="0"/>
                  </a:spcBef>
                  <a:spcAft>
                    <a:spcPts val="0"/>
                  </a:spcAft>
                  <a:defRPr/>
                </a:pPr>
                <a:endParaRPr lang="en-US">
                  <a:solidFill>
                    <a:srgbClr val="000000"/>
                  </a:solidFill>
                  <a:latin typeface="Arial"/>
                  <a:ea typeface="+mn-ea"/>
                  <a:cs typeface="Arial" charset="0"/>
                </a:endParaRPr>
              </a:p>
            </p:txBody>
          </p:sp>
          <p:sp>
            <p:nvSpPr>
              <p:cNvPr id="33" name="Freeform 45"/>
              <p:cNvSpPr>
                <a:spLocks/>
              </p:cNvSpPr>
              <p:nvPr/>
            </p:nvSpPr>
            <p:spPr bwMode="auto">
              <a:xfrm rot="-3362">
                <a:off x="1122" y="22"/>
                <a:ext cx="348" cy="397"/>
              </a:xfrm>
              <a:custGeom>
                <a:avLst/>
                <a:gdLst/>
                <a:ahLst/>
                <a:cxnLst>
                  <a:cxn ang="0">
                    <a:pos x="0" y="655"/>
                  </a:cxn>
                  <a:cxn ang="0">
                    <a:pos x="543" y="655"/>
                  </a:cxn>
                  <a:cxn ang="0">
                    <a:pos x="543" y="130"/>
                  </a:cxn>
                  <a:cxn ang="0">
                    <a:pos x="418" y="0"/>
                  </a:cxn>
                  <a:cxn ang="0">
                    <a:pos x="125" y="0"/>
                  </a:cxn>
                  <a:cxn ang="0">
                    <a:pos x="0" y="130"/>
                  </a:cxn>
                  <a:cxn ang="0">
                    <a:pos x="0" y="655"/>
                  </a:cxn>
                </a:cxnLst>
                <a:rect l="0" t="0" r="r" b="b"/>
                <a:pathLst>
                  <a:path w="544" h="656">
                    <a:moveTo>
                      <a:pt x="0" y="655"/>
                    </a:moveTo>
                    <a:lnTo>
                      <a:pt x="543" y="655"/>
                    </a:lnTo>
                    <a:lnTo>
                      <a:pt x="543" y="130"/>
                    </a:lnTo>
                    <a:lnTo>
                      <a:pt x="418" y="0"/>
                    </a:lnTo>
                    <a:lnTo>
                      <a:pt x="125" y="0"/>
                    </a:lnTo>
                    <a:lnTo>
                      <a:pt x="0" y="130"/>
                    </a:lnTo>
                    <a:lnTo>
                      <a:pt x="0" y="655"/>
                    </a:lnTo>
                  </a:path>
                </a:pathLst>
              </a:custGeom>
              <a:solidFill>
                <a:srgbClr val="FF0000"/>
              </a:solidFill>
              <a:ln w="12700" cap="rnd" cmpd="sng">
                <a:solidFill>
                  <a:srgbClr val="FFFFFF"/>
                </a:solidFill>
                <a:prstDash val="solid"/>
                <a:round/>
                <a:headEnd type="none" w="med" len="med"/>
                <a:tailEnd type="none" w="med" len="med"/>
              </a:ln>
              <a:effectLst/>
            </p:spPr>
            <p:txBody>
              <a:bodyPr/>
              <a:lstStyle/>
              <a:p>
                <a:pPr eaLnBrk="1" fontAlgn="auto" hangingPunct="1">
                  <a:spcBef>
                    <a:spcPts val="0"/>
                  </a:spcBef>
                  <a:spcAft>
                    <a:spcPts val="0"/>
                  </a:spcAft>
                  <a:defRPr/>
                </a:pPr>
                <a:endParaRPr lang="en-US">
                  <a:solidFill>
                    <a:srgbClr val="000000"/>
                  </a:solidFill>
                  <a:latin typeface="Arial"/>
                  <a:ea typeface="+mn-ea"/>
                  <a:cs typeface="Arial" charset="0"/>
                </a:endParaRPr>
              </a:p>
            </p:txBody>
          </p:sp>
          <p:sp>
            <p:nvSpPr>
              <p:cNvPr id="34" name="Freeform 46"/>
              <p:cNvSpPr>
                <a:spLocks/>
              </p:cNvSpPr>
              <p:nvPr/>
            </p:nvSpPr>
            <p:spPr bwMode="auto">
              <a:xfrm rot="-3362">
                <a:off x="1147" y="44"/>
                <a:ext cx="297" cy="357"/>
              </a:xfrm>
              <a:custGeom>
                <a:avLst/>
                <a:gdLst/>
                <a:ahLst/>
                <a:cxnLst>
                  <a:cxn ang="0">
                    <a:pos x="214" y="0"/>
                  </a:cxn>
                  <a:cxn ang="0">
                    <a:pos x="219" y="7"/>
                  </a:cxn>
                  <a:cxn ang="0">
                    <a:pos x="223" y="16"/>
                  </a:cxn>
                  <a:cxn ang="0">
                    <a:pos x="227" y="25"/>
                  </a:cxn>
                  <a:cxn ang="0">
                    <a:pos x="231" y="38"/>
                  </a:cxn>
                  <a:cxn ang="0">
                    <a:pos x="235" y="46"/>
                  </a:cxn>
                  <a:cxn ang="0">
                    <a:pos x="239" y="55"/>
                  </a:cxn>
                  <a:cxn ang="0">
                    <a:pos x="259" y="72"/>
                  </a:cxn>
                  <a:cxn ang="0">
                    <a:pos x="267" y="76"/>
                  </a:cxn>
                  <a:cxn ang="0">
                    <a:pos x="276" y="80"/>
                  </a:cxn>
                  <a:cxn ang="0">
                    <a:pos x="284" y="85"/>
                  </a:cxn>
                  <a:cxn ang="0">
                    <a:pos x="296" y="88"/>
                  </a:cxn>
                  <a:cxn ang="0">
                    <a:pos x="308" y="91"/>
                  </a:cxn>
                  <a:cxn ang="0">
                    <a:pos x="315" y="96"/>
                  </a:cxn>
                  <a:cxn ang="0">
                    <a:pos x="323" y="100"/>
                  </a:cxn>
                  <a:cxn ang="0">
                    <a:pos x="336" y="109"/>
                  </a:cxn>
                  <a:cxn ang="0">
                    <a:pos x="356" y="134"/>
                  </a:cxn>
                  <a:cxn ang="0">
                    <a:pos x="360" y="143"/>
                  </a:cxn>
                  <a:cxn ang="0">
                    <a:pos x="364" y="172"/>
                  </a:cxn>
                  <a:cxn ang="0">
                    <a:pos x="360" y="180"/>
                  </a:cxn>
                  <a:cxn ang="0">
                    <a:pos x="356" y="189"/>
                  </a:cxn>
                  <a:cxn ang="0">
                    <a:pos x="348" y="194"/>
                  </a:cxn>
                  <a:cxn ang="0">
                    <a:pos x="331" y="202"/>
                  </a:cxn>
                  <a:cxn ang="0">
                    <a:pos x="323" y="206"/>
                  </a:cxn>
                  <a:cxn ang="0">
                    <a:pos x="319" y="240"/>
                  </a:cxn>
                  <a:cxn ang="0">
                    <a:pos x="368" y="245"/>
                  </a:cxn>
                  <a:cxn ang="0">
                    <a:pos x="373" y="274"/>
                  </a:cxn>
                  <a:cxn ang="0">
                    <a:pos x="421" y="562"/>
                  </a:cxn>
                  <a:cxn ang="0">
                    <a:pos x="0" y="274"/>
                  </a:cxn>
                  <a:cxn ang="0">
                    <a:pos x="53" y="270"/>
                  </a:cxn>
                  <a:cxn ang="0">
                    <a:pos x="98" y="245"/>
                  </a:cxn>
                  <a:cxn ang="0">
                    <a:pos x="102" y="211"/>
                  </a:cxn>
                  <a:cxn ang="0">
                    <a:pos x="94" y="206"/>
                  </a:cxn>
                  <a:cxn ang="0">
                    <a:pos x="82" y="202"/>
                  </a:cxn>
                  <a:cxn ang="0">
                    <a:pos x="69" y="194"/>
                  </a:cxn>
                  <a:cxn ang="0">
                    <a:pos x="65" y="185"/>
                  </a:cxn>
                  <a:cxn ang="0">
                    <a:pos x="61" y="176"/>
                  </a:cxn>
                  <a:cxn ang="0">
                    <a:pos x="57" y="147"/>
                  </a:cxn>
                  <a:cxn ang="0">
                    <a:pos x="61" y="138"/>
                  </a:cxn>
                  <a:cxn ang="0">
                    <a:pos x="65" y="130"/>
                  </a:cxn>
                  <a:cxn ang="0">
                    <a:pos x="90" y="109"/>
                  </a:cxn>
                  <a:cxn ang="0">
                    <a:pos x="102" y="100"/>
                  </a:cxn>
                  <a:cxn ang="0">
                    <a:pos x="110" y="96"/>
                  </a:cxn>
                  <a:cxn ang="0">
                    <a:pos x="121" y="91"/>
                  </a:cxn>
                  <a:cxn ang="0">
                    <a:pos x="134" y="88"/>
                  </a:cxn>
                  <a:cxn ang="0">
                    <a:pos x="142" y="85"/>
                  </a:cxn>
                  <a:cxn ang="0">
                    <a:pos x="151" y="80"/>
                  </a:cxn>
                  <a:cxn ang="0">
                    <a:pos x="158" y="76"/>
                  </a:cxn>
                  <a:cxn ang="0">
                    <a:pos x="166" y="72"/>
                  </a:cxn>
                  <a:cxn ang="0">
                    <a:pos x="182" y="50"/>
                  </a:cxn>
                  <a:cxn ang="0">
                    <a:pos x="186" y="42"/>
                  </a:cxn>
                  <a:cxn ang="0">
                    <a:pos x="190" y="29"/>
                  </a:cxn>
                  <a:cxn ang="0">
                    <a:pos x="194" y="21"/>
                  </a:cxn>
                  <a:cxn ang="0">
                    <a:pos x="198" y="12"/>
                  </a:cxn>
                  <a:cxn ang="0">
                    <a:pos x="202" y="4"/>
                  </a:cxn>
                </a:cxnLst>
                <a:rect l="0" t="0" r="r" b="b"/>
                <a:pathLst>
                  <a:path w="422" h="563">
                    <a:moveTo>
                      <a:pt x="207" y="0"/>
                    </a:moveTo>
                    <a:lnTo>
                      <a:pt x="214" y="0"/>
                    </a:lnTo>
                    <a:lnTo>
                      <a:pt x="219" y="4"/>
                    </a:lnTo>
                    <a:lnTo>
                      <a:pt x="219" y="7"/>
                    </a:lnTo>
                    <a:lnTo>
                      <a:pt x="223" y="12"/>
                    </a:lnTo>
                    <a:lnTo>
                      <a:pt x="223" y="16"/>
                    </a:lnTo>
                    <a:lnTo>
                      <a:pt x="227" y="21"/>
                    </a:lnTo>
                    <a:lnTo>
                      <a:pt x="227" y="25"/>
                    </a:lnTo>
                    <a:lnTo>
                      <a:pt x="231" y="29"/>
                    </a:lnTo>
                    <a:lnTo>
                      <a:pt x="231" y="38"/>
                    </a:lnTo>
                    <a:lnTo>
                      <a:pt x="235" y="42"/>
                    </a:lnTo>
                    <a:lnTo>
                      <a:pt x="235" y="46"/>
                    </a:lnTo>
                    <a:lnTo>
                      <a:pt x="239" y="50"/>
                    </a:lnTo>
                    <a:lnTo>
                      <a:pt x="239" y="55"/>
                    </a:lnTo>
                    <a:lnTo>
                      <a:pt x="255" y="72"/>
                    </a:lnTo>
                    <a:lnTo>
                      <a:pt x="259" y="72"/>
                    </a:lnTo>
                    <a:lnTo>
                      <a:pt x="263" y="76"/>
                    </a:lnTo>
                    <a:lnTo>
                      <a:pt x="267" y="76"/>
                    </a:lnTo>
                    <a:lnTo>
                      <a:pt x="271" y="80"/>
                    </a:lnTo>
                    <a:lnTo>
                      <a:pt x="276" y="80"/>
                    </a:lnTo>
                    <a:lnTo>
                      <a:pt x="280" y="85"/>
                    </a:lnTo>
                    <a:lnTo>
                      <a:pt x="284" y="85"/>
                    </a:lnTo>
                    <a:lnTo>
                      <a:pt x="288" y="88"/>
                    </a:lnTo>
                    <a:lnTo>
                      <a:pt x="296" y="88"/>
                    </a:lnTo>
                    <a:lnTo>
                      <a:pt x="300" y="91"/>
                    </a:lnTo>
                    <a:lnTo>
                      <a:pt x="308" y="91"/>
                    </a:lnTo>
                    <a:lnTo>
                      <a:pt x="313" y="96"/>
                    </a:lnTo>
                    <a:lnTo>
                      <a:pt x="315" y="96"/>
                    </a:lnTo>
                    <a:lnTo>
                      <a:pt x="319" y="100"/>
                    </a:lnTo>
                    <a:lnTo>
                      <a:pt x="323" y="100"/>
                    </a:lnTo>
                    <a:lnTo>
                      <a:pt x="331" y="109"/>
                    </a:lnTo>
                    <a:lnTo>
                      <a:pt x="336" y="109"/>
                    </a:lnTo>
                    <a:lnTo>
                      <a:pt x="356" y="130"/>
                    </a:lnTo>
                    <a:lnTo>
                      <a:pt x="356" y="134"/>
                    </a:lnTo>
                    <a:lnTo>
                      <a:pt x="360" y="138"/>
                    </a:lnTo>
                    <a:lnTo>
                      <a:pt x="360" y="143"/>
                    </a:lnTo>
                    <a:lnTo>
                      <a:pt x="364" y="147"/>
                    </a:lnTo>
                    <a:lnTo>
                      <a:pt x="364" y="172"/>
                    </a:lnTo>
                    <a:lnTo>
                      <a:pt x="360" y="176"/>
                    </a:lnTo>
                    <a:lnTo>
                      <a:pt x="360" y="180"/>
                    </a:lnTo>
                    <a:lnTo>
                      <a:pt x="356" y="185"/>
                    </a:lnTo>
                    <a:lnTo>
                      <a:pt x="356" y="189"/>
                    </a:lnTo>
                    <a:lnTo>
                      <a:pt x="352" y="194"/>
                    </a:lnTo>
                    <a:lnTo>
                      <a:pt x="348" y="194"/>
                    </a:lnTo>
                    <a:lnTo>
                      <a:pt x="339" y="202"/>
                    </a:lnTo>
                    <a:lnTo>
                      <a:pt x="331" y="202"/>
                    </a:lnTo>
                    <a:lnTo>
                      <a:pt x="327" y="206"/>
                    </a:lnTo>
                    <a:lnTo>
                      <a:pt x="323" y="206"/>
                    </a:lnTo>
                    <a:lnTo>
                      <a:pt x="319" y="211"/>
                    </a:lnTo>
                    <a:lnTo>
                      <a:pt x="319" y="240"/>
                    </a:lnTo>
                    <a:lnTo>
                      <a:pt x="323" y="245"/>
                    </a:lnTo>
                    <a:lnTo>
                      <a:pt x="368" y="245"/>
                    </a:lnTo>
                    <a:lnTo>
                      <a:pt x="368" y="270"/>
                    </a:lnTo>
                    <a:lnTo>
                      <a:pt x="373" y="274"/>
                    </a:lnTo>
                    <a:lnTo>
                      <a:pt x="421" y="274"/>
                    </a:lnTo>
                    <a:lnTo>
                      <a:pt x="421" y="562"/>
                    </a:lnTo>
                    <a:lnTo>
                      <a:pt x="0" y="562"/>
                    </a:lnTo>
                    <a:lnTo>
                      <a:pt x="0" y="274"/>
                    </a:lnTo>
                    <a:lnTo>
                      <a:pt x="48" y="274"/>
                    </a:lnTo>
                    <a:lnTo>
                      <a:pt x="53" y="270"/>
                    </a:lnTo>
                    <a:lnTo>
                      <a:pt x="53" y="245"/>
                    </a:lnTo>
                    <a:lnTo>
                      <a:pt x="98" y="245"/>
                    </a:lnTo>
                    <a:lnTo>
                      <a:pt x="102" y="240"/>
                    </a:lnTo>
                    <a:lnTo>
                      <a:pt x="102" y="211"/>
                    </a:lnTo>
                    <a:lnTo>
                      <a:pt x="98" y="206"/>
                    </a:lnTo>
                    <a:lnTo>
                      <a:pt x="94" y="206"/>
                    </a:lnTo>
                    <a:lnTo>
                      <a:pt x="90" y="202"/>
                    </a:lnTo>
                    <a:lnTo>
                      <a:pt x="82" y="202"/>
                    </a:lnTo>
                    <a:lnTo>
                      <a:pt x="73" y="194"/>
                    </a:lnTo>
                    <a:lnTo>
                      <a:pt x="69" y="194"/>
                    </a:lnTo>
                    <a:lnTo>
                      <a:pt x="65" y="189"/>
                    </a:lnTo>
                    <a:lnTo>
                      <a:pt x="65" y="185"/>
                    </a:lnTo>
                    <a:lnTo>
                      <a:pt x="61" y="180"/>
                    </a:lnTo>
                    <a:lnTo>
                      <a:pt x="61" y="176"/>
                    </a:lnTo>
                    <a:lnTo>
                      <a:pt x="57" y="172"/>
                    </a:lnTo>
                    <a:lnTo>
                      <a:pt x="57" y="147"/>
                    </a:lnTo>
                    <a:lnTo>
                      <a:pt x="61" y="143"/>
                    </a:lnTo>
                    <a:lnTo>
                      <a:pt x="61" y="138"/>
                    </a:lnTo>
                    <a:lnTo>
                      <a:pt x="65" y="134"/>
                    </a:lnTo>
                    <a:lnTo>
                      <a:pt x="65" y="130"/>
                    </a:lnTo>
                    <a:lnTo>
                      <a:pt x="85" y="109"/>
                    </a:lnTo>
                    <a:lnTo>
                      <a:pt x="90" y="109"/>
                    </a:lnTo>
                    <a:lnTo>
                      <a:pt x="98" y="100"/>
                    </a:lnTo>
                    <a:lnTo>
                      <a:pt x="102" y="100"/>
                    </a:lnTo>
                    <a:lnTo>
                      <a:pt x="106" y="96"/>
                    </a:lnTo>
                    <a:lnTo>
                      <a:pt x="110" y="96"/>
                    </a:lnTo>
                    <a:lnTo>
                      <a:pt x="114" y="91"/>
                    </a:lnTo>
                    <a:lnTo>
                      <a:pt x="121" y="91"/>
                    </a:lnTo>
                    <a:lnTo>
                      <a:pt x="126" y="88"/>
                    </a:lnTo>
                    <a:lnTo>
                      <a:pt x="134" y="88"/>
                    </a:lnTo>
                    <a:lnTo>
                      <a:pt x="138" y="85"/>
                    </a:lnTo>
                    <a:lnTo>
                      <a:pt x="142" y="85"/>
                    </a:lnTo>
                    <a:lnTo>
                      <a:pt x="146" y="80"/>
                    </a:lnTo>
                    <a:lnTo>
                      <a:pt x="151" y="80"/>
                    </a:lnTo>
                    <a:lnTo>
                      <a:pt x="154" y="76"/>
                    </a:lnTo>
                    <a:lnTo>
                      <a:pt x="158" y="76"/>
                    </a:lnTo>
                    <a:lnTo>
                      <a:pt x="162" y="72"/>
                    </a:lnTo>
                    <a:lnTo>
                      <a:pt x="166" y="72"/>
                    </a:lnTo>
                    <a:lnTo>
                      <a:pt x="182" y="55"/>
                    </a:lnTo>
                    <a:lnTo>
                      <a:pt x="182" y="50"/>
                    </a:lnTo>
                    <a:lnTo>
                      <a:pt x="186" y="46"/>
                    </a:lnTo>
                    <a:lnTo>
                      <a:pt x="186" y="42"/>
                    </a:lnTo>
                    <a:lnTo>
                      <a:pt x="190" y="38"/>
                    </a:lnTo>
                    <a:lnTo>
                      <a:pt x="190" y="29"/>
                    </a:lnTo>
                    <a:lnTo>
                      <a:pt x="194" y="25"/>
                    </a:lnTo>
                    <a:lnTo>
                      <a:pt x="194" y="21"/>
                    </a:lnTo>
                    <a:lnTo>
                      <a:pt x="198" y="16"/>
                    </a:lnTo>
                    <a:lnTo>
                      <a:pt x="198" y="12"/>
                    </a:lnTo>
                    <a:lnTo>
                      <a:pt x="202" y="7"/>
                    </a:lnTo>
                    <a:lnTo>
                      <a:pt x="202" y="4"/>
                    </a:lnTo>
                    <a:lnTo>
                      <a:pt x="207" y="0"/>
                    </a:lnTo>
                  </a:path>
                </a:pathLst>
              </a:custGeom>
              <a:solidFill>
                <a:srgbClr val="0000FF"/>
              </a:solidFill>
              <a:ln w="12700" cap="rnd" cmpd="sng">
                <a:solidFill>
                  <a:srgbClr val="0000FF"/>
                </a:solidFill>
                <a:prstDash val="solid"/>
                <a:round/>
                <a:headEnd type="none" w="med" len="med"/>
                <a:tailEnd type="none" w="med" len="med"/>
              </a:ln>
              <a:effectLst/>
            </p:spPr>
            <p:txBody>
              <a:bodyPr/>
              <a:lstStyle/>
              <a:p>
                <a:pPr eaLnBrk="1" fontAlgn="auto" hangingPunct="1">
                  <a:spcBef>
                    <a:spcPts val="0"/>
                  </a:spcBef>
                  <a:spcAft>
                    <a:spcPts val="0"/>
                  </a:spcAft>
                  <a:defRPr/>
                </a:pPr>
                <a:endParaRPr lang="en-US">
                  <a:solidFill>
                    <a:srgbClr val="000000"/>
                  </a:solidFill>
                  <a:latin typeface="Arial"/>
                  <a:ea typeface="+mn-ea"/>
                  <a:cs typeface="Arial" charset="0"/>
                </a:endParaRPr>
              </a:p>
            </p:txBody>
          </p:sp>
          <p:sp>
            <p:nvSpPr>
              <p:cNvPr id="35" name="Freeform 47"/>
              <p:cNvSpPr>
                <a:spLocks/>
              </p:cNvSpPr>
              <p:nvPr/>
            </p:nvSpPr>
            <p:spPr bwMode="auto">
              <a:xfrm rot="-3362">
                <a:off x="1191" y="105"/>
                <a:ext cx="210" cy="249"/>
              </a:xfrm>
              <a:custGeom>
                <a:avLst/>
                <a:gdLst/>
                <a:ahLst/>
                <a:cxnLst>
                  <a:cxn ang="0">
                    <a:pos x="0" y="337"/>
                  </a:cxn>
                  <a:cxn ang="0">
                    <a:pos x="163" y="0"/>
                  </a:cxn>
                  <a:cxn ang="0">
                    <a:pos x="325" y="337"/>
                  </a:cxn>
                  <a:cxn ang="0">
                    <a:pos x="279" y="337"/>
                  </a:cxn>
                  <a:cxn ang="0">
                    <a:pos x="211" y="193"/>
                  </a:cxn>
                  <a:cxn ang="0">
                    <a:pos x="114" y="193"/>
                  </a:cxn>
                  <a:cxn ang="0">
                    <a:pos x="46" y="337"/>
                  </a:cxn>
                  <a:cxn ang="0">
                    <a:pos x="0" y="337"/>
                  </a:cxn>
                </a:cxnLst>
                <a:rect l="0" t="0" r="r" b="b"/>
                <a:pathLst>
                  <a:path w="326" h="338">
                    <a:moveTo>
                      <a:pt x="0" y="337"/>
                    </a:moveTo>
                    <a:lnTo>
                      <a:pt x="163" y="0"/>
                    </a:lnTo>
                    <a:lnTo>
                      <a:pt x="325" y="337"/>
                    </a:lnTo>
                    <a:lnTo>
                      <a:pt x="279" y="337"/>
                    </a:lnTo>
                    <a:lnTo>
                      <a:pt x="211" y="193"/>
                    </a:lnTo>
                    <a:lnTo>
                      <a:pt x="114" y="193"/>
                    </a:lnTo>
                    <a:lnTo>
                      <a:pt x="46" y="337"/>
                    </a:lnTo>
                    <a:lnTo>
                      <a:pt x="0" y="337"/>
                    </a:lnTo>
                  </a:path>
                </a:pathLst>
              </a:custGeom>
              <a:solidFill>
                <a:srgbClr val="FFFFFF"/>
              </a:solidFill>
              <a:ln w="12700" cap="rnd" cmpd="sng">
                <a:solidFill>
                  <a:srgbClr val="FFFFFF"/>
                </a:solidFill>
                <a:prstDash val="solid"/>
                <a:round/>
                <a:headEnd type="none" w="med" len="med"/>
                <a:tailEnd type="none" w="med" len="med"/>
              </a:ln>
              <a:effectLst/>
            </p:spPr>
            <p:txBody>
              <a:bodyPr/>
              <a:lstStyle/>
              <a:p>
                <a:pPr eaLnBrk="1" fontAlgn="auto" hangingPunct="1">
                  <a:spcBef>
                    <a:spcPts val="0"/>
                  </a:spcBef>
                  <a:spcAft>
                    <a:spcPts val="0"/>
                  </a:spcAft>
                  <a:defRPr/>
                </a:pPr>
                <a:endParaRPr lang="en-US">
                  <a:solidFill>
                    <a:srgbClr val="000000"/>
                  </a:solidFill>
                  <a:latin typeface="Arial"/>
                  <a:ea typeface="+mn-ea"/>
                  <a:cs typeface="Arial" charset="0"/>
                </a:endParaRPr>
              </a:p>
            </p:txBody>
          </p:sp>
          <p:sp>
            <p:nvSpPr>
              <p:cNvPr id="36" name="Freeform 48"/>
              <p:cNvSpPr>
                <a:spLocks/>
              </p:cNvSpPr>
              <p:nvPr/>
            </p:nvSpPr>
            <p:spPr bwMode="auto">
              <a:xfrm rot="-3362">
                <a:off x="1270" y="175"/>
                <a:ext cx="52" cy="48"/>
              </a:xfrm>
              <a:custGeom>
                <a:avLst/>
                <a:gdLst/>
                <a:ahLst/>
                <a:cxnLst>
                  <a:cxn ang="0">
                    <a:pos x="67" y="67"/>
                  </a:cxn>
                  <a:cxn ang="0">
                    <a:pos x="0" y="67"/>
                  </a:cxn>
                  <a:cxn ang="0">
                    <a:pos x="33" y="0"/>
                  </a:cxn>
                  <a:cxn ang="0">
                    <a:pos x="67" y="67"/>
                  </a:cxn>
                </a:cxnLst>
                <a:rect l="0" t="0" r="r" b="b"/>
                <a:pathLst>
                  <a:path w="68" h="68">
                    <a:moveTo>
                      <a:pt x="67" y="67"/>
                    </a:moveTo>
                    <a:lnTo>
                      <a:pt x="0" y="67"/>
                    </a:lnTo>
                    <a:lnTo>
                      <a:pt x="33" y="0"/>
                    </a:lnTo>
                    <a:lnTo>
                      <a:pt x="67" y="67"/>
                    </a:lnTo>
                  </a:path>
                </a:pathLst>
              </a:custGeom>
              <a:solidFill>
                <a:srgbClr val="0000FF"/>
              </a:solidFill>
              <a:ln w="12700" cap="rnd" cmpd="sng">
                <a:solidFill>
                  <a:srgbClr val="FFFFFF"/>
                </a:solidFill>
                <a:prstDash val="solid"/>
                <a:round/>
                <a:headEnd type="none" w="med" len="med"/>
                <a:tailEnd type="none" w="med" len="med"/>
              </a:ln>
              <a:effectLst/>
            </p:spPr>
            <p:txBody>
              <a:bodyPr/>
              <a:lstStyle/>
              <a:p>
                <a:pPr eaLnBrk="1" fontAlgn="auto" hangingPunct="1">
                  <a:spcBef>
                    <a:spcPts val="0"/>
                  </a:spcBef>
                  <a:spcAft>
                    <a:spcPts val="0"/>
                  </a:spcAft>
                  <a:defRPr/>
                </a:pPr>
                <a:endParaRPr lang="en-US">
                  <a:solidFill>
                    <a:srgbClr val="000000"/>
                  </a:solidFill>
                  <a:latin typeface="Arial"/>
                  <a:ea typeface="+mn-ea"/>
                  <a:cs typeface="Arial" charset="0"/>
                </a:endParaRPr>
              </a:p>
            </p:txBody>
          </p:sp>
        </p:grpSp>
        <p:sp>
          <p:nvSpPr>
            <p:cNvPr id="31" name="Rectangle 49"/>
            <p:cNvSpPr>
              <a:spLocks noChangeArrowheads="1"/>
            </p:cNvSpPr>
            <p:nvPr userDrawn="1"/>
          </p:nvSpPr>
          <p:spPr bwMode="auto">
            <a:xfrm rot="-3362">
              <a:off x="5378" y="242"/>
              <a:ext cx="233" cy="296"/>
            </a:xfrm>
            <a:prstGeom prst="rect">
              <a:avLst/>
            </a:prstGeom>
            <a:noFill/>
            <a:ln w="12700">
              <a:noFill/>
              <a:miter lim="800000"/>
              <a:headEnd/>
              <a:tailEnd/>
            </a:ln>
            <a:effectLst/>
          </p:spPr>
          <p:txBody>
            <a:bodyPr lIns="106362" tIns="52388" rIns="106362" bIns="52388">
              <a:spAutoFit/>
            </a:bodyPr>
            <a:lstStyle/>
            <a:p>
              <a:pPr defTabSz="1060450" eaLnBrk="1" fontAlgn="auto" hangingPunct="1">
                <a:spcBef>
                  <a:spcPts val="0"/>
                </a:spcBef>
                <a:spcAft>
                  <a:spcPts val="0"/>
                </a:spcAft>
                <a:defRPr/>
              </a:pPr>
              <a:r>
                <a:rPr lang="en-US" sz="2400" b="1" dirty="0">
                  <a:solidFill>
                    <a:srgbClr val="FFFFFF"/>
                  </a:solidFill>
                  <a:latin typeface="Arial"/>
                  <a:ea typeface="+mn-ea"/>
                  <a:cs typeface="Arial" charset="0"/>
                </a:rPr>
                <a:t>5</a:t>
              </a:r>
            </a:p>
          </p:txBody>
        </p:sp>
      </p:grpSp>
      <p:sp>
        <p:nvSpPr>
          <p:cNvPr id="37" name="Rectangle 54"/>
          <p:cNvSpPr>
            <a:spLocks noChangeArrowheads="1"/>
          </p:cNvSpPr>
          <p:nvPr userDrawn="1"/>
        </p:nvSpPr>
        <p:spPr bwMode="auto">
          <a:xfrm>
            <a:off x="428625" y="-26988"/>
            <a:ext cx="2473325" cy="307976"/>
          </a:xfrm>
          <a:prstGeom prst="rect">
            <a:avLst/>
          </a:prstGeom>
          <a:noFill/>
          <a:ln w="9525">
            <a:noFill/>
            <a:miter lim="800000"/>
            <a:headEnd/>
            <a:tailEnd/>
          </a:ln>
          <a:effectLst/>
        </p:spPr>
        <p:txBody>
          <a:bodyPr lIns="92075" tIns="46038" rIns="92075" bIns="46038" anchor="ctr" anchorCtr="1">
            <a:spAutoFit/>
          </a:bodyPr>
          <a:lstStyle/>
          <a:p>
            <a:pPr defTabSz="871538" eaLnBrk="1" fontAlgn="auto" hangingPunct="1">
              <a:spcBef>
                <a:spcPts val="0"/>
              </a:spcBef>
              <a:spcAft>
                <a:spcPts val="0"/>
              </a:spcAft>
              <a:defRPr/>
            </a:pPr>
            <a:r>
              <a:rPr lang="en-US" sz="1400" b="1">
                <a:solidFill>
                  <a:srgbClr val="006600"/>
                </a:solidFill>
                <a:ea typeface="+mn-ea"/>
                <a:cs typeface="Arial" pitchFamily="34" charset="0"/>
              </a:rPr>
              <a:t>UNCLASSIFIED</a:t>
            </a:r>
          </a:p>
        </p:txBody>
      </p:sp>
      <p:sp>
        <p:nvSpPr>
          <p:cNvPr id="38" name="Rectangle 55"/>
          <p:cNvSpPr>
            <a:spLocks noChangeArrowheads="1"/>
          </p:cNvSpPr>
          <p:nvPr userDrawn="1"/>
        </p:nvSpPr>
        <p:spPr bwMode="auto">
          <a:xfrm>
            <a:off x="6592888" y="6627813"/>
            <a:ext cx="2408237" cy="307975"/>
          </a:xfrm>
          <a:prstGeom prst="rect">
            <a:avLst/>
          </a:prstGeom>
          <a:noFill/>
          <a:ln w="9525">
            <a:noFill/>
            <a:miter lim="800000"/>
            <a:headEnd/>
            <a:tailEnd/>
          </a:ln>
          <a:effectLst/>
        </p:spPr>
        <p:txBody>
          <a:bodyPr lIns="92075" tIns="46038" rIns="92075" bIns="46038" anchor="ctr" anchorCtr="1">
            <a:spAutoFit/>
          </a:bodyPr>
          <a:lstStyle/>
          <a:p>
            <a:pPr algn="r" defTabSz="871538" eaLnBrk="1" fontAlgn="auto" hangingPunct="1">
              <a:spcBef>
                <a:spcPts val="0"/>
              </a:spcBef>
              <a:spcAft>
                <a:spcPts val="0"/>
              </a:spcAft>
              <a:defRPr/>
            </a:pPr>
            <a:r>
              <a:rPr lang="en-US" sz="1400" b="1" kern="0" dirty="0">
                <a:solidFill>
                  <a:srgbClr val="006600"/>
                </a:solidFill>
                <a:ea typeface="+mn-ea"/>
                <a:cs typeface="Arial" pitchFamily="34" charset="0"/>
              </a:rPr>
              <a:t>UNCLASSIFIED</a:t>
            </a:r>
          </a:p>
        </p:txBody>
      </p:sp>
      <p:grpSp>
        <p:nvGrpSpPr>
          <p:cNvPr id="39" name="Group 95"/>
          <p:cNvGrpSpPr>
            <a:grpSpLocks/>
          </p:cNvGrpSpPr>
          <p:nvPr userDrawn="1"/>
        </p:nvGrpSpPr>
        <p:grpSpPr bwMode="auto">
          <a:xfrm>
            <a:off x="0" y="6342063"/>
            <a:ext cx="8669338" cy="461962"/>
            <a:chOff x="0" y="3995"/>
            <a:chExt cx="5461" cy="291"/>
          </a:xfrm>
        </p:grpSpPr>
        <p:sp>
          <p:nvSpPr>
            <p:cNvPr id="40" name="Text Box 96"/>
            <p:cNvSpPr txBox="1">
              <a:spLocks noChangeArrowheads="1"/>
            </p:cNvSpPr>
            <p:nvPr userDrawn="1"/>
          </p:nvSpPr>
          <p:spPr bwMode="auto">
            <a:xfrm>
              <a:off x="0" y="3995"/>
              <a:ext cx="2530" cy="291"/>
            </a:xfrm>
            <a:prstGeom prst="rect">
              <a:avLst/>
            </a:prstGeom>
            <a:noFill/>
            <a:ln w="9525">
              <a:noFill/>
              <a:miter lim="800000"/>
              <a:headEnd/>
              <a:tailEnd/>
            </a:ln>
            <a:effectLst>
              <a:outerShdw dist="28398" dir="1593903" algn="ctr" rotWithShape="0">
                <a:srgbClr val="FFCC00"/>
              </a:outerShdw>
            </a:effectLst>
          </p:spPr>
          <p:txBody>
            <a:bodyPr>
              <a:spAutoFit/>
            </a:bodyPr>
            <a:lstStyle/>
            <a:p>
              <a:pPr eaLnBrk="1" fontAlgn="auto" hangingPunct="1">
                <a:spcBef>
                  <a:spcPts val="0"/>
                </a:spcBef>
                <a:spcAft>
                  <a:spcPts val="0"/>
                </a:spcAft>
                <a:defRPr/>
              </a:pPr>
              <a:r>
                <a:rPr lang="en-US" sz="2400" b="1" i="1" kern="0" dirty="0">
                  <a:solidFill>
                    <a:srgbClr val="800080"/>
                  </a:solidFill>
                  <a:ea typeface="+mn-ea"/>
                  <a:cs typeface="Arial" pitchFamily="34" charset="0"/>
                </a:rPr>
                <a:t>NC JFLCC / </a:t>
              </a:r>
              <a:r>
                <a:rPr lang="en-US" sz="2400" b="1" i="1" kern="0" dirty="0">
                  <a:solidFill>
                    <a:sysClr val="windowText" lastClr="000000"/>
                  </a:solidFill>
                  <a:ea typeface="+mn-ea"/>
                  <a:cs typeface="Arial" pitchFamily="34" charset="0"/>
                </a:rPr>
                <a:t>USARNORTH </a:t>
              </a:r>
              <a:endParaRPr lang="en-US" sz="2400" b="1" i="1" kern="0" dirty="0">
                <a:solidFill>
                  <a:srgbClr val="800080"/>
                </a:solidFill>
                <a:ea typeface="+mn-ea"/>
                <a:cs typeface="Arial" pitchFamily="34" charset="0"/>
              </a:endParaRPr>
            </a:p>
          </p:txBody>
        </p:sp>
        <p:grpSp>
          <p:nvGrpSpPr>
            <p:cNvPr id="41" name="Group 97"/>
            <p:cNvGrpSpPr>
              <a:grpSpLocks/>
            </p:cNvGrpSpPr>
            <p:nvPr userDrawn="1"/>
          </p:nvGrpSpPr>
          <p:grpSpPr bwMode="auto">
            <a:xfrm>
              <a:off x="2453" y="4107"/>
              <a:ext cx="3008" cy="98"/>
              <a:chOff x="1329" y="4107"/>
              <a:chExt cx="4132" cy="98"/>
            </a:xfrm>
          </p:grpSpPr>
          <p:sp>
            <p:nvSpPr>
              <p:cNvPr id="42" name="Line 98"/>
              <p:cNvSpPr>
                <a:spLocks noChangeShapeType="1"/>
              </p:cNvSpPr>
              <p:nvPr userDrawn="1"/>
            </p:nvSpPr>
            <p:spPr bwMode="auto">
              <a:xfrm>
                <a:off x="1329" y="4205"/>
                <a:ext cx="3986" cy="0"/>
              </a:xfrm>
              <a:prstGeom prst="line">
                <a:avLst/>
              </a:prstGeom>
              <a:noFill/>
              <a:ln w="28575">
                <a:solidFill>
                  <a:srgbClr val="003300"/>
                </a:solidFill>
                <a:round/>
                <a:headEnd/>
                <a:tailEnd/>
              </a:ln>
              <a:effectLst/>
            </p:spPr>
            <p:txBody>
              <a:bodyPr/>
              <a:lstStyle/>
              <a:p>
                <a:pPr eaLnBrk="1" fontAlgn="auto" hangingPunct="1">
                  <a:spcBef>
                    <a:spcPts val="0"/>
                  </a:spcBef>
                  <a:spcAft>
                    <a:spcPts val="0"/>
                  </a:spcAft>
                  <a:defRPr/>
                </a:pPr>
                <a:endParaRPr lang="en-US" kern="0">
                  <a:solidFill>
                    <a:sysClr val="windowText" lastClr="000000"/>
                  </a:solidFill>
                  <a:latin typeface="Arial"/>
                  <a:ea typeface="+mn-ea"/>
                  <a:cs typeface="Arial" charset="0"/>
                </a:endParaRPr>
              </a:p>
            </p:txBody>
          </p:sp>
          <p:sp>
            <p:nvSpPr>
              <p:cNvPr id="43" name="Line 99"/>
              <p:cNvSpPr>
                <a:spLocks noChangeShapeType="1"/>
              </p:cNvSpPr>
              <p:nvPr userDrawn="1"/>
            </p:nvSpPr>
            <p:spPr bwMode="auto">
              <a:xfrm>
                <a:off x="1394" y="4155"/>
                <a:ext cx="3985" cy="0"/>
              </a:xfrm>
              <a:prstGeom prst="line">
                <a:avLst/>
              </a:prstGeom>
              <a:noFill/>
              <a:ln w="28575">
                <a:solidFill>
                  <a:srgbClr val="FFCC00"/>
                </a:solidFill>
                <a:round/>
                <a:headEnd/>
                <a:tailEnd/>
              </a:ln>
              <a:effectLst/>
            </p:spPr>
            <p:txBody>
              <a:bodyPr/>
              <a:lstStyle/>
              <a:p>
                <a:pPr eaLnBrk="1" fontAlgn="auto" hangingPunct="1">
                  <a:spcBef>
                    <a:spcPts val="0"/>
                  </a:spcBef>
                  <a:spcAft>
                    <a:spcPts val="0"/>
                  </a:spcAft>
                  <a:defRPr/>
                </a:pPr>
                <a:endParaRPr lang="en-US" kern="0">
                  <a:solidFill>
                    <a:sysClr val="windowText" lastClr="000000"/>
                  </a:solidFill>
                  <a:latin typeface="Arial"/>
                  <a:ea typeface="+mn-ea"/>
                  <a:cs typeface="Arial" charset="0"/>
                </a:endParaRPr>
              </a:p>
            </p:txBody>
          </p:sp>
          <p:sp>
            <p:nvSpPr>
              <p:cNvPr id="44" name="Line 100"/>
              <p:cNvSpPr>
                <a:spLocks noChangeShapeType="1"/>
              </p:cNvSpPr>
              <p:nvPr userDrawn="1"/>
            </p:nvSpPr>
            <p:spPr bwMode="auto">
              <a:xfrm>
                <a:off x="1475" y="4107"/>
                <a:ext cx="3986" cy="0"/>
              </a:xfrm>
              <a:prstGeom prst="line">
                <a:avLst/>
              </a:prstGeom>
              <a:noFill/>
              <a:ln w="28575">
                <a:solidFill>
                  <a:srgbClr val="000000"/>
                </a:solidFill>
                <a:round/>
                <a:headEnd/>
                <a:tailEnd/>
              </a:ln>
              <a:effectLst/>
            </p:spPr>
            <p:txBody>
              <a:bodyPr/>
              <a:lstStyle/>
              <a:p>
                <a:pPr eaLnBrk="1" fontAlgn="auto" hangingPunct="1">
                  <a:spcBef>
                    <a:spcPts val="0"/>
                  </a:spcBef>
                  <a:spcAft>
                    <a:spcPts val="0"/>
                  </a:spcAft>
                  <a:defRPr/>
                </a:pPr>
                <a:endParaRPr lang="en-US" kern="0">
                  <a:solidFill>
                    <a:sysClr val="windowText" lastClr="000000"/>
                  </a:solidFill>
                  <a:latin typeface="Arial"/>
                  <a:ea typeface="+mn-ea"/>
                  <a:cs typeface="Arial" charset="0"/>
                </a:endParaRPr>
              </a:p>
            </p:txBody>
          </p:sp>
        </p:grpSp>
      </p:grpSp>
      <p:sp>
        <p:nvSpPr>
          <p:cNvPr id="45" name="Text Box 101"/>
          <p:cNvSpPr txBox="1">
            <a:spLocks noChangeArrowheads="1"/>
          </p:cNvSpPr>
          <p:nvPr userDrawn="1"/>
        </p:nvSpPr>
        <p:spPr bwMode="auto">
          <a:xfrm>
            <a:off x="673100" y="6711950"/>
            <a:ext cx="598488" cy="184150"/>
          </a:xfrm>
          <a:prstGeom prst="rect">
            <a:avLst/>
          </a:prstGeom>
          <a:noFill/>
          <a:ln w="9525" algn="ctr">
            <a:noFill/>
            <a:miter lim="800000"/>
            <a:headEnd/>
            <a:tailEnd/>
          </a:ln>
          <a:effectLst/>
        </p:spPr>
        <p:txBody>
          <a:bodyPr wrap="none">
            <a:spAutoFit/>
          </a:bodyPr>
          <a:lstStyle/>
          <a:p>
            <a:pPr eaLnBrk="1" fontAlgn="auto" hangingPunct="1">
              <a:spcBef>
                <a:spcPts val="0"/>
              </a:spcBef>
              <a:spcAft>
                <a:spcPts val="0"/>
              </a:spcAft>
              <a:defRPr/>
            </a:pPr>
            <a:r>
              <a:rPr lang="en-US" sz="600" b="1" kern="0" dirty="0">
                <a:solidFill>
                  <a:sysClr val="windowText" lastClr="000000"/>
                </a:solidFill>
                <a:ea typeface="+mn-ea"/>
                <a:cs typeface="Arial" pitchFamily="34" charset="0"/>
              </a:rPr>
              <a:t>Event.DTG</a:t>
            </a:r>
          </a:p>
        </p:txBody>
      </p:sp>
      <p:sp>
        <p:nvSpPr>
          <p:cNvPr id="46" name="FCPageNumber"/>
          <p:cNvSpPr>
            <a:spLocks noGrp="1" noChangeArrowheads="1"/>
          </p:cNvSpPr>
          <p:nvPr>
            <p:ph type="sldNum" sz="quarter" idx="4"/>
          </p:nvPr>
        </p:nvSpPr>
        <p:spPr>
          <a:xfrm>
            <a:off x="8621713" y="6475413"/>
            <a:ext cx="522287" cy="331787"/>
          </a:xfrm>
          <a:prstGeom prst="rect">
            <a:avLst/>
          </a:prstGeom>
        </p:spPr>
        <p:txBody>
          <a:bodyPr/>
          <a:lstStyle>
            <a:lvl1pPr fontAlgn="auto">
              <a:spcBef>
                <a:spcPts val="0"/>
              </a:spcBef>
              <a:spcAft>
                <a:spcPts val="0"/>
              </a:spcAft>
              <a:defRPr kern="0">
                <a:solidFill>
                  <a:sysClr val="windowText" lastClr="000000"/>
                </a:solidFill>
                <a:latin typeface="Arial" pitchFamily="34" charset="0"/>
                <a:cs typeface="Arial" pitchFamily="34" charset="0"/>
              </a:defRPr>
            </a:lvl1pPr>
          </a:lstStyle>
          <a:p>
            <a:pPr eaLnBrk="1" hangingPunct="1">
              <a:defRPr/>
            </a:pPr>
            <a:fld id="{D6B5B4F9-13EA-4C91-AB1E-6AF06A95975A}" type="slidenum">
              <a:rPr lang="en-US">
                <a:ea typeface="+mn-ea"/>
              </a:rPr>
              <a:pPr eaLnBrk="1" hangingPunct="1">
                <a:defRPr/>
              </a:pPr>
              <a:t>‹#›</a:t>
            </a:fld>
            <a:endParaRPr lang="en-US" dirty="0">
              <a:ea typeface="+mn-ea"/>
            </a:endParaRPr>
          </a:p>
        </p:txBody>
      </p:sp>
      <p:grpSp>
        <p:nvGrpSpPr>
          <p:cNvPr id="47" name="Group 36"/>
          <p:cNvGrpSpPr>
            <a:grpSpLocks/>
          </p:cNvGrpSpPr>
          <p:nvPr userDrawn="1"/>
        </p:nvGrpSpPr>
        <p:grpSpPr bwMode="auto">
          <a:xfrm>
            <a:off x="53975" y="30163"/>
            <a:ext cx="712788" cy="1206500"/>
            <a:chOff x="5593976" y="3486057"/>
            <a:chExt cx="746476" cy="1255788"/>
          </a:xfrm>
        </p:grpSpPr>
        <p:sp>
          <p:nvSpPr>
            <p:cNvPr id="48" name="Rounded Rectangle 47"/>
            <p:cNvSpPr/>
            <p:nvPr userDrawn="1"/>
          </p:nvSpPr>
          <p:spPr>
            <a:xfrm>
              <a:off x="5620576" y="3491014"/>
              <a:ext cx="699925" cy="123265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en-US">
                <a:solidFill>
                  <a:srgbClr val="FFFFFF"/>
                </a:solidFill>
              </a:endParaRPr>
            </a:p>
          </p:txBody>
        </p:sp>
        <p:grpSp>
          <p:nvGrpSpPr>
            <p:cNvPr id="49" name="Group 24"/>
            <p:cNvGrpSpPr>
              <a:grpSpLocks noChangeAspect="1"/>
            </p:cNvGrpSpPr>
            <p:nvPr userDrawn="1"/>
          </p:nvGrpSpPr>
          <p:grpSpPr bwMode="auto">
            <a:xfrm>
              <a:off x="5593976" y="3486057"/>
              <a:ext cx="746476" cy="1255788"/>
              <a:chOff x="762000" y="457200"/>
              <a:chExt cx="3657600" cy="6153150"/>
            </a:xfrm>
          </p:grpSpPr>
          <p:pic>
            <p:nvPicPr>
              <p:cNvPr id="50" name="Picture 26" descr="usarmyLOGO [North].jpg"/>
              <p:cNvPicPr>
                <a:picLocks noChangeAspect="1"/>
              </p:cNvPicPr>
              <p:nvPr/>
            </p:nvPicPr>
            <p:blipFill>
              <a:blip r:embed="rId16" cstate="print"/>
              <a:srcRect l="14388" t="75555" r="17990" b="5556"/>
              <a:stretch>
                <a:fillRect/>
              </a:stretch>
            </p:blipFill>
            <p:spPr bwMode="auto">
              <a:xfrm>
                <a:off x="784860" y="5314950"/>
                <a:ext cx="3581400" cy="1295400"/>
              </a:xfrm>
              <a:prstGeom prst="rect">
                <a:avLst/>
              </a:prstGeom>
              <a:noFill/>
              <a:ln w="9525">
                <a:noFill/>
                <a:miter lim="800000"/>
                <a:headEnd/>
                <a:tailEnd/>
              </a:ln>
            </p:spPr>
          </p:pic>
          <p:pic>
            <p:nvPicPr>
              <p:cNvPr id="51" name="Picture 28" descr="usarmyLOGO.jpg"/>
              <p:cNvPicPr>
                <a:picLocks noChangeAspect="1"/>
              </p:cNvPicPr>
              <p:nvPr/>
            </p:nvPicPr>
            <p:blipFill>
              <a:blip r:embed="rId17" cstate="print"/>
              <a:srcRect l="14388" t="4443" r="16551" b="24445"/>
              <a:stretch>
                <a:fillRect/>
              </a:stretch>
            </p:blipFill>
            <p:spPr bwMode="auto">
              <a:xfrm>
                <a:off x="762000" y="457200"/>
                <a:ext cx="3657600" cy="4876800"/>
              </a:xfrm>
              <a:prstGeom prst="rect">
                <a:avLst/>
              </a:prstGeom>
              <a:noFill/>
              <a:ln w="9525">
                <a:noFill/>
                <a:miter lim="800000"/>
                <a:headEnd/>
                <a:tailEnd/>
              </a:ln>
            </p:spPr>
          </p:pic>
        </p:grpSp>
      </p:grpSp>
    </p:spTree>
    <p:extLst>
      <p:ext uri="{BB962C8B-B14F-4D97-AF65-F5344CB8AC3E}">
        <p14:creationId xmlns:p14="http://schemas.microsoft.com/office/powerpoint/2010/main" val="3529811609"/>
      </p:ext>
    </p:extLst>
  </p:cSld>
  <p:clrMap bg1="lt1" tx1="dk1" bg2="lt2" tx2="dk2" accent1="accent1" accent2="accent2" accent3="accent3" accent4="accent4" accent5="accent5" accent6="accent6" hlink="hlink" folHlink="folHlink"/>
  <p:sldLayoutIdLst>
    <p:sldLayoutId id="2147484199" r:id="rId1"/>
    <p:sldLayoutId id="2147484200" r:id="rId2"/>
    <p:sldLayoutId id="2147484201" r:id="rId3"/>
    <p:sldLayoutId id="2147484202" r:id="rId4"/>
    <p:sldLayoutId id="2147484203" r:id="rId5"/>
    <p:sldLayoutId id="2147484204" r:id="rId6"/>
    <p:sldLayoutId id="2147484205" r:id="rId7"/>
    <p:sldLayoutId id="2147484206" r:id="rId8"/>
    <p:sldLayoutId id="2147484207" r:id="rId9"/>
    <p:sldLayoutId id="2147484208" r:id="rId10"/>
    <p:sldLayoutId id="2147484209" r:id="rId11"/>
    <p:sldLayoutId id="2147484210" r:id="rId12"/>
    <p:sldLayoutId id="2147484211" r:id="rId13"/>
    <p:sldLayoutId id="2147484212" r:id="rId14"/>
  </p:sldLayoutIdLst>
  <p:hf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Font typeface="Wingdings" pitchFamily="2" charset="2"/>
        <a:buChar char="q"/>
        <a:defRPr lang="en-US" sz="3200" kern="1200" dirty="0" smtClean="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Wingdings" pitchFamily="2" charset="2"/>
        <a:buChar char="q"/>
        <a:defRPr lang="en-US" sz="2800" kern="1200" dirty="0" smtClean="0">
          <a:solidFill>
            <a:schemeClr val="tx1"/>
          </a:solidFill>
          <a:latin typeface="Arial" pitchFamily="34" charset="0"/>
          <a:ea typeface="+mn-ea"/>
          <a:cs typeface="Arial" pitchFamily="34" charset="0"/>
        </a:defRPr>
      </a:lvl2pPr>
      <a:lvl3pPr marL="1143000" indent="-228600" algn="l" rtl="0" eaLnBrk="0" fontAlgn="base" hangingPunct="0">
        <a:spcBef>
          <a:spcPct val="20000"/>
        </a:spcBef>
        <a:spcAft>
          <a:spcPct val="0"/>
        </a:spcAft>
        <a:buFont typeface="Wingdings" pitchFamily="2" charset="2"/>
        <a:buChar char="q"/>
        <a:defRPr lang="en-US" sz="2400" kern="1200" dirty="0" smtClean="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Wingdings" pitchFamily="2" charset="2"/>
        <a:buChar char="q"/>
        <a:defRPr lang="en-US" sz="2000" kern="1200" dirty="0" smtClean="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Wingdings" pitchFamily="2" charset="2"/>
        <a:buChar char="q"/>
        <a:defRPr lang="en-US" sz="2000" kern="1200" dirty="0" smtClean="0">
          <a:solidFill>
            <a:schemeClr val="tx1"/>
          </a:solidFill>
          <a:latin typeface="Arial" pitchFamily="34" charset="0"/>
          <a:ea typeface="+mn-ea"/>
          <a:cs typeface="Arial"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970690" y="-10942"/>
            <a:ext cx="5202618" cy="715010"/>
          </a:xfrm>
          <a:prstGeom prst="rect">
            <a:avLst/>
          </a:prstGeom>
        </p:spPr>
        <p:txBody>
          <a:bodyPr wrap="square" lIns="0" tIns="0" rIns="0" bIns="0">
            <a:spAutoFit/>
          </a:bodyPr>
          <a:lstStyle>
            <a:lvl1pPr>
              <a:defRPr sz="1400" b="1" i="0">
                <a:solidFill>
                  <a:srgbClr val="00AF50"/>
                </a:solidFill>
                <a:latin typeface="Arial"/>
                <a:cs typeface="Arial"/>
              </a:defRPr>
            </a:lvl1pPr>
          </a:lstStyle>
          <a:p>
            <a:endParaRPr/>
          </a:p>
        </p:txBody>
      </p:sp>
      <p:sp>
        <p:nvSpPr>
          <p:cNvPr id="3" name="Holder 3"/>
          <p:cNvSpPr>
            <a:spLocks noGrp="1"/>
          </p:cNvSpPr>
          <p:nvPr>
            <p:ph type="body" idx="1"/>
          </p:nvPr>
        </p:nvSpPr>
        <p:spPr>
          <a:xfrm>
            <a:off x="457200" y="1577340"/>
            <a:ext cx="82296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6/11/2025</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783189054"/>
      </p:ext>
    </p:extLst>
  </p:cSld>
  <p:clrMap bg1="lt1" tx1="dk1" bg2="lt2" tx2="dk2" accent1="accent1" accent2="accent2" accent3="accent3" accent4="accent4" accent5="accent5" accent6="accent6" hlink="hlink" folHlink="folHlink"/>
  <p:sldLayoutIdLst>
    <p:sldLayoutId id="2147484214" r:id="rId1"/>
    <p:sldLayoutId id="2147484215" r:id="rId2"/>
    <p:sldLayoutId id="2147484216" r:id="rId3"/>
    <p:sldLayoutId id="2147484217" r:id="rId4"/>
    <p:sldLayoutId id="2147484218" r:id="rId5"/>
    <p:sldLayoutId id="2147484230" r:id="rId6"/>
    <p:sldLayoutId id="2147484241" r:id="rId7"/>
    <p:sldLayoutId id="2147484243" r:id="rId8"/>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32140" y="3132311"/>
            <a:ext cx="6079721" cy="593379"/>
          </a:xfrm>
          <a:prstGeom prst="rect">
            <a:avLst/>
          </a:prstGeom>
        </p:spPr>
        <p:txBody>
          <a:bodyPr vert="horz" lIns="91440" tIns="45720" rIns="91440" bIns="45720" rtlCol="0">
            <a:normAutofit/>
          </a:bodyPr>
          <a:lstStyle/>
          <a:p>
            <a:pPr lvl="0"/>
            <a:r>
              <a:rPr lang="en-US" dirty="0"/>
              <a:t>Title</a:t>
            </a:r>
          </a:p>
        </p:txBody>
      </p:sp>
      <p:sp>
        <p:nvSpPr>
          <p:cNvPr id="11" name="Title 1"/>
          <p:cNvSpPr txBox="1">
            <a:spLocks/>
          </p:cNvSpPr>
          <p:nvPr userDrawn="1"/>
        </p:nvSpPr>
        <p:spPr>
          <a:xfrm>
            <a:off x="685800" y="0"/>
            <a:ext cx="7772400" cy="384378"/>
          </a:xfrm>
          <a:prstGeom prst="rect">
            <a:avLst/>
          </a:prstGeom>
        </p:spPr>
        <p:txBody>
          <a:bodyPr anchor="t">
            <a:normAutofit/>
          </a:bodyPr>
          <a:lstStyle>
            <a:lvl1pPr algn="ctr" defTabSz="914400" rtl="0" eaLnBrk="1" latinLnBrk="0" hangingPunct="1">
              <a:lnSpc>
                <a:spcPct val="90000"/>
              </a:lnSpc>
              <a:spcBef>
                <a:spcPct val="0"/>
              </a:spcBef>
              <a:buNone/>
              <a:defRPr sz="2000" b="1" kern="1200" baseline="0">
                <a:solidFill>
                  <a:srgbClr val="00B050"/>
                </a:solidFill>
                <a:latin typeface="Arial" panose="020B0604020202020204" pitchFamily="34" charset="0"/>
                <a:ea typeface="+mj-ea"/>
                <a:cs typeface="Arial" panose="020B0604020202020204" pitchFamily="34" charset="0"/>
              </a:defRPr>
            </a:lvl1pPr>
          </a:lstStyle>
          <a:p>
            <a:r>
              <a:rPr lang="en-US" sz="1400" dirty="0"/>
              <a:t>UNCLASSIFIED</a:t>
            </a:r>
          </a:p>
        </p:txBody>
      </p:sp>
      <p:sp>
        <p:nvSpPr>
          <p:cNvPr id="13" name="Title 1"/>
          <p:cNvSpPr txBox="1">
            <a:spLocks/>
          </p:cNvSpPr>
          <p:nvPr userDrawn="1"/>
        </p:nvSpPr>
        <p:spPr>
          <a:xfrm>
            <a:off x="647916" y="6473623"/>
            <a:ext cx="7772400" cy="384378"/>
          </a:xfrm>
          <a:prstGeom prst="rect">
            <a:avLst/>
          </a:prstGeom>
        </p:spPr>
        <p:txBody>
          <a:bodyPr anchor="b">
            <a:normAutofit/>
          </a:bodyPr>
          <a:lstStyle>
            <a:lvl1pPr algn="ctr" defTabSz="914400" rtl="0" eaLnBrk="1" latinLnBrk="0" hangingPunct="1">
              <a:lnSpc>
                <a:spcPct val="90000"/>
              </a:lnSpc>
              <a:spcBef>
                <a:spcPct val="0"/>
              </a:spcBef>
              <a:buNone/>
              <a:defRPr sz="2000" b="1" kern="1200" baseline="0">
                <a:solidFill>
                  <a:srgbClr val="00B050"/>
                </a:solidFill>
                <a:latin typeface="Arial" panose="020B0604020202020204" pitchFamily="34" charset="0"/>
                <a:ea typeface="+mj-ea"/>
                <a:cs typeface="Arial" panose="020B0604020202020204" pitchFamily="34" charset="0"/>
              </a:defRPr>
            </a:lvl1pPr>
          </a:lstStyle>
          <a:p>
            <a:r>
              <a:rPr lang="en-US" sz="1400" dirty="0"/>
              <a:t>UNCLASSIFIED</a:t>
            </a:r>
          </a:p>
        </p:txBody>
      </p:sp>
      <p:sp>
        <p:nvSpPr>
          <p:cNvPr id="15" name="Rectangle 14"/>
          <p:cNvSpPr/>
          <p:nvPr userDrawn="1"/>
        </p:nvSpPr>
        <p:spPr>
          <a:xfrm>
            <a:off x="0" y="749615"/>
            <a:ext cx="9144000" cy="45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6" name="Picture 15"/>
          <p:cNvPicPr>
            <a:picLocks noChangeAspect="1"/>
          </p:cNvPicPr>
          <p:nvPr userDrawn="1"/>
        </p:nvPicPr>
        <p:blipFill rotWithShape="1">
          <a:blip r:embed="rId13" cstate="screen">
            <a:extLst>
              <a:ext uri="{28A0092B-C50C-407E-A947-70E740481C1C}">
                <a14:useLocalDpi xmlns:a14="http://schemas.microsoft.com/office/drawing/2010/main" val="0"/>
              </a:ext>
            </a:extLst>
          </a:blip>
          <a:srcRect l="1045" t="970" r="882" b="1031"/>
          <a:stretch/>
        </p:blipFill>
        <p:spPr>
          <a:xfrm>
            <a:off x="20798" y="27993"/>
            <a:ext cx="753430" cy="694944"/>
          </a:xfrm>
          <a:prstGeom prst="ellipse">
            <a:avLst/>
          </a:prstGeom>
        </p:spPr>
      </p:pic>
      <p:sp>
        <p:nvSpPr>
          <p:cNvPr id="7" name="Footer Placeholder 8"/>
          <p:cNvSpPr txBox="1">
            <a:spLocks/>
          </p:cNvSpPr>
          <p:nvPr userDrawn="1"/>
        </p:nvSpPr>
        <p:spPr>
          <a:xfrm>
            <a:off x="7702377" y="111094"/>
            <a:ext cx="1381801" cy="273284"/>
          </a:xfrm>
          <a:prstGeom prst="rect">
            <a:avLst/>
          </a:prstGeom>
          <a:solidFill>
            <a:schemeClr val="tx1"/>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dirty="0">
                <a:solidFill>
                  <a:srgbClr val="FFFF00"/>
                </a:solidFill>
              </a:rPr>
              <a:t>As of:</a:t>
            </a:r>
            <a:r>
              <a:rPr lang="en-US" sz="1400" b="1" baseline="0" dirty="0">
                <a:solidFill>
                  <a:srgbClr val="FFFF00"/>
                </a:solidFill>
              </a:rPr>
              <a:t> 1 JUN 22</a:t>
            </a:r>
            <a:endParaRPr lang="en-US" sz="1400" b="1" dirty="0">
              <a:solidFill>
                <a:srgbClr val="FFFF00"/>
              </a:solidFill>
            </a:endParaRPr>
          </a:p>
        </p:txBody>
      </p:sp>
    </p:spTree>
    <p:extLst>
      <p:ext uri="{BB962C8B-B14F-4D97-AF65-F5344CB8AC3E}">
        <p14:creationId xmlns:p14="http://schemas.microsoft.com/office/powerpoint/2010/main" val="3975786611"/>
      </p:ext>
    </p:extLst>
  </p:cSld>
  <p:clrMap bg1="lt1" tx1="dk1" bg2="lt2" tx2="dk2" accent1="accent1" accent2="accent2" accent3="accent3" accent4="accent4" accent5="accent5" accent6="accent6" hlink="hlink" folHlink="folHlink"/>
  <p:sldLayoutIdLst>
    <p:sldLayoutId id="2147484220" r:id="rId1"/>
    <p:sldLayoutId id="2147484221" r:id="rId2"/>
    <p:sldLayoutId id="2147484222" r:id="rId3"/>
    <p:sldLayoutId id="2147484223" r:id="rId4"/>
    <p:sldLayoutId id="2147484224" r:id="rId5"/>
    <p:sldLayoutId id="2147484225" r:id="rId6"/>
    <p:sldLayoutId id="2147484226" r:id="rId7"/>
    <p:sldLayoutId id="2147484227" r:id="rId8"/>
    <p:sldLayoutId id="2147484228" r:id="rId9"/>
    <p:sldLayoutId id="2147484229" r:id="rId10"/>
    <p:sldLayoutId id="2147484242" r:id="rId11"/>
  </p:sldLayoutIdLst>
  <p:hf sldNum="0" hdr="0" ftr="0" dt="0"/>
  <p:txStyles>
    <p:titleStyle>
      <a:lvl1pPr algn="ctr" defTabSz="914400" rtl="0" eaLnBrk="1" latinLnBrk="0" hangingPunct="1">
        <a:lnSpc>
          <a:spcPct val="90000"/>
        </a:lnSpc>
        <a:spcBef>
          <a:spcPct val="0"/>
        </a:spcBef>
        <a:buNone/>
        <a:defRPr sz="2000" b="1" kern="1200" baseline="0">
          <a:solidFill>
            <a:srgbClr val="00B050"/>
          </a:solidFill>
          <a:latin typeface="Arial" panose="020B0604020202020204" pitchFamily="34" charset="0"/>
          <a:ea typeface="+mj-ea"/>
          <a:cs typeface="Arial" panose="020B0604020202020204" pitchFamily="34" charset="0"/>
        </a:defRPr>
      </a:lvl1pPr>
    </p:titleStyle>
    <p:bodyStyle>
      <a:lvl1pPr marL="0" indent="0" algn="ctr" defTabSz="914400" rtl="0" eaLnBrk="1" latinLnBrk="0" hangingPunct="1">
        <a:lnSpc>
          <a:spcPct val="90000"/>
        </a:lnSpc>
        <a:spcBef>
          <a:spcPts val="1000"/>
        </a:spcBef>
        <a:buFontTx/>
        <a:buNone/>
        <a:defRPr sz="3200" b="1" kern="1200">
          <a:solidFill>
            <a:schemeClr val="tx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
            <a:ext cx="7886700" cy="365126"/>
          </a:xfrm>
          <a:prstGeom prst="rect">
            <a:avLst/>
          </a:prstGeom>
        </p:spPr>
        <p:txBody>
          <a:bodyPr vert="horz" lIns="91440" tIns="45720" rIns="91440" bIns="45720" rtlCol="0" anchor="t">
            <a:normAutofit/>
          </a:bodyPr>
          <a:lstStyle/>
          <a:p>
            <a:r>
              <a:rPr lang="en-US" dirty="0"/>
              <a:t>UNCLASSIFIED</a:t>
            </a:r>
          </a:p>
        </p:txBody>
      </p:sp>
      <p:sp>
        <p:nvSpPr>
          <p:cNvPr id="3" name="Text Placeholder 2"/>
          <p:cNvSpPr>
            <a:spLocks noGrp="1"/>
          </p:cNvSpPr>
          <p:nvPr>
            <p:ph type="body" idx="1"/>
          </p:nvPr>
        </p:nvSpPr>
        <p:spPr>
          <a:xfrm>
            <a:off x="1532141" y="3132313"/>
            <a:ext cx="6079721" cy="593379"/>
          </a:xfrm>
          <a:prstGeom prst="rect">
            <a:avLst/>
          </a:prstGeom>
        </p:spPr>
        <p:txBody>
          <a:bodyPr vert="horz" lIns="91440" tIns="45720" rIns="91440" bIns="45720" rtlCol="0">
            <a:normAutofit/>
          </a:bodyPr>
          <a:lstStyle/>
          <a:p>
            <a:pPr lvl="0"/>
            <a:r>
              <a:rPr lang="en-US" dirty="0"/>
              <a:t>Title</a:t>
            </a:r>
          </a:p>
        </p:txBody>
      </p:sp>
      <p:sp>
        <p:nvSpPr>
          <p:cNvPr id="5" name="Footer Placeholder 4"/>
          <p:cNvSpPr>
            <a:spLocks noGrp="1"/>
          </p:cNvSpPr>
          <p:nvPr>
            <p:ph type="ftr" sz="quarter" idx="3"/>
          </p:nvPr>
        </p:nvSpPr>
        <p:spPr>
          <a:xfrm>
            <a:off x="4673314" y="6492877"/>
            <a:ext cx="3428999" cy="365125"/>
          </a:xfrm>
          <a:prstGeom prst="rect">
            <a:avLst/>
          </a:prstGeom>
        </p:spPr>
        <p:txBody>
          <a:bodyPr vert="horz" lIns="91440" tIns="45720" rIns="91440" bIns="45720" rtlCol="0" anchor="ctr"/>
          <a:lstStyle>
            <a:lvl1pPr algn="ctr">
              <a:defRPr sz="1350" b="1" i="1">
                <a:solidFill>
                  <a:schemeClr val="tx1"/>
                </a:solidFill>
                <a:latin typeface="Arial" panose="020B0604020202020204" pitchFamily="34" charset="0"/>
                <a:cs typeface="Arial" panose="020B0604020202020204" pitchFamily="34" charset="0"/>
              </a:defRPr>
            </a:lvl1pPr>
          </a:lstStyle>
          <a:p>
            <a:r>
              <a:rPr lang="en-US">
                <a:solidFill>
                  <a:prstClr val="black"/>
                </a:solidFill>
              </a:rPr>
              <a:t>CLASSIFICATION</a:t>
            </a:r>
            <a:endParaRPr lang="en-US" dirty="0">
              <a:solidFill>
                <a:prstClr val="black"/>
              </a:solidFill>
            </a:endParaRPr>
          </a:p>
        </p:txBody>
      </p:sp>
    </p:spTree>
    <p:extLst>
      <p:ext uri="{BB962C8B-B14F-4D97-AF65-F5344CB8AC3E}">
        <p14:creationId xmlns:p14="http://schemas.microsoft.com/office/powerpoint/2010/main" val="532810582"/>
      </p:ext>
    </p:extLst>
  </p:cSld>
  <p:clrMap bg1="lt1" tx1="dk1" bg2="lt2" tx2="dk2" accent1="accent1" accent2="accent2" accent3="accent3" accent4="accent4" accent5="accent5" accent6="accent6" hlink="hlink" folHlink="folHlink"/>
  <p:sldLayoutIdLst>
    <p:sldLayoutId id="2147484233" r:id="rId1"/>
    <p:sldLayoutId id="2147484234" r:id="rId2"/>
    <p:sldLayoutId id="2147484235" r:id="rId3"/>
    <p:sldLayoutId id="2147484236" r:id="rId4"/>
    <p:sldLayoutId id="2147484237" r:id="rId5"/>
    <p:sldLayoutId id="2147484238" r:id="rId6"/>
    <p:sldLayoutId id="2147484239" r:id="rId7"/>
    <p:sldLayoutId id="2147484240" r:id="rId8"/>
  </p:sldLayoutIdLst>
  <p:hf hdr="0" dt="0"/>
  <p:txStyles>
    <p:titleStyle>
      <a:lvl1pPr algn="ctr" defTabSz="685800" rtl="0" eaLnBrk="1" latinLnBrk="0" hangingPunct="1">
        <a:lnSpc>
          <a:spcPct val="90000"/>
        </a:lnSpc>
        <a:spcBef>
          <a:spcPct val="0"/>
        </a:spcBef>
        <a:buNone/>
        <a:defRPr sz="1050" b="1" kern="1200" baseline="0">
          <a:solidFill>
            <a:srgbClr val="00B050"/>
          </a:solidFill>
          <a:latin typeface="Arial" panose="020B0604020202020204" pitchFamily="34" charset="0"/>
          <a:ea typeface="+mj-ea"/>
          <a:cs typeface="Arial" panose="020B0604020202020204" pitchFamily="34" charset="0"/>
        </a:defRPr>
      </a:lvl1pPr>
    </p:titleStyle>
    <p:bodyStyle>
      <a:lvl1pPr marL="0" indent="0" algn="ctr" defTabSz="685800" rtl="0" eaLnBrk="1" latinLnBrk="0" hangingPunct="1">
        <a:lnSpc>
          <a:spcPct val="90000"/>
        </a:lnSpc>
        <a:spcBef>
          <a:spcPts val="750"/>
        </a:spcBef>
        <a:buFontTx/>
        <a:buNone/>
        <a:defRPr sz="2400" b="1" kern="1200">
          <a:solidFill>
            <a:schemeClr val="tx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b="1" kern="120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b="1" kern="120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b="1" kern="120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b="1" kern="120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png"/><Relationship Id="rId1" Type="http://schemas.openxmlformats.org/officeDocument/2006/relationships/slideLayout" Target="../slideLayouts/slideLayout50.xml"/><Relationship Id="rId4" Type="http://schemas.openxmlformats.org/officeDocument/2006/relationships/image" Target="../media/image1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jpe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20.jpeg"/><Relationship Id="rId5" Type="http://schemas.openxmlformats.org/officeDocument/2006/relationships/image" Target="../media/image19.png"/><Relationship Id="rId10" Type="http://schemas.openxmlformats.org/officeDocument/2006/relationships/image" Target="../media/image24.jpeg"/><Relationship Id="rId4" Type="http://schemas.openxmlformats.org/officeDocument/2006/relationships/image" Target="../media/image18.png"/><Relationship Id="rId9" Type="http://schemas.openxmlformats.org/officeDocument/2006/relationships/image" Target="../media/image23.png"/></Relationships>
</file>

<file path=ppt/slides/_rels/slide4.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png"/><Relationship Id="rId18" Type="http://schemas.openxmlformats.org/officeDocument/2006/relationships/image" Target="../media/image40.pn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34.jpeg"/><Relationship Id="rId17" Type="http://schemas.openxmlformats.org/officeDocument/2006/relationships/image" Target="../media/image39.png"/><Relationship Id="rId2" Type="http://schemas.openxmlformats.org/officeDocument/2006/relationships/notesSlide" Target="../notesSlides/notesSlide3.xml"/><Relationship Id="rId16" Type="http://schemas.openxmlformats.org/officeDocument/2006/relationships/image" Target="../media/image38.png"/><Relationship Id="rId1" Type="http://schemas.openxmlformats.org/officeDocument/2006/relationships/slideLayout" Target="../slideLayouts/slideLayout13.xml"/><Relationship Id="rId6" Type="http://schemas.openxmlformats.org/officeDocument/2006/relationships/image" Target="../media/image28.jpeg"/><Relationship Id="rId11" Type="http://schemas.openxmlformats.org/officeDocument/2006/relationships/image" Target="../media/image33.png"/><Relationship Id="rId5" Type="http://schemas.openxmlformats.org/officeDocument/2006/relationships/image" Target="../media/image27.jpeg"/><Relationship Id="rId15" Type="http://schemas.openxmlformats.org/officeDocument/2006/relationships/image" Target="../media/image37.jpeg"/><Relationship Id="rId10" Type="http://schemas.openxmlformats.org/officeDocument/2006/relationships/image" Target="../media/image32.png"/><Relationship Id="rId4" Type="http://schemas.openxmlformats.org/officeDocument/2006/relationships/image" Target="../media/image26.jpeg"/><Relationship Id="rId9" Type="http://schemas.openxmlformats.org/officeDocument/2006/relationships/image" Target="../media/image31.png"/><Relationship Id="rId14" Type="http://schemas.openxmlformats.org/officeDocument/2006/relationships/image" Target="../media/image36.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45.png"/><Relationship Id="rId2" Type="http://schemas.openxmlformats.org/officeDocument/2006/relationships/image" Target="../media/image41.png"/><Relationship Id="rId1" Type="http://schemas.openxmlformats.org/officeDocument/2006/relationships/slideLayout" Target="../slideLayouts/slideLayout47.xml"/><Relationship Id="rId6" Type="http://schemas.openxmlformats.org/officeDocument/2006/relationships/image" Target="../media/image44.jpg"/><Relationship Id="rId5" Type="http://schemas.openxmlformats.org/officeDocument/2006/relationships/image" Target="../media/image43.jpg"/><Relationship Id="rId4" Type="http://schemas.openxmlformats.org/officeDocument/2006/relationships/image" Target="../media/image42.jpg"/></Relationships>
</file>

<file path=ppt/slides/_rels/slide6.xml.rels><?xml version="1.0" encoding="UTF-8" standalone="yes"?>
<Relationships xmlns="http://schemas.openxmlformats.org/package/2006/relationships"><Relationship Id="rId3" Type="http://schemas.openxmlformats.org/officeDocument/2006/relationships/image" Target="../media/image46.gif"/><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57.png"/><Relationship Id="rId3" Type="http://schemas.openxmlformats.org/officeDocument/2006/relationships/image" Target="../media/image47.jpeg"/><Relationship Id="rId7" Type="http://schemas.openxmlformats.org/officeDocument/2006/relationships/image" Target="../media/image51.png"/><Relationship Id="rId12" Type="http://schemas.openxmlformats.org/officeDocument/2006/relationships/image" Target="../media/image56.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50.jpeg"/><Relationship Id="rId11" Type="http://schemas.openxmlformats.org/officeDocument/2006/relationships/image" Target="../media/image55.jpeg"/><Relationship Id="rId5" Type="http://schemas.openxmlformats.org/officeDocument/2006/relationships/image" Target="../media/image49.jpeg"/><Relationship Id="rId10" Type="http://schemas.openxmlformats.org/officeDocument/2006/relationships/image" Target="../media/image54.jpeg"/><Relationship Id="rId4" Type="http://schemas.openxmlformats.org/officeDocument/2006/relationships/image" Target="../media/image48.jpeg"/><Relationship Id="rId9" Type="http://schemas.openxmlformats.org/officeDocument/2006/relationships/image" Target="../media/image53.png"/><Relationship Id="rId14" Type="http://schemas.openxmlformats.org/officeDocument/2006/relationships/image" Target="../media/image58.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8" Type="http://schemas.openxmlformats.org/officeDocument/2006/relationships/image" Target="../media/image64.jpeg"/><Relationship Id="rId13" Type="http://schemas.openxmlformats.org/officeDocument/2006/relationships/image" Target="../media/image69.jpeg"/><Relationship Id="rId18" Type="http://schemas.openxmlformats.org/officeDocument/2006/relationships/image" Target="../media/image74.emf"/><Relationship Id="rId3" Type="http://schemas.openxmlformats.org/officeDocument/2006/relationships/image" Target="../media/image59.emf"/><Relationship Id="rId7" Type="http://schemas.openxmlformats.org/officeDocument/2006/relationships/image" Target="../media/image63.jpeg"/><Relationship Id="rId12" Type="http://schemas.openxmlformats.org/officeDocument/2006/relationships/image" Target="../media/image68.jpeg"/><Relationship Id="rId17" Type="http://schemas.openxmlformats.org/officeDocument/2006/relationships/image" Target="../media/image73.jpeg"/><Relationship Id="rId2" Type="http://schemas.openxmlformats.org/officeDocument/2006/relationships/notesSlide" Target="../notesSlides/notesSlide6.xml"/><Relationship Id="rId16" Type="http://schemas.openxmlformats.org/officeDocument/2006/relationships/image" Target="../media/image72.jpeg"/><Relationship Id="rId1" Type="http://schemas.openxmlformats.org/officeDocument/2006/relationships/slideLayout" Target="../slideLayouts/slideLayout12.xml"/><Relationship Id="rId6" Type="http://schemas.openxmlformats.org/officeDocument/2006/relationships/image" Target="../media/image62.jpeg"/><Relationship Id="rId11" Type="http://schemas.openxmlformats.org/officeDocument/2006/relationships/image" Target="../media/image67.jpeg"/><Relationship Id="rId5" Type="http://schemas.openxmlformats.org/officeDocument/2006/relationships/image" Target="../media/image61.jpeg"/><Relationship Id="rId15" Type="http://schemas.openxmlformats.org/officeDocument/2006/relationships/image" Target="../media/image71.jpeg"/><Relationship Id="rId10" Type="http://schemas.openxmlformats.org/officeDocument/2006/relationships/image" Target="../media/image66.jpeg"/><Relationship Id="rId19" Type="http://schemas.openxmlformats.org/officeDocument/2006/relationships/image" Target="../media/image75.jpeg"/><Relationship Id="rId4" Type="http://schemas.openxmlformats.org/officeDocument/2006/relationships/image" Target="../media/image60.emf"/><Relationship Id="rId9" Type="http://schemas.openxmlformats.org/officeDocument/2006/relationships/image" Target="../media/image65.jpeg"/><Relationship Id="rId14" Type="http://schemas.openxmlformats.org/officeDocument/2006/relationships/image" Target="../media/image70.jpeg"/></Relationships>
</file>

<file path=ppt/slides/_rels/slide1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8.xml"/><Relationship Id="rId1" Type="http://schemas.openxmlformats.org/officeDocument/2006/relationships/slideLayout" Target="../slideLayouts/slideLayout58.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12.xml.rels><?xml version="1.0" encoding="UTF-8" standalone="yes"?>
<Relationships xmlns="http://schemas.openxmlformats.org/package/2006/relationships"><Relationship Id="rId8" Type="http://schemas.openxmlformats.org/officeDocument/2006/relationships/image" Target="../media/image86.jpeg"/><Relationship Id="rId3" Type="http://schemas.openxmlformats.org/officeDocument/2006/relationships/image" Target="../media/image81.png"/><Relationship Id="rId7" Type="http://schemas.openxmlformats.org/officeDocument/2006/relationships/image" Target="../media/image85.png"/><Relationship Id="rId2" Type="http://schemas.openxmlformats.org/officeDocument/2006/relationships/notesSlide" Target="../notesSlides/notesSlide9.xml"/><Relationship Id="rId1" Type="http://schemas.openxmlformats.org/officeDocument/2006/relationships/slideLayout" Target="../slideLayouts/slideLayout63.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 Id="rId9" Type="http://schemas.openxmlformats.org/officeDocument/2006/relationships/image" Target="../media/image87.jpeg"/></Relationships>
</file>

<file path=ppt/slides/_rels/slide1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14.png"/><Relationship Id="rId1" Type="http://schemas.openxmlformats.org/officeDocument/2006/relationships/slideLayout" Target="../slideLayouts/slideLayout47.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s>
</file>

<file path=ppt/slides/_rels/slide14.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95.jpeg"/><Relationship Id="rId5" Type="http://schemas.openxmlformats.org/officeDocument/2006/relationships/image" Target="../media/image94.jpeg"/><Relationship Id="rId4" Type="http://schemas.openxmlformats.org/officeDocument/2006/relationships/image" Target="../media/image93.jpeg"/></Relationships>
</file>

<file path=ppt/slides/_rels/slide15.xml.rels><?xml version="1.0" encoding="UTF-8" standalone="yes"?>
<Relationships xmlns="http://schemas.openxmlformats.org/package/2006/relationships"><Relationship Id="rId13" Type="http://schemas.openxmlformats.org/officeDocument/2006/relationships/image" Target="../media/image106.png"/><Relationship Id="rId18" Type="http://schemas.openxmlformats.org/officeDocument/2006/relationships/image" Target="../media/image111.png"/><Relationship Id="rId26" Type="http://schemas.openxmlformats.org/officeDocument/2006/relationships/image" Target="../media/image119.png"/><Relationship Id="rId3" Type="http://schemas.openxmlformats.org/officeDocument/2006/relationships/image" Target="../media/image96.png"/><Relationship Id="rId21" Type="http://schemas.openxmlformats.org/officeDocument/2006/relationships/image" Target="../media/image114.png"/><Relationship Id="rId34" Type="http://schemas.openxmlformats.org/officeDocument/2006/relationships/image" Target="../media/image127.png"/><Relationship Id="rId7" Type="http://schemas.openxmlformats.org/officeDocument/2006/relationships/image" Target="../media/image100.png"/><Relationship Id="rId12" Type="http://schemas.openxmlformats.org/officeDocument/2006/relationships/image" Target="../media/image105.png"/><Relationship Id="rId17" Type="http://schemas.openxmlformats.org/officeDocument/2006/relationships/image" Target="../media/image110.png"/><Relationship Id="rId25" Type="http://schemas.openxmlformats.org/officeDocument/2006/relationships/image" Target="../media/image118.png"/><Relationship Id="rId33" Type="http://schemas.openxmlformats.org/officeDocument/2006/relationships/image" Target="../media/image126.png"/><Relationship Id="rId2" Type="http://schemas.openxmlformats.org/officeDocument/2006/relationships/notesSlide" Target="../notesSlides/notesSlide11.xml"/><Relationship Id="rId16" Type="http://schemas.openxmlformats.org/officeDocument/2006/relationships/image" Target="../media/image109.png"/><Relationship Id="rId20" Type="http://schemas.openxmlformats.org/officeDocument/2006/relationships/image" Target="../media/image113.png"/><Relationship Id="rId29" Type="http://schemas.openxmlformats.org/officeDocument/2006/relationships/image" Target="../media/image122.png"/><Relationship Id="rId1" Type="http://schemas.openxmlformats.org/officeDocument/2006/relationships/slideLayout" Target="../slideLayouts/slideLayout21.xml"/><Relationship Id="rId6" Type="http://schemas.openxmlformats.org/officeDocument/2006/relationships/image" Target="../media/image99.png"/><Relationship Id="rId11" Type="http://schemas.openxmlformats.org/officeDocument/2006/relationships/image" Target="../media/image104.png"/><Relationship Id="rId24" Type="http://schemas.openxmlformats.org/officeDocument/2006/relationships/image" Target="../media/image117.png"/><Relationship Id="rId32" Type="http://schemas.openxmlformats.org/officeDocument/2006/relationships/image" Target="../media/image125.png"/><Relationship Id="rId5" Type="http://schemas.openxmlformats.org/officeDocument/2006/relationships/image" Target="../media/image98.png"/><Relationship Id="rId15" Type="http://schemas.openxmlformats.org/officeDocument/2006/relationships/image" Target="../media/image108.png"/><Relationship Id="rId23" Type="http://schemas.openxmlformats.org/officeDocument/2006/relationships/image" Target="../media/image116.png"/><Relationship Id="rId28" Type="http://schemas.openxmlformats.org/officeDocument/2006/relationships/image" Target="../media/image121.png"/><Relationship Id="rId36" Type="http://schemas.openxmlformats.org/officeDocument/2006/relationships/image" Target="../media/image129.png"/><Relationship Id="rId10" Type="http://schemas.openxmlformats.org/officeDocument/2006/relationships/image" Target="../media/image103.png"/><Relationship Id="rId19" Type="http://schemas.openxmlformats.org/officeDocument/2006/relationships/image" Target="../media/image112.png"/><Relationship Id="rId31" Type="http://schemas.openxmlformats.org/officeDocument/2006/relationships/image" Target="../media/image124.png"/><Relationship Id="rId4" Type="http://schemas.openxmlformats.org/officeDocument/2006/relationships/image" Target="../media/image97.png"/><Relationship Id="rId9" Type="http://schemas.openxmlformats.org/officeDocument/2006/relationships/image" Target="../media/image102.png"/><Relationship Id="rId14" Type="http://schemas.openxmlformats.org/officeDocument/2006/relationships/image" Target="../media/image107.png"/><Relationship Id="rId22" Type="http://schemas.openxmlformats.org/officeDocument/2006/relationships/image" Target="../media/image115.png"/><Relationship Id="rId27" Type="http://schemas.openxmlformats.org/officeDocument/2006/relationships/image" Target="../media/image120.png"/><Relationship Id="rId30" Type="http://schemas.openxmlformats.org/officeDocument/2006/relationships/image" Target="../media/image123.png"/><Relationship Id="rId35" Type="http://schemas.openxmlformats.org/officeDocument/2006/relationships/image" Target="../media/image128.png"/><Relationship Id="rId8" Type="http://schemas.openxmlformats.org/officeDocument/2006/relationships/image" Target="../media/image10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30.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5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33.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879431" y="35178"/>
            <a:ext cx="5062855" cy="6774180"/>
          </a:xfrm>
          <a:prstGeom prst="rect">
            <a:avLst/>
          </a:prstGeom>
        </p:spPr>
        <p:txBody>
          <a:bodyPr vert="horz" wrap="square" lIns="0" tIns="0" rIns="0" bIns="0" rtlCol="0">
            <a:spAutoFit/>
          </a:bodyPr>
          <a:lstStyle/>
          <a:p>
            <a:pPr marL="37465" marR="0" lvl="0" indent="0" algn="l" defTabSz="914400" rtl="0" eaLnBrk="1" fontAlgn="auto" latinLnBrk="0" hangingPunct="1">
              <a:lnSpc>
                <a:spcPts val="1550"/>
              </a:lnSpc>
              <a:spcBef>
                <a:spcPts val="0"/>
              </a:spcBef>
              <a:spcAft>
                <a:spcPts val="0"/>
              </a:spcAft>
              <a:buClrTx/>
              <a:buSzTx/>
              <a:buFontTx/>
              <a:buNone/>
              <a:tabLst>
                <a:tab pos="4024629" algn="l"/>
              </a:tabLst>
              <a:defRPr/>
            </a:pPr>
            <a:r>
              <a:rPr kumimoji="0" sz="1400" b="1" i="0" u="none" strike="noStrike" kern="1200" cap="none" spc="-10" normalizeH="0" baseline="0" noProof="0" dirty="0">
                <a:ln>
                  <a:noFill/>
                </a:ln>
                <a:solidFill>
                  <a:srgbClr val="00AF50"/>
                </a:solidFill>
                <a:effectLst/>
                <a:uLnTx/>
                <a:uFillTx/>
                <a:latin typeface="Arial"/>
                <a:ea typeface="+mn-ea"/>
                <a:cs typeface="Arial"/>
              </a:rPr>
              <a:t>UNCLASSIFIED	</a:t>
            </a:r>
            <a:r>
              <a:rPr kumimoji="0" sz="2100" b="1" i="0" u="none" strike="noStrike" kern="1200" cap="none" spc="0" normalizeH="0" baseline="-23809" noProof="0" dirty="0">
                <a:ln>
                  <a:noFill/>
                </a:ln>
                <a:solidFill>
                  <a:srgbClr val="FFFF00"/>
                </a:solidFill>
                <a:effectLst/>
                <a:uLnTx/>
                <a:uFillTx/>
                <a:latin typeface="Calibri"/>
                <a:ea typeface="+mn-ea"/>
                <a:cs typeface="Calibri"/>
              </a:rPr>
              <a:t>As</a:t>
            </a:r>
            <a:r>
              <a:rPr kumimoji="0" sz="2100" b="1" i="0" u="none" strike="noStrike" kern="1200" cap="none" spc="-44" normalizeH="0" baseline="-23809" noProof="0" dirty="0">
                <a:ln>
                  <a:noFill/>
                </a:ln>
                <a:solidFill>
                  <a:srgbClr val="FFFF00"/>
                </a:solidFill>
                <a:effectLst/>
                <a:uLnTx/>
                <a:uFillTx/>
                <a:latin typeface="Calibri"/>
                <a:ea typeface="+mn-ea"/>
                <a:cs typeface="Calibri"/>
              </a:rPr>
              <a:t> </a:t>
            </a:r>
            <a:r>
              <a:rPr kumimoji="0" sz="2100" b="1" i="0" u="none" strike="noStrike" kern="1200" cap="none" spc="-7" normalizeH="0" baseline="-23809" noProof="0" dirty="0">
                <a:ln>
                  <a:noFill/>
                </a:ln>
                <a:solidFill>
                  <a:srgbClr val="FFFF00"/>
                </a:solidFill>
                <a:effectLst/>
                <a:uLnTx/>
                <a:uFillTx/>
                <a:latin typeface="Calibri"/>
                <a:ea typeface="+mn-ea"/>
                <a:cs typeface="Calibri"/>
              </a:rPr>
              <a:t>of:</a:t>
            </a:r>
            <a:r>
              <a:rPr kumimoji="0" sz="2100" b="1" i="0" u="none" strike="noStrike" kern="1200" cap="none" spc="359" normalizeH="0" baseline="-23809" noProof="0" dirty="0">
                <a:ln>
                  <a:noFill/>
                </a:ln>
                <a:solidFill>
                  <a:srgbClr val="FFFF00"/>
                </a:solidFill>
                <a:effectLst/>
                <a:uLnTx/>
                <a:uFillTx/>
                <a:latin typeface="Calibri"/>
                <a:ea typeface="+mn-ea"/>
                <a:cs typeface="Calibri"/>
              </a:rPr>
              <a:t> </a:t>
            </a:r>
            <a:r>
              <a:rPr kumimoji="0" sz="2100" b="1" i="0" u="none" strike="noStrike" kern="1200" cap="none" spc="-7" normalizeH="0" baseline="-23809" noProof="0" dirty="0">
                <a:ln>
                  <a:noFill/>
                </a:ln>
                <a:solidFill>
                  <a:srgbClr val="FFFF00"/>
                </a:solidFill>
                <a:effectLst/>
                <a:uLnTx/>
                <a:uFillTx/>
                <a:latin typeface="Calibri"/>
                <a:ea typeface="+mn-ea"/>
                <a:cs typeface="Calibri"/>
              </a:rPr>
              <a:t>210422</a:t>
            </a:r>
            <a:endParaRPr kumimoji="0" sz="2100" b="0" i="0" u="none" strike="noStrike" kern="1200" cap="none" spc="0" normalizeH="0" baseline="-23809" noProof="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00" b="0" i="0" u="none" strike="noStrike" kern="1200" cap="none" spc="0" normalizeH="0" baseline="0" noProof="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00" b="0" i="0" u="none" strike="noStrike" kern="1200" cap="none" spc="0" normalizeH="0" baseline="0" noProof="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00" b="0" i="0" u="none" strike="noStrike" kern="1200" cap="none" spc="0" normalizeH="0" baseline="0" noProof="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00" b="0" i="0" u="none" strike="noStrike" kern="1200" cap="none" spc="0" normalizeH="0" baseline="0" noProof="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00" b="0" i="0" u="none" strike="noStrike" kern="1200" cap="none" spc="0" normalizeH="0" baseline="0" noProof="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00" b="0" i="0" u="none" strike="noStrike" kern="1200" cap="none" spc="0" normalizeH="0" baseline="0" noProof="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00" b="0" i="0" u="none" strike="noStrike" kern="1200" cap="none" spc="0" normalizeH="0" baseline="0" noProof="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00" b="0" i="0" u="none" strike="noStrike" kern="1200" cap="none" spc="0" normalizeH="0" baseline="0" noProof="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00" b="0" i="0" u="none" strike="noStrike" kern="1200" cap="none" spc="0" normalizeH="0" baseline="0" noProof="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00" b="0" i="0" u="none" strike="noStrike" kern="1200" cap="none" spc="0" normalizeH="0" baseline="0" noProof="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00" b="0" i="0" u="none" strike="noStrike" kern="1200" cap="none" spc="0" normalizeH="0" baseline="0" noProof="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00" b="0" i="0" u="none" strike="noStrike" kern="1200" cap="none" spc="0" normalizeH="0" baseline="0" noProof="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00" b="0" i="0" u="none" strike="noStrike" kern="1200" cap="none" spc="0" normalizeH="0" baseline="0" noProof="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00" b="0" i="0" u="none" strike="noStrike" kern="1200" cap="none" spc="0" normalizeH="0" baseline="0" noProof="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00" b="0" i="0" u="none" strike="noStrike" kern="1200" cap="none" spc="0" normalizeH="0" baseline="0" noProof="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00" b="0" i="0" u="none" strike="noStrike" kern="1200" cap="none" spc="0" normalizeH="0" baseline="0" noProof="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00" b="0" i="0" u="none" strike="noStrike" kern="1200" cap="none" spc="0" normalizeH="0" baseline="0" noProof="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00" b="0" i="0" u="none" strike="noStrike" kern="1200" cap="none" spc="0" normalizeH="0" baseline="0" noProof="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1745"/>
              </a:spcBef>
              <a:spcAft>
                <a:spcPts val="0"/>
              </a:spcAft>
              <a:buClrTx/>
              <a:buSzTx/>
              <a:buFontTx/>
              <a:buNone/>
              <a:tabLst/>
              <a:defRPr/>
            </a:pPr>
            <a:r>
              <a:rPr kumimoji="0" sz="1400" b="1" i="0" u="none" strike="noStrike" kern="1200" cap="none" spc="-10" normalizeH="0" baseline="0" noProof="0" dirty="0">
                <a:ln>
                  <a:noFill/>
                </a:ln>
                <a:solidFill>
                  <a:srgbClr val="00AF50"/>
                </a:solidFill>
                <a:effectLst/>
                <a:uLnTx/>
                <a:uFillTx/>
                <a:latin typeface="Arial"/>
                <a:ea typeface="+mn-ea"/>
                <a:cs typeface="Arial"/>
              </a:rPr>
              <a:t>UNCLASSIFIED</a:t>
            </a:r>
            <a:endParaRPr kumimoji="0" sz="1400" b="0" i="0" u="none" strike="noStrike" kern="1200" cap="none" spc="0" normalizeH="0" baseline="0" noProof="0">
              <a:ln>
                <a:noFill/>
              </a:ln>
              <a:solidFill>
                <a:prstClr val="black"/>
              </a:solidFill>
              <a:effectLst/>
              <a:uLnTx/>
              <a:uFillTx/>
              <a:latin typeface="Arial"/>
              <a:ea typeface="+mn-ea"/>
              <a:cs typeface="Arial"/>
            </a:endParaRPr>
          </a:p>
        </p:txBody>
      </p:sp>
      <p:grpSp>
        <p:nvGrpSpPr>
          <p:cNvPr id="3" name="object 3"/>
          <p:cNvGrpSpPr/>
          <p:nvPr/>
        </p:nvGrpSpPr>
        <p:grpSpPr>
          <a:xfrm>
            <a:off x="0" y="27432"/>
            <a:ext cx="9144000" cy="768350"/>
            <a:chOff x="0" y="27432"/>
            <a:chExt cx="9144000" cy="768350"/>
          </a:xfrm>
        </p:grpSpPr>
        <p:sp>
          <p:nvSpPr>
            <p:cNvPr id="4" name="object 4"/>
            <p:cNvSpPr/>
            <p:nvPr/>
          </p:nvSpPr>
          <p:spPr>
            <a:xfrm>
              <a:off x="0" y="749808"/>
              <a:ext cx="9144000" cy="45720"/>
            </a:xfrm>
            <a:custGeom>
              <a:avLst/>
              <a:gdLst/>
              <a:ahLst/>
              <a:cxnLst/>
              <a:rect l="l" t="t" r="r" b="b"/>
              <a:pathLst>
                <a:path w="9144000" h="45720">
                  <a:moveTo>
                    <a:pt x="9144000" y="0"/>
                  </a:moveTo>
                  <a:lnTo>
                    <a:pt x="0" y="0"/>
                  </a:lnTo>
                  <a:lnTo>
                    <a:pt x="0" y="45720"/>
                  </a:lnTo>
                  <a:lnTo>
                    <a:pt x="9144000" y="45720"/>
                  </a:lnTo>
                  <a:lnTo>
                    <a:pt x="9144000" y="0"/>
                  </a:lnTo>
                  <a:close/>
                </a:path>
              </a:pathLst>
            </a:custGeom>
            <a:solidFill>
              <a:srgbClr val="000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5" name="object 5"/>
            <p:cNvPicPr/>
            <p:nvPr/>
          </p:nvPicPr>
          <p:blipFill>
            <a:blip r:embed="rId2" cstate="print"/>
            <a:stretch>
              <a:fillRect/>
            </a:stretch>
          </p:blipFill>
          <p:spPr>
            <a:xfrm>
              <a:off x="21335" y="27432"/>
              <a:ext cx="749223" cy="690790"/>
            </a:xfrm>
            <a:prstGeom prst="rect">
              <a:avLst/>
            </a:prstGeom>
          </p:spPr>
        </p:pic>
        <p:sp>
          <p:nvSpPr>
            <p:cNvPr id="6" name="object 6"/>
            <p:cNvSpPr/>
            <p:nvPr/>
          </p:nvSpPr>
          <p:spPr>
            <a:xfrm>
              <a:off x="7812023" y="57912"/>
              <a:ext cx="1237615" cy="344805"/>
            </a:xfrm>
            <a:custGeom>
              <a:avLst/>
              <a:gdLst/>
              <a:ahLst/>
              <a:cxnLst/>
              <a:rect l="l" t="t" r="r" b="b"/>
              <a:pathLst>
                <a:path w="1237615" h="344805">
                  <a:moveTo>
                    <a:pt x="1237487" y="0"/>
                  </a:moveTo>
                  <a:lnTo>
                    <a:pt x="0" y="0"/>
                  </a:lnTo>
                  <a:lnTo>
                    <a:pt x="0" y="344424"/>
                  </a:lnTo>
                  <a:lnTo>
                    <a:pt x="1237487" y="344424"/>
                  </a:lnTo>
                  <a:lnTo>
                    <a:pt x="1237487" y="0"/>
                  </a:lnTo>
                  <a:close/>
                </a:path>
              </a:pathLst>
            </a:custGeom>
            <a:solidFill>
              <a:srgbClr val="000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 name="object 7"/>
          <p:cNvGrpSpPr/>
          <p:nvPr/>
        </p:nvGrpSpPr>
        <p:grpSpPr>
          <a:xfrm>
            <a:off x="0" y="0"/>
            <a:ext cx="9144000" cy="6857999"/>
            <a:chOff x="0" y="0"/>
            <a:chExt cx="9144000" cy="6857999"/>
          </a:xfrm>
        </p:grpSpPr>
        <p:pic>
          <p:nvPicPr>
            <p:cNvPr id="8" name="object 8"/>
            <p:cNvPicPr/>
            <p:nvPr/>
          </p:nvPicPr>
          <p:blipFill>
            <a:blip r:embed="rId3" cstate="print"/>
            <a:stretch>
              <a:fillRect/>
            </a:stretch>
          </p:blipFill>
          <p:spPr>
            <a:xfrm>
              <a:off x="0" y="0"/>
              <a:ext cx="9144000" cy="6857999"/>
            </a:xfrm>
            <a:prstGeom prst="rect">
              <a:avLst/>
            </a:prstGeom>
          </p:spPr>
        </p:pic>
        <p:pic>
          <p:nvPicPr>
            <p:cNvPr id="10" name="object 10"/>
            <p:cNvPicPr/>
            <p:nvPr/>
          </p:nvPicPr>
          <p:blipFill>
            <a:blip r:embed="rId4" cstate="print"/>
            <a:stretch>
              <a:fillRect/>
            </a:stretch>
          </p:blipFill>
          <p:spPr>
            <a:xfrm>
              <a:off x="7132319" y="4111752"/>
              <a:ext cx="384046" cy="513587"/>
            </a:xfrm>
            <a:prstGeom prst="rect">
              <a:avLst/>
            </a:prstGeom>
          </p:spPr>
        </p:pic>
      </p:grpSp>
      <p:sp>
        <p:nvSpPr>
          <p:cNvPr id="15" name="object 15"/>
          <p:cNvSpPr txBox="1"/>
          <p:nvPr/>
        </p:nvSpPr>
        <p:spPr>
          <a:xfrm>
            <a:off x="173455" y="3216376"/>
            <a:ext cx="8747125" cy="866263"/>
          </a:xfrm>
          <a:prstGeom prst="rect">
            <a:avLst/>
          </a:prstGeom>
        </p:spPr>
        <p:txBody>
          <a:bodyPr vert="horz" wrap="square" lIns="0" tIns="248285" rIns="0" bIns="0" rtlCol="0" anchor="t">
            <a:spAutoFit/>
          </a:bodyPr>
          <a:lstStyle/>
          <a:p>
            <a:pPr marL="12700" marR="0" lvl="0" indent="0" algn="l" defTabSz="914400" rtl="0" eaLnBrk="1" fontAlgn="auto" latinLnBrk="0" hangingPunct="1">
              <a:lnSpc>
                <a:spcPct val="100000"/>
              </a:lnSpc>
              <a:spcBef>
                <a:spcPts val="1955"/>
              </a:spcBef>
              <a:spcAft>
                <a:spcPts val="0"/>
              </a:spcAft>
              <a:buClrTx/>
              <a:buSzTx/>
              <a:buFontTx/>
              <a:buNone/>
              <a:tabLst/>
              <a:defRPr/>
            </a:pPr>
            <a:r>
              <a:rPr kumimoji="0" sz="4000" b="0" i="0" u="none" strike="noStrike" kern="1200" cap="none" spc="-25" normalizeH="0" baseline="0" noProof="0" dirty="0">
                <a:ln>
                  <a:noFill/>
                </a:ln>
                <a:solidFill>
                  <a:prstClr val="black"/>
                </a:solidFill>
                <a:effectLst/>
                <a:uLnTx/>
                <a:uFillTx/>
                <a:latin typeface="Arial Black"/>
                <a:ea typeface="+mn-ea"/>
                <a:cs typeface="Arial Black"/>
              </a:rPr>
              <a:t>Joint</a:t>
            </a:r>
            <a:r>
              <a:rPr kumimoji="0" sz="4000" b="0" i="0" u="none" strike="noStrike" kern="1200" cap="none" spc="-10" normalizeH="0" baseline="0" noProof="0" dirty="0">
                <a:ln>
                  <a:noFill/>
                </a:ln>
                <a:solidFill>
                  <a:prstClr val="black"/>
                </a:solidFill>
                <a:effectLst/>
                <a:uLnTx/>
                <a:uFillTx/>
                <a:latin typeface="Arial Black"/>
                <a:ea typeface="+mn-ea"/>
                <a:cs typeface="Arial Black"/>
              </a:rPr>
              <a:t> </a:t>
            </a:r>
            <a:r>
              <a:rPr kumimoji="0" sz="4000" b="0" i="0" u="none" strike="noStrike" kern="1200" cap="none" spc="-60" normalizeH="0" baseline="0" noProof="0" dirty="0">
                <a:ln>
                  <a:noFill/>
                </a:ln>
                <a:solidFill>
                  <a:prstClr val="black"/>
                </a:solidFill>
                <a:effectLst/>
                <a:uLnTx/>
                <a:uFillTx/>
                <a:latin typeface="Arial Black"/>
                <a:ea typeface="+mn-ea"/>
                <a:cs typeface="Arial Black"/>
              </a:rPr>
              <a:t>Task</a:t>
            </a:r>
            <a:r>
              <a:rPr kumimoji="0" sz="4000" b="0" i="0" u="none" strike="noStrike" kern="1200" cap="none" spc="-5" normalizeH="0" baseline="0" noProof="0" dirty="0">
                <a:ln>
                  <a:noFill/>
                </a:ln>
                <a:solidFill>
                  <a:prstClr val="black"/>
                </a:solidFill>
                <a:effectLst/>
                <a:uLnTx/>
                <a:uFillTx/>
                <a:latin typeface="Arial Black"/>
                <a:ea typeface="+mn-ea"/>
                <a:cs typeface="Arial Black"/>
              </a:rPr>
              <a:t> </a:t>
            </a:r>
            <a:r>
              <a:rPr kumimoji="0" sz="4000" b="0" i="0" u="none" strike="noStrike" kern="1200" cap="none" spc="-20" normalizeH="0" baseline="0" noProof="0" dirty="0">
                <a:ln>
                  <a:noFill/>
                </a:ln>
                <a:solidFill>
                  <a:prstClr val="black"/>
                </a:solidFill>
                <a:effectLst/>
                <a:uLnTx/>
                <a:uFillTx/>
                <a:latin typeface="Arial Black"/>
                <a:ea typeface="+mn-ea"/>
                <a:cs typeface="Arial Black"/>
              </a:rPr>
              <a:t>Force</a:t>
            </a:r>
            <a:r>
              <a:rPr kumimoji="0" sz="4000" b="0" i="0" u="none" strike="noStrike" kern="1200" cap="none" spc="-30" normalizeH="0" baseline="0" noProof="0" dirty="0">
                <a:ln>
                  <a:noFill/>
                </a:ln>
                <a:solidFill>
                  <a:prstClr val="black"/>
                </a:solidFill>
                <a:effectLst/>
                <a:uLnTx/>
                <a:uFillTx/>
                <a:latin typeface="Arial Black"/>
                <a:ea typeface="+mn-ea"/>
                <a:cs typeface="Arial Black"/>
              </a:rPr>
              <a:t> </a:t>
            </a:r>
            <a:r>
              <a:rPr kumimoji="0" sz="4000" b="0" i="0" u="none" strike="noStrike" kern="1200" cap="none" spc="-5" normalizeH="0" baseline="0" noProof="0" dirty="0">
                <a:ln>
                  <a:noFill/>
                </a:ln>
                <a:solidFill>
                  <a:prstClr val="black"/>
                </a:solidFill>
                <a:effectLst/>
                <a:uLnTx/>
                <a:uFillTx/>
                <a:latin typeface="Arial Black"/>
                <a:ea typeface="+mn-ea"/>
                <a:cs typeface="Arial Black"/>
              </a:rPr>
              <a:t>-</a:t>
            </a:r>
            <a:r>
              <a:rPr kumimoji="0" sz="4000" b="0" i="0" u="none" strike="noStrike" kern="1200" cap="none" spc="0" normalizeH="0" baseline="0" noProof="0" dirty="0">
                <a:ln>
                  <a:noFill/>
                </a:ln>
                <a:solidFill>
                  <a:prstClr val="black"/>
                </a:solidFill>
                <a:effectLst/>
                <a:uLnTx/>
                <a:uFillTx/>
                <a:latin typeface="Arial Black"/>
                <a:ea typeface="+mn-ea"/>
                <a:cs typeface="Arial Black"/>
              </a:rPr>
              <a:t> </a:t>
            </a:r>
            <a:r>
              <a:rPr kumimoji="0" sz="4000" b="0" i="0" u="none" strike="noStrike" kern="1200" cap="none" spc="-5" normalizeH="0" baseline="0" noProof="0" dirty="0">
                <a:ln>
                  <a:noFill/>
                </a:ln>
                <a:solidFill>
                  <a:prstClr val="black"/>
                </a:solidFill>
                <a:effectLst/>
                <a:uLnTx/>
                <a:uFillTx/>
                <a:latin typeface="Arial Black"/>
                <a:ea typeface="+mn-ea"/>
                <a:cs typeface="Arial Black"/>
              </a:rPr>
              <a:t>Civil</a:t>
            </a:r>
            <a:r>
              <a:rPr kumimoji="0" sz="4000" b="0" i="0" u="none" strike="noStrike" kern="1200" cap="none" spc="5" normalizeH="0" baseline="0" noProof="0" dirty="0">
                <a:ln>
                  <a:noFill/>
                </a:ln>
                <a:solidFill>
                  <a:prstClr val="black"/>
                </a:solidFill>
                <a:effectLst/>
                <a:uLnTx/>
                <a:uFillTx/>
                <a:latin typeface="Arial Black"/>
                <a:ea typeface="+mn-ea"/>
                <a:cs typeface="Arial Black"/>
              </a:rPr>
              <a:t> </a:t>
            </a:r>
            <a:r>
              <a:rPr kumimoji="0" sz="4000" b="0" i="0" u="none" strike="noStrike" kern="1200" cap="none" spc="25" normalizeH="0" baseline="0" noProof="0" dirty="0">
                <a:ln>
                  <a:noFill/>
                </a:ln>
                <a:solidFill>
                  <a:prstClr val="black"/>
                </a:solidFill>
                <a:effectLst/>
                <a:uLnTx/>
                <a:uFillTx/>
                <a:latin typeface="Arial Black"/>
                <a:ea typeface="+mn-ea"/>
                <a:cs typeface="Arial Black"/>
              </a:rPr>
              <a:t>Support</a:t>
            </a:r>
            <a:endParaRPr kumimoji="0" sz="4000" b="0" i="0" u="none" strike="noStrike" kern="1200" cap="none" spc="0" normalizeH="0" baseline="0" noProof="0" dirty="0">
              <a:ln>
                <a:noFill/>
              </a:ln>
              <a:solidFill>
                <a:prstClr val="black"/>
              </a:solidFill>
              <a:effectLst/>
              <a:uLnTx/>
              <a:uFillTx/>
              <a:latin typeface="Arial Black"/>
              <a:ea typeface="+mn-ea"/>
              <a:cs typeface="Arial Black"/>
            </a:endParaRPr>
          </a:p>
        </p:txBody>
      </p:sp>
      <p:sp>
        <p:nvSpPr>
          <p:cNvPr id="16" name="object 16"/>
          <p:cNvSpPr txBox="1"/>
          <p:nvPr/>
        </p:nvSpPr>
        <p:spPr>
          <a:xfrm>
            <a:off x="4876800" y="5029200"/>
            <a:ext cx="5965166" cy="928459"/>
          </a:xfrm>
          <a:prstGeom prst="rect">
            <a:avLst/>
          </a:prstGeom>
        </p:spPr>
        <p:txBody>
          <a:bodyPr vert="horz" wrap="square" lIns="0" tIns="12700" rIns="0" bIns="0" rtlCol="0" anchor="t">
            <a:spAutoFit/>
          </a:bodyPr>
          <a:lstStyle/>
          <a:p>
            <a:pPr eaLnBrk="1" fontAlgn="auto" hangingPunct="1">
              <a:spcBef>
                <a:spcPts val="0"/>
              </a:spcBef>
              <a:spcAft>
                <a:spcPts val="0"/>
              </a:spcAft>
              <a:tabLst>
                <a:tab pos="1830705" algn="l"/>
              </a:tabLst>
              <a:defRPr/>
            </a:pPr>
            <a:endParaRPr lang="en-US" sz="2200" b="0" i="0" u="none" strike="noStrike" kern="1200" cap="none" spc="0" normalizeH="0" baseline="0" noProof="0" dirty="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30"/>
              </a:spcBef>
              <a:spcAft>
                <a:spcPts val="0"/>
              </a:spcAft>
              <a:buClrTx/>
              <a:buSzTx/>
              <a:buFontTx/>
              <a:buNone/>
              <a:tabLst/>
              <a:defRPr/>
            </a:pPr>
            <a:endParaRPr kumimoji="0" sz="1950" b="0" i="0" u="none" strike="noStrike" kern="1200" cap="none" spc="0" normalizeH="0" baseline="0" noProof="0" dirty="0">
              <a:ln>
                <a:noFill/>
              </a:ln>
              <a:solidFill>
                <a:prstClr val="black"/>
              </a:solidFill>
              <a:effectLst/>
              <a:uLnTx/>
              <a:uFillTx/>
              <a:latin typeface="Arial"/>
              <a:ea typeface="+mn-ea"/>
              <a:cs typeface="Arial"/>
            </a:endParaRPr>
          </a:p>
          <a:p>
            <a:pPr marL="50800" marR="0" lvl="0" indent="0" algn="l" defTabSz="914400" rtl="0" eaLnBrk="1" fontAlgn="auto" latinLnBrk="0" hangingPunct="1">
              <a:lnSpc>
                <a:spcPct val="100000"/>
              </a:lnSpc>
              <a:spcBef>
                <a:spcPts val="0"/>
              </a:spcBef>
              <a:spcAft>
                <a:spcPts val="0"/>
              </a:spcAft>
              <a:buClrTx/>
              <a:buSzTx/>
              <a:buFontTx/>
              <a:buNone/>
              <a:tabLst/>
              <a:defRPr/>
            </a:pPr>
            <a:r>
              <a:rPr kumimoji="0" sz="1800" b="1" i="1" u="none" strike="noStrike" kern="1200" cap="none" spc="-35" normalizeH="0" baseline="0" noProof="0" dirty="0">
                <a:ln>
                  <a:noFill/>
                </a:ln>
                <a:solidFill>
                  <a:prstClr val="black"/>
                </a:solidFill>
                <a:effectLst/>
                <a:uLnTx/>
                <a:uFillTx/>
                <a:latin typeface="Calibri"/>
                <a:ea typeface="+mn-ea"/>
                <a:cs typeface="Calibri"/>
              </a:rPr>
              <a:t>Ever</a:t>
            </a:r>
            <a:r>
              <a:rPr kumimoji="0" sz="1800" b="1" i="1" u="none" strike="noStrike" kern="1200" cap="none" spc="-25" normalizeH="0" baseline="0" noProof="0" dirty="0">
                <a:ln>
                  <a:noFill/>
                </a:ln>
                <a:solidFill>
                  <a:prstClr val="black"/>
                </a:solidFill>
                <a:effectLst/>
                <a:uLnTx/>
                <a:uFillTx/>
                <a:latin typeface="Calibri"/>
                <a:ea typeface="+mn-ea"/>
                <a:cs typeface="Calibri"/>
              </a:rPr>
              <a:t> </a:t>
            </a:r>
            <a:r>
              <a:rPr kumimoji="0" sz="1800" b="1" i="1" u="none" strike="noStrike" kern="1200" cap="none" spc="-10" normalizeH="0" baseline="0" noProof="0" dirty="0">
                <a:ln>
                  <a:noFill/>
                </a:ln>
                <a:solidFill>
                  <a:prstClr val="black"/>
                </a:solidFill>
                <a:effectLst/>
                <a:uLnTx/>
                <a:uFillTx/>
                <a:latin typeface="Calibri"/>
                <a:ea typeface="+mn-ea"/>
                <a:cs typeface="Calibri"/>
              </a:rPr>
              <a:t>Vigilant!</a:t>
            </a:r>
            <a:r>
              <a:rPr kumimoji="0" sz="1800" b="1" i="1" u="none" strike="noStrike" kern="1200" cap="none" spc="335" normalizeH="0" baseline="0" noProof="0" dirty="0">
                <a:ln>
                  <a:noFill/>
                </a:ln>
                <a:solidFill>
                  <a:prstClr val="black"/>
                </a:solidFill>
                <a:effectLst/>
                <a:uLnTx/>
                <a:uFillTx/>
                <a:latin typeface="Calibri"/>
                <a:ea typeface="+mn-ea"/>
                <a:cs typeface="Calibri"/>
              </a:rPr>
              <a:t> </a:t>
            </a:r>
            <a:r>
              <a:rPr kumimoji="0" sz="1800" b="1" i="1" u="none" strike="noStrike" kern="1200" cap="none" spc="0" normalizeH="0" baseline="0" noProof="0" dirty="0">
                <a:ln>
                  <a:noFill/>
                </a:ln>
                <a:solidFill>
                  <a:prstClr val="black"/>
                </a:solidFill>
                <a:effectLst/>
                <a:uLnTx/>
                <a:uFillTx/>
                <a:latin typeface="Calibri"/>
                <a:ea typeface="+mn-ea"/>
                <a:cs typeface="Calibri"/>
              </a:rPr>
              <a:t>Always</a:t>
            </a:r>
            <a:r>
              <a:rPr kumimoji="0" sz="1800" b="1" i="1" u="none" strike="noStrike" kern="1200" cap="none" spc="-45" normalizeH="0" baseline="0" noProof="0" dirty="0">
                <a:ln>
                  <a:noFill/>
                </a:ln>
                <a:solidFill>
                  <a:prstClr val="black"/>
                </a:solidFill>
                <a:effectLst/>
                <a:uLnTx/>
                <a:uFillTx/>
                <a:latin typeface="Calibri"/>
                <a:ea typeface="+mn-ea"/>
                <a:cs typeface="Calibri"/>
              </a:rPr>
              <a:t> </a:t>
            </a:r>
            <a:r>
              <a:rPr kumimoji="0" sz="1800" b="1" i="1" u="none" strike="noStrike" kern="1200" cap="none" spc="-145" normalizeH="0" baseline="0" noProof="0" dirty="0">
                <a:ln>
                  <a:noFill/>
                </a:ln>
                <a:solidFill>
                  <a:prstClr val="black"/>
                </a:solidFill>
                <a:effectLst/>
                <a:uLnTx/>
                <a:uFillTx/>
                <a:latin typeface="Calibri"/>
                <a:ea typeface="+mn-ea"/>
                <a:cs typeface="Calibri"/>
              </a:rPr>
              <a:t>R</a:t>
            </a:r>
            <a:r>
              <a:rPr kumimoji="0" sz="2700" b="0" i="0" u="none" strike="noStrike" kern="1200" cap="none" spc="-217" normalizeH="0" baseline="23148" noProof="0" dirty="0">
                <a:ln>
                  <a:noFill/>
                </a:ln>
                <a:solidFill>
                  <a:prstClr val="black"/>
                </a:solidFill>
                <a:effectLst/>
                <a:uLnTx/>
                <a:uFillTx/>
                <a:latin typeface="Calibri"/>
                <a:ea typeface="+mn-ea"/>
                <a:cs typeface="Calibri"/>
              </a:rPr>
              <a:t>1</a:t>
            </a:r>
            <a:r>
              <a:rPr kumimoji="0" sz="1800" b="1" i="1" u="none" strike="noStrike" kern="1200" cap="none" spc="-145" normalizeH="0" baseline="0" noProof="0" dirty="0">
                <a:ln>
                  <a:noFill/>
                </a:ln>
                <a:solidFill>
                  <a:prstClr val="black"/>
                </a:solidFill>
                <a:effectLst/>
                <a:uLnTx/>
                <a:uFillTx/>
                <a:latin typeface="Calibri"/>
                <a:ea typeface="+mn-ea"/>
                <a:cs typeface="Calibri"/>
              </a:rPr>
              <a:t>eady!</a:t>
            </a:r>
            <a:endParaRPr kumimoji="0" sz="1800" b="0" i="0" u="none" strike="noStrike" kern="1200" cap="none" spc="0" normalizeH="0" baseline="0" noProof="0" dirty="0">
              <a:ln>
                <a:noFill/>
              </a:ln>
              <a:solidFill>
                <a:prstClr val="black"/>
              </a:solidFill>
              <a:effectLst/>
              <a:uLnTx/>
              <a:uFillTx/>
              <a:latin typeface="Calibri"/>
              <a:ea typeface="+mn-ea"/>
              <a:cs typeface="Calibri"/>
            </a:endParaRPr>
          </a:p>
        </p:txBody>
      </p:sp>
    </p:spTree>
    <p:extLst>
      <p:ext uri="{BB962C8B-B14F-4D97-AF65-F5344CB8AC3E}">
        <p14:creationId xmlns:p14="http://schemas.microsoft.com/office/powerpoint/2010/main" val="27540198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2"/>
          <p:cNvSpPr>
            <a:spLocks noGrp="1"/>
          </p:cNvSpPr>
          <p:nvPr>
            <p:ph type="title"/>
          </p:nvPr>
        </p:nvSpPr>
        <p:spPr/>
        <p:txBody>
          <a:bodyPr>
            <a:normAutofit/>
          </a:bodyPr>
          <a:lstStyle/>
          <a:p>
            <a:r>
              <a:rPr lang="en-US" altLang="en-US" sz="1600" b="1" dirty="0">
                <a:solidFill>
                  <a:srgbClr val="00B050"/>
                </a:solidFill>
              </a:rPr>
              <a:t>UNCLASSIFIED</a:t>
            </a:r>
          </a:p>
        </p:txBody>
      </p:sp>
      <p:sp>
        <p:nvSpPr>
          <p:cNvPr id="4" name="Subtitle 3"/>
          <p:cNvSpPr>
            <a:spLocks noGrp="1"/>
          </p:cNvSpPr>
          <p:nvPr>
            <p:ph idx="1"/>
          </p:nvPr>
        </p:nvSpPr>
        <p:spPr>
          <a:xfrm>
            <a:off x="457200" y="1157377"/>
            <a:ext cx="8229600" cy="4525963"/>
          </a:xfrm>
        </p:spPr>
        <p:txBody>
          <a:bodyPr>
            <a:noAutofit/>
          </a:bodyPr>
          <a:lstStyle/>
          <a:p>
            <a:pPr marL="0" indent="0" algn="ctr">
              <a:buNone/>
              <a:defRPr/>
            </a:pPr>
            <a:r>
              <a:rPr lang="en-US" sz="3200" b="1" dirty="0">
                <a:latin typeface="Arial" panose="020B0604020202020204" pitchFamily="34" charset="0"/>
                <a:cs typeface="Arial" panose="020B0604020202020204" pitchFamily="34" charset="0"/>
              </a:rPr>
              <a:t>Learning Objectives</a:t>
            </a:r>
          </a:p>
        </p:txBody>
      </p:sp>
      <p:sp>
        <p:nvSpPr>
          <p:cNvPr id="51205"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ヒラギノ角ゴ Pro W3"/>
                <a:cs typeface="ヒラギノ角ゴ Pro W3"/>
              </a:defRPr>
            </a:lvl1pPr>
            <a:lvl2pPr marL="742856" indent="-285713">
              <a:defRPr>
                <a:solidFill>
                  <a:schemeClr val="tx1"/>
                </a:solidFill>
                <a:latin typeface="Arial" panose="020B0604020202020204" pitchFamily="34" charset="0"/>
                <a:ea typeface="ヒラギノ角ゴ Pro W3"/>
                <a:cs typeface="ヒラギノ角ゴ Pro W3"/>
              </a:defRPr>
            </a:lvl2pPr>
            <a:lvl3pPr marL="1142858" indent="-228570">
              <a:defRPr>
                <a:solidFill>
                  <a:schemeClr val="tx1"/>
                </a:solidFill>
                <a:latin typeface="Arial" panose="020B0604020202020204" pitchFamily="34" charset="0"/>
                <a:ea typeface="ヒラギノ角ゴ Pro W3"/>
                <a:cs typeface="ヒラギノ角ゴ Pro W3"/>
              </a:defRPr>
            </a:lvl3pPr>
            <a:lvl4pPr marL="1600001" indent="-228570">
              <a:defRPr>
                <a:solidFill>
                  <a:schemeClr val="tx1"/>
                </a:solidFill>
                <a:latin typeface="Arial" panose="020B0604020202020204" pitchFamily="34" charset="0"/>
                <a:ea typeface="ヒラギノ角ゴ Pro W3"/>
                <a:cs typeface="ヒラギノ角ゴ Pro W3"/>
              </a:defRPr>
            </a:lvl4pPr>
            <a:lvl5pPr marL="2057143" indent="-228570">
              <a:defRPr>
                <a:solidFill>
                  <a:schemeClr val="tx1"/>
                </a:solidFill>
                <a:latin typeface="Arial" panose="020B0604020202020204" pitchFamily="34" charset="0"/>
                <a:ea typeface="ヒラギノ角ゴ Pro W3"/>
                <a:cs typeface="ヒラギノ角ゴ Pro W3"/>
              </a:defRPr>
            </a:lvl5pPr>
            <a:lvl6pPr marL="2514285" indent="-22857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6pPr>
            <a:lvl7pPr marL="2971429" indent="-22857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7pPr>
            <a:lvl8pPr marL="3428573" indent="-22857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8pPr>
            <a:lvl9pPr marL="3885713" indent="-22857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9pPr>
          </a:lstStyle>
          <a:p>
            <a:r>
              <a:rPr lang="en-US" altLang="en-US">
                <a:solidFill>
                  <a:srgbClr val="00B050"/>
                </a:solidFill>
              </a:rPr>
              <a:t>UNCLASSIFIED</a:t>
            </a:r>
          </a:p>
        </p:txBody>
      </p:sp>
      <p:sp>
        <p:nvSpPr>
          <p:cNvPr id="51204"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ヒラギノ角ゴ Pro W3"/>
                <a:cs typeface="ヒラギノ角ゴ Pro W3"/>
              </a:defRPr>
            </a:lvl1pPr>
            <a:lvl2pPr marL="742856" indent="-285713">
              <a:defRPr>
                <a:solidFill>
                  <a:schemeClr val="tx1"/>
                </a:solidFill>
                <a:latin typeface="Arial" panose="020B0604020202020204" pitchFamily="34" charset="0"/>
                <a:ea typeface="ヒラギノ角ゴ Pro W3"/>
                <a:cs typeface="ヒラギノ角ゴ Pro W3"/>
              </a:defRPr>
            </a:lvl2pPr>
            <a:lvl3pPr marL="1142858" indent="-228570">
              <a:defRPr>
                <a:solidFill>
                  <a:schemeClr val="tx1"/>
                </a:solidFill>
                <a:latin typeface="Arial" panose="020B0604020202020204" pitchFamily="34" charset="0"/>
                <a:ea typeface="ヒラギノ角ゴ Pro W3"/>
                <a:cs typeface="ヒラギノ角ゴ Pro W3"/>
              </a:defRPr>
            </a:lvl3pPr>
            <a:lvl4pPr marL="1600001" indent="-228570">
              <a:defRPr>
                <a:solidFill>
                  <a:schemeClr val="tx1"/>
                </a:solidFill>
                <a:latin typeface="Arial" panose="020B0604020202020204" pitchFamily="34" charset="0"/>
                <a:ea typeface="ヒラギノ角ゴ Pro W3"/>
                <a:cs typeface="ヒラギノ角ゴ Pro W3"/>
              </a:defRPr>
            </a:lvl4pPr>
            <a:lvl5pPr marL="2057143" indent="-228570">
              <a:defRPr>
                <a:solidFill>
                  <a:schemeClr val="tx1"/>
                </a:solidFill>
                <a:latin typeface="Arial" panose="020B0604020202020204" pitchFamily="34" charset="0"/>
                <a:ea typeface="ヒラギノ角ゴ Pro W3"/>
                <a:cs typeface="ヒラギノ角ゴ Pro W3"/>
              </a:defRPr>
            </a:lvl5pPr>
            <a:lvl6pPr marL="2514285" indent="-22857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6pPr>
            <a:lvl7pPr marL="2971429" indent="-22857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7pPr>
            <a:lvl8pPr marL="3428573" indent="-22857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8pPr>
            <a:lvl9pPr marL="3885713" indent="-22857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9pPr>
          </a:lstStyle>
          <a:p>
            <a:fld id="{A5B8F616-EC23-46C7-9663-4062A264F211}" type="slidenum">
              <a:rPr lang="en-US" altLang="en-US">
                <a:solidFill>
                  <a:srgbClr val="898989"/>
                </a:solidFill>
              </a:rPr>
              <a:pPr/>
              <a:t>2</a:t>
            </a:fld>
            <a:endParaRPr lang="en-US" altLang="en-US">
              <a:solidFill>
                <a:srgbClr val="898989"/>
              </a:solidFill>
            </a:endParaRPr>
          </a:p>
        </p:txBody>
      </p:sp>
      <p:sp>
        <p:nvSpPr>
          <p:cNvPr id="5" name="TextBox 4">
            <a:extLst>
              <a:ext uri="{FF2B5EF4-FFF2-40B4-BE49-F238E27FC236}">
                <a16:creationId xmlns:a16="http://schemas.microsoft.com/office/drawing/2014/main" id="{E9F5596C-C0FF-BBC3-19A0-C974603C637E}"/>
              </a:ext>
            </a:extLst>
          </p:cNvPr>
          <p:cNvSpPr txBox="1"/>
          <p:nvPr/>
        </p:nvSpPr>
        <p:spPr>
          <a:xfrm>
            <a:off x="1066800" y="1905000"/>
            <a:ext cx="6934200" cy="3785652"/>
          </a:xfrm>
          <a:prstGeom prst="rect">
            <a:avLst/>
          </a:prstGeom>
          <a:noFill/>
        </p:spPr>
        <p:txBody>
          <a:bodyPr wrap="square" rtlCol="0">
            <a:spAutoFit/>
          </a:bodyPr>
          <a:lstStyle/>
          <a:p>
            <a:pPr algn="l"/>
            <a:r>
              <a:rPr lang="en-US" sz="2000" b="0" i="0" dirty="0">
                <a:solidFill>
                  <a:srgbClr val="222222"/>
                </a:solidFill>
                <a:effectLst/>
                <a:latin typeface="Arial" panose="020B0604020202020204" pitchFamily="34" charset="0"/>
              </a:rPr>
              <a:t>1. Describe the mission, structure, and capabilities of Joint Task Force–Civil Support (JTF-CS) in the context of Defense Support of Civil Authorities (DSCA).</a:t>
            </a:r>
          </a:p>
          <a:p>
            <a:pPr algn="l"/>
            <a:endParaRPr lang="en-US" sz="2000" b="0" i="0" dirty="0">
              <a:solidFill>
                <a:srgbClr val="222222"/>
              </a:solidFill>
              <a:effectLst/>
              <a:latin typeface="Arial" panose="020B0604020202020204" pitchFamily="34" charset="0"/>
            </a:endParaRPr>
          </a:p>
          <a:p>
            <a:pPr algn="l"/>
            <a:r>
              <a:rPr lang="en-US" sz="2000" b="0" i="0" dirty="0">
                <a:solidFill>
                  <a:srgbClr val="222222"/>
                </a:solidFill>
                <a:effectLst/>
                <a:latin typeface="Arial" panose="020B0604020202020204" pitchFamily="34" charset="0"/>
              </a:rPr>
              <a:t>2. Explain the role of medical operations in CBRN response missions and how JTF-CS integrates with interagency partners during domestic emergencies.</a:t>
            </a:r>
          </a:p>
          <a:p>
            <a:pPr algn="l"/>
            <a:endParaRPr lang="en-US" sz="2000" b="0" i="0" dirty="0">
              <a:solidFill>
                <a:srgbClr val="222222"/>
              </a:solidFill>
              <a:effectLst/>
              <a:latin typeface="Arial" panose="020B0604020202020204" pitchFamily="34" charset="0"/>
            </a:endParaRPr>
          </a:p>
          <a:p>
            <a:pPr algn="l"/>
            <a:r>
              <a:rPr lang="en-US" sz="2000" b="0" i="0" dirty="0">
                <a:solidFill>
                  <a:srgbClr val="222222"/>
                </a:solidFill>
                <a:effectLst/>
                <a:latin typeface="Arial" panose="020B0604020202020204" pitchFamily="34" charset="0"/>
              </a:rPr>
              <a:t>3. Identify key challenges, lessons learned, and best practices in planning and executing large-scale medical support during no-notice, all-hazard DSCA operations.</a:t>
            </a:r>
          </a:p>
          <a:p>
            <a:pPr marL="285750" indent="-285750">
              <a:buFont typeface="Arial" panose="020B0604020202020204" pitchFamily="34" charset="0"/>
              <a:buChar char="•"/>
            </a:pPr>
            <a:endParaRPr lang="en-US" sz="2000" dirty="0"/>
          </a:p>
        </p:txBody>
      </p:sp>
    </p:spTree>
    <p:extLst>
      <p:ext uri="{BB962C8B-B14F-4D97-AF65-F5344CB8AC3E}">
        <p14:creationId xmlns:p14="http://schemas.microsoft.com/office/powerpoint/2010/main" val="12556597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2"/>
          <p:cNvSpPr>
            <a:spLocks noGrp="1"/>
          </p:cNvSpPr>
          <p:nvPr>
            <p:ph type="ctrTitle"/>
          </p:nvPr>
        </p:nvSpPr>
        <p:spPr>
          <a:xfrm>
            <a:off x="685800" y="1"/>
            <a:ext cx="7772400" cy="384174"/>
          </a:xfrm>
        </p:spPr>
        <p:txBody>
          <a:bodyPr>
            <a:normAutofit/>
          </a:bodyPr>
          <a:lstStyle/>
          <a:p>
            <a:r>
              <a:rPr lang="en-US" altLang="en-US" sz="1600" b="1" dirty="0">
                <a:solidFill>
                  <a:srgbClr val="00B050"/>
                </a:solidFill>
              </a:rPr>
              <a:t>UNCLASSIFIED</a:t>
            </a:r>
          </a:p>
        </p:txBody>
      </p:sp>
      <p:sp>
        <p:nvSpPr>
          <p:cNvPr id="4" name="Subtitle 3"/>
          <p:cNvSpPr>
            <a:spLocks noGrp="1"/>
          </p:cNvSpPr>
          <p:nvPr>
            <p:ph type="subTitle" idx="1"/>
          </p:nvPr>
        </p:nvSpPr>
        <p:spPr>
          <a:xfrm>
            <a:off x="685800" y="246066"/>
            <a:ext cx="7558088" cy="739776"/>
          </a:xfrm>
        </p:spPr>
        <p:txBody>
          <a:bodyPr>
            <a:noAutofit/>
          </a:bodyPr>
          <a:lstStyle/>
          <a:p>
            <a:pPr>
              <a:defRPr/>
            </a:pPr>
            <a:r>
              <a:rPr lang="en-US" sz="3200" b="1" dirty="0">
                <a:latin typeface="Arial" panose="020B0604020202020204" pitchFamily="34" charset="0"/>
                <a:cs typeface="Arial" panose="020B0604020202020204" pitchFamily="34" charset="0"/>
              </a:rPr>
              <a:t>DCRF Core Capabilities</a:t>
            </a:r>
          </a:p>
        </p:txBody>
      </p:sp>
      <p:sp>
        <p:nvSpPr>
          <p:cNvPr id="51204" name="Slide Number Placeholder 5"/>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ヒラギノ角ゴ Pro W3"/>
                <a:cs typeface="ヒラギノ角ゴ Pro W3"/>
              </a:defRPr>
            </a:lvl1pPr>
            <a:lvl2pPr marL="742856" indent="-285713">
              <a:defRPr>
                <a:solidFill>
                  <a:schemeClr val="tx1"/>
                </a:solidFill>
                <a:latin typeface="Arial" panose="020B0604020202020204" pitchFamily="34" charset="0"/>
                <a:ea typeface="ヒラギノ角ゴ Pro W3"/>
                <a:cs typeface="ヒラギノ角ゴ Pro W3"/>
              </a:defRPr>
            </a:lvl2pPr>
            <a:lvl3pPr marL="1142858" indent="-228570">
              <a:defRPr>
                <a:solidFill>
                  <a:schemeClr val="tx1"/>
                </a:solidFill>
                <a:latin typeface="Arial" panose="020B0604020202020204" pitchFamily="34" charset="0"/>
                <a:ea typeface="ヒラギノ角ゴ Pro W3"/>
                <a:cs typeface="ヒラギノ角ゴ Pro W3"/>
              </a:defRPr>
            </a:lvl3pPr>
            <a:lvl4pPr marL="1600001" indent="-228570">
              <a:defRPr>
                <a:solidFill>
                  <a:schemeClr val="tx1"/>
                </a:solidFill>
                <a:latin typeface="Arial" panose="020B0604020202020204" pitchFamily="34" charset="0"/>
                <a:ea typeface="ヒラギノ角ゴ Pro W3"/>
                <a:cs typeface="ヒラギノ角ゴ Pro W3"/>
              </a:defRPr>
            </a:lvl4pPr>
            <a:lvl5pPr marL="2057143" indent="-228570">
              <a:defRPr>
                <a:solidFill>
                  <a:schemeClr val="tx1"/>
                </a:solidFill>
                <a:latin typeface="Arial" panose="020B0604020202020204" pitchFamily="34" charset="0"/>
                <a:ea typeface="ヒラギノ角ゴ Pro W3"/>
                <a:cs typeface="ヒラギノ角ゴ Pro W3"/>
              </a:defRPr>
            </a:lvl5pPr>
            <a:lvl6pPr marL="2514285" indent="-22857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6pPr>
            <a:lvl7pPr marL="2971429" indent="-22857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7pPr>
            <a:lvl8pPr marL="3428573" indent="-22857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8pPr>
            <a:lvl9pPr marL="3885713" indent="-22857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9pPr>
          </a:lstStyle>
          <a:p>
            <a:fld id="{A5B8F616-EC23-46C7-9663-4062A264F211}" type="slidenum">
              <a:rPr lang="en-US" altLang="en-US">
                <a:solidFill>
                  <a:srgbClr val="898989"/>
                </a:solidFill>
              </a:rPr>
              <a:pPr/>
              <a:t>3</a:t>
            </a:fld>
            <a:endParaRPr lang="en-US" altLang="en-US">
              <a:solidFill>
                <a:srgbClr val="898989"/>
              </a:solidFill>
            </a:endParaRPr>
          </a:p>
        </p:txBody>
      </p:sp>
      <p:sp>
        <p:nvSpPr>
          <p:cNvPr id="51205" name="Footer Placeholder 4"/>
          <p:cNvSpPr>
            <a:spLocks noGrp="1"/>
          </p:cNvSpPr>
          <p:nvPr>
            <p:ph type="ftr"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ヒラギノ角ゴ Pro W3"/>
                <a:cs typeface="ヒラギノ角ゴ Pro W3"/>
              </a:defRPr>
            </a:lvl1pPr>
            <a:lvl2pPr marL="742856" indent="-285713">
              <a:defRPr>
                <a:solidFill>
                  <a:schemeClr val="tx1"/>
                </a:solidFill>
                <a:latin typeface="Arial" panose="020B0604020202020204" pitchFamily="34" charset="0"/>
                <a:ea typeface="ヒラギノ角ゴ Pro W3"/>
                <a:cs typeface="ヒラギノ角ゴ Pro W3"/>
              </a:defRPr>
            </a:lvl2pPr>
            <a:lvl3pPr marL="1142858" indent="-228570">
              <a:defRPr>
                <a:solidFill>
                  <a:schemeClr val="tx1"/>
                </a:solidFill>
                <a:latin typeface="Arial" panose="020B0604020202020204" pitchFamily="34" charset="0"/>
                <a:ea typeface="ヒラギノ角ゴ Pro W3"/>
                <a:cs typeface="ヒラギノ角ゴ Pro W3"/>
              </a:defRPr>
            </a:lvl3pPr>
            <a:lvl4pPr marL="1600001" indent="-228570">
              <a:defRPr>
                <a:solidFill>
                  <a:schemeClr val="tx1"/>
                </a:solidFill>
                <a:latin typeface="Arial" panose="020B0604020202020204" pitchFamily="34" charset="0"/>
                <a:ea typeface="ヒラギノ角ゴ Pro W3"/>
                <a:cs typeface="ヒラギノ角ゴ Pro W3"/>
              </a:defRPr>
            </a:lvl4pPr>
            <a:lvl5pPr marL="2057143" indent="-228570">
              <a:defRPr>
                <a:solidFill>
                  <a:schemeClr val="tx1"/>
                </a:solidFill>
                <a:latin typeface="Arial" panose="020B0604020202020204" pitchFamily="34" charset="0"/>
                <a:ea typeface="ヒラギノ角ゴ Pro W3"/>
                <a:cs typeface="ヒラギノ角ゴ Pro W3"/>
              </a:defRPr>
            </a:lvl5pPr>
            <a:lvl6pPr marL="2514285" indent="-22857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6pPr>
            <a:lvl7pPr marL="2971429" indent="-22857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7pPr>
            <a:lvl8pPr marL="3428573" indent="-22857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8pPr>
            <a:lvl9pPr marL="3885713" indent="-22857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9pPr>
          </a:lstStyle>
          <a:p>
            <a:r>
              <a:rPr lang="en-US" altLang="en-US">
                <a:solidFill>
                  <a:srgbClr val="00B050"/>
                </a:solidFill>
              </a:rPr>
              <a:t>UNCLASSIFIED</a:t>
            </a:r>
          </a:p>
        </p:txBody>
      </p:sp>
      <p:pic>
        <p:nvPicPr>
          <p:cNvPr id="7" name="Picture 6"/>
          <p:cNvPicPr>
            <a:picLocks noChangeAspect="1"/>
          </p:cNvPicPr>
          <p:nvPr/>
        </p:nvPicPr>
        <p:blipFill rotWithShape="1">
          <a:blip r:embed="rId3">
            <a:lum bright="14000"/>
          </a:blip>
          <a:srcRect t="-273" b="65743"/>
          <a:stretch/>
        </p:blipFill>
        <p:spPr>
          <a:xfrm>
            <a:off x="2173291" y="1338263"/>
            <a:ext cx="3579812" cy="1370012"/>
          </a:xfrm>
          <a:prstGeom prst="rect">
            <a:avLst/>
          </a:prstGeom>
          <a:ln w="28575">
            <a:solidFill>
              <a:schemeClr val="tx1"/>
            </a:solidFill>
          </a:ln>
          <a:effectLst>
            <a:outerShdw blurRad="50800" dist="38100" dir="2700000" algn="tl" rotWithShape="0">
              <a:prstClr val="black">
                <a:alpha val="40000"/>
              </a:prstClr>
            </a:outerShdw>
          </a:effectLst>
        </p:spPr>
      </p:pic>
      <p:pic>
        <p:nvPicPr>
          <p:cNvPr id="8" name="Picture 7"/>
          <p:cNvPicPr>
            <a:picLocks noChangeAspect="1"/>
          </p:cNvPicPr>
          <p:nvPr/>
        </p:nvPicPr>
        <p:blipFill rotWithShape="1">
          <a:blip r:embed="rId4"/>
          <a:srcRect l="-283" t="-610" r="11972" b="610"/>
          <a:stretch/>
        </p:blipFill>
        <p:spPr>
          <a:xfrm>
            <a:off x="6286500" y="3535364"/>
            <a:ext cx="2719388" cy="1431924"/>
          </a:xfrm>
          <a:prstGeom prst="rect">
            <a:avLst/>
          </a:prstGeom>
          <a:ln w="28575">
            <a:solidFill>
              <a:schemeClr val="tx1"/>
            </a:solidFill>
          </a:ln>
          <a:effectLst>
            <a:outerShdw blurRad="50800" dist="38100" dir="2700000" algn="tl" rotWithShape="0">
              <a:prstClr val="black">
                <a:alpha val="40000"/>
              </a:prstClr>
            </a:outerShdw>
          </a:effectLst>
        </p:spPr>
      </p:pic>
      <p:pic>
        <p:nvPicPr>
          <p:cNvPr id="10" name="Picture 9"/>
          <p:cNvPicPr>
            <a:picLocks noChangeAspect="1"/>
          </p:cNvPicPr>
          <p:nvPr/>
        </p:nvPicPr>
        <p:blipFill rotWithShape="1">
          <a:blip r:embed="rId5"/>
          <a:srcRect l="12082" t="17099" r="12765"/>
          <a:stretch/>
        </p:blipFill>
        <p:spPr>
          <a:xfrm>
            <a:off x="128588" y="3375027"/>
            <a:ext cx="2705100" cy="1568451"/>
          </a:xfrm>
          <a:prstGeom prst="rect">
            <a:avLst/>
          </a:prstGeom>
          <a:ln w="28575">
            <a:solidFill>
              <a:schemeClr val="tx1"/>
            </a:solidFill>
          </a:ln>
          <a:effectLst>
            <a:outerShdw blurRad="50800" dist="38100" dir="2700000" algn="tl" rotWithShape="0">
              <a:prstClr val="black">
                <a:alpha val="40000"/>
              </a:prstClr>
            </a:outerShdw>
          </a:effectLst>
        </p:spPr>
      </p:pic>
      <p:pic>
        <p:nvPicPr>
          <p:cNvPr id="11" name="Picture 2" descr="Checking for contamination"/>
          <p:cNvPicPr>
            <a:picLocks noChangeAspect="1" noChangeArrowheads="1"/>
          </p:cNvPicPr>
          <p:nvPr/>
        </p:nvPicPr>
        <p:blipFill rotWithShape="1">
          <a:blip r:embed="rId6"/>
          <a:srcRect l="27472" r="9823"/>
          <a:stretch/>
        </p:blipFill>
        <p:spPr bwMode="auto">
          <a:xfrm>
            <a:off x="128589" y="1338267"/>
            <a:ext cx="1914525" cy="1908174"/>
          </a:xfrm>
          <a:prstGeom prst="rect">
            <a:avLst/>
          </a:prstGeom>
          <a:noFill/>
          <a:ln w="38100">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51210" name="Picture 4" descr="Army Reserve Medics Moulage for Training"/>
          <p:cNvPicPr>
            <a:picLocks noChangeAspect="1" noChangeArrowheads="1"/>
          </p:cNvPicPr>
          <p:nvPr/>
        </p:nvPicPr>
        <p:blipFill>
          <a:blip r:embed="rId7">
            <a:extLst>
              <a:ext uri="{28A0092B-C50C-407E-A947-70E740481C1C}">
                <a14:useLocalDpi xmlns:a14="http://schemas.microsoft.com/office/drawing/2010/main" val="0"/>
              </a:ext>
            </a:extLst>
          </a:blip>
          <a:srcRect l="2667" t="-600" r="4524" b="24492"/>
          <a:stretch>
            <a:fillRect/>
          </a:stretch>
        </p:blipFill>
        <p:spPr bwMode="auto">
          <a:xfrm>
            <a:off x="3759200" y="5043489"/>
            <a:ext cx="2443163" cy="155257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rotWithShape="1">
          <a:blip r:embed="rId8"/>
          <a:srcRect t="10277" r="3892" b="14839"/>
          <a:stretch/>
        </p:blipFill>
        <p:spPr>
          <a:xfrm>
            <a:off x="128591" y="5046664"/>
            <a:ext cx="3517899" cy="1639886"/>
          </a:xfrm>
          <a:prstGeom prst="rect">
            <a:avLst/>
          </a:prstGeom>
          <a:ln w="28575">
            <a:solidFill>
              <a:schemeClr val="tx1"/>
            </a:solidFill>
          </a:ln>
          <a:effectLst>
            <a:outerShdw blurRad="50800" dist="38100" dir="2700000" algn="tl" rotWithShape="0">
              <a:prstClr val="black">
                <a:alpha val="40000"/>
              </a:prstClr>
            </a:outerShdw>
          </a:effectLst>
        </p:spPr>
      </p:pic>
      <p:pic>
        <p:nvPicPr>
          <p:cNvPr id="14" name="Picture 13"/>
          <p:cNvPicPr>
            <a:picLocks noChangeAspect="1"/>
          </p:cNvPicPr>
          <p:nvPr/>
        </p:nvPicPr>
        <p:blipFill>
          <a:blip r:embed="rId9"/>
          <a:stretch>
            <a:fillRect/>
          </a:stretch>
        </p:blipFill>
        <p:spPr>
          <a:xfrm>
            <a:off x="5848350" y="1338262"/>
            <a:ext cx="3157538" cy="2128838"/>
          </a:xfrm>
          <a:prstGeom prst="rect">
            <a:avLst/>
          </a:prstGeom>
          <a:ln w="28575">
            <a:solidFill>
              <a:schemeClr val="tx1"/>
            </a:solidFill>
          </a:ln>
          <a:effectLst>
            <a:outerShdw blurRad="50800" dist="38100" dir="2700000" algn="tl" rotWithShape="0">
              <a:prstClr val="black">
                <a:alpha val="40000"/>
              </a:prstClr>
            </a:outerShdw>
          </a:effectLst>
        </p:spPr>
      </p:pic>
      <p:pic>
        <p:nvPicPr>
          <p:cNvPr id="15" name="Picture 14" descr="Exercise Media Brief during Vibrant Response 18"/>
          <p:cNvPicPr>
            <a:picLocks noChangeAspect="1" noChangeArrowheads="1"/>
          </p:cNvPicPr>
          <p:nvPr/>
        </p:nvPicPr>
        <p:blipFill>
          <a:blip r:embed="rId10"/>
          <a:srcRect/>
          <a:stretch>
            <a:fillRect/>
          </a:stretch>
        </p:blipFill>
        <p:spPr bwMode="auto">
          <a:xfrm>
            <a:off x="6316666" y="5070475"/>
            <a:ext cx="2698749" cy="1525588"/>
          </a:xfrm>
          <a:prstGeom prst="rect">
            <a:avLst/>
          </a:prstGeom>
          <a:noFill/>
          <a:ln w="28575">
            <a:solidFill>
              <a:srgbClr val="003300"/>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819400" y="2667000"/>
            <a:ext cx="3803649" cy="2423740"/>
          </a:xfrm>
          <a:prstGeom prst="rect">
            <a:avLst/>
          </a:prstGeom>
          <a:noFill/>
        </p:spPr>
        <p:txBody>
          <a:bodyPr>
            <a:spAutoFit/>
          </a:bodyPr>
          <a:lstStyle/>
          <a:p>
            <a:pPr algn="ctr">
              <a:defRPr/>
            </a:pPr>
            <a:r>
              <a:rPr lang="en-US" b="1" u="sng" dirty="0">
                <a:solidFill>
                  <a:srgbClr val="0000FF"/>
                </a:solidFill>
              </a:rPr>
              <a:t>6 Core Capabilities</a:t>
            </a:r>
          </a:p>
          <a:p>
            <a:pPr marL="174604" indent="-174604">
              <a:spcBef>
                <a:spcPts val="300"/>
              </a:spcBef>
              <a:spcAft>
                <a:spcPts val="300"/>
              </a:spcAft>
              <a:buFont typeface="+mj-lt"/>
              <a:buAutoNum type="arabicPeriod"/>
              <a:defRPr/>
            </a:pPr>
            <a:r>
              <a:rPr lang="en-US" sz="1200" b="1" dirty="0">
                <a:solidFill>
                  <a:srgbClr val="0000FF"/>
                </a:solidFill>
              </a:rPr>
              <a:t>Mission Command</a:t>
            </a:r>
          </a:p>
          <a:p>
            <a:pPr marL="174604" indent="-174604">
              <a:spcBef>
                <a:spcPts val="300"/>
              </a:spcBef>
              <a:spcAft>
                <a:spcPts val="600"/>
              </a:spcAft>
              <a:buFont typeface="+mj-lt"/>
              <a:buAutoNum type="arabicPeriod"/>
              <a:defRPr/>
            </a:pPr>
            <a:r>
              <a:rPr lang="en-US" sz="1200" b="1" dirty="0">
                <a:solidFill>
                  <a:srgbClr val="0000FF"/>
                </a:solidFill>
              </a:rPr>
              <a:t>Identification &amp; Detection</a:t>
            </a:r>
          </a:p>
          <a:p>
            <a:pPr marL="174604" indent="-174604">
              <a:spcBef>
                <a:spcPts val="300"/>
              </a:spcBef>
              <a:spcAft>
                <a:spcPts val="600"/>
              </a:spcAft>
              <a:buFont typeface="+mj-lt"/>
              <a:buAutoNum type="arabicPeriod"/>
              <a:defRPr/>
            </a:pPr>
            <a:r>
              <a:rPr lang="en-US" sz="1200" b="1" dirty="0">
                <a:solidFill>
                  <a:srgbClr val="0000FF"/>
                </a:solidFill>
              </a:rPr>
              <a:t>Technical &amp; Non-technical Search &amp; Rescue</a:t>
            </a:r>
          </a:p>
          <a:p>
            <a:pPr marL="174604" indent="-174604">
              <a:spcBef>
                <a:spcPts val="300"/>
              </a:spcBef>
              <a:spcAft>
                <a:spcPts val="600"/>
              </a:spcAft>
              <a:buFont typeface="+mj-lt"/>
              <a:buAutoNum type="arabicPeriod"/>
              <a:defRPr/>
            </a:pPr>
            <a:r>
              <a:rPr lang="en-US" sz="1200" b="1" dirty="0">
                <a:solidFill>
                  <a:srgbClr val="0000FF"/>
                </a:solidFill>
              </a:rPr>
              <a:t>Mass Casualty &amp; Non-casualty Decontamination</a:t>
            </a:r>
          </a:p>
          <a:p>
            <a:pPr marL="174604" indent="-174604">
              <a:spcBef>
                <a:spcPts val="300"/>
              </a:spcBef>
              <a:spcAft>
                <a:spcPts val="600"/>
              </a:spcAft>
              <a:buFont typeface="+mj-lt"/>
              <a:buAutoNum type="arabicPeriod"/>
              <a:defRPr/>
            </a:pPr>
            <a:r>
              <a:rPr lang="en-US" sz="1200" b="1" dirty="0">
                <a:solidFill>
                  <a:srgbClr val="0000FF"/>
                </a:solidFill>
              </a:rPr>
              <a:t>Medical Triage &amp; Stabilization</a:t>
            </a:r>
          </a:p>
          <a:p>
            <a:pPr marL="174604" indent="-174604">
              <a:spcBef>
                <a:spcPts val="300"/>
              </a:spcBef>
              <a:spcAft>
                <a:spcPts val="600"/>
              </a:spcAft>
              <a:buFont typeface="+mj-lt"/>
              <a:buAutoNum type="arabicPeriod"/>
              <a:defRPr/>
            </a:pPr>
            <a:r>
              <a:rPr lang="en-US" sz="1200" b="1" dirty="0">
                <a:solidFill>
                  <a:srgbClr val="0000FF"/>
                </a:solidFill>
              </a:rPr>
              <a:t>Air &amp; Ground Evacuation (Medical &amp; Non-medical)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9"/>
          <p:cNvSpPr txBox="1">
            <a:spLocks noChangeArrowheads="1"/>
          </p:cNvSpPr>
          <p:nvPr/>
        </p:nvSpPr>
        <p:spPr bwMode="auto">
          <a:xfrm>
            <a:off x="0" y="451207"/>
            <a:ext cx="9144000" cy="52322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800" b="1" dirty="0"/>
              <a:t>Command</a:t>
            </a:r>
            <a:r>
              <a:rPr lang="en-US" sz="2800" b="1" spc="-55" dirty="0"/>
              <a:t> </a:t>
            </a:r>
            <a:r>
              <a:rPr lang="en-US" sz="2800" b="1" spc="-5" dirty="0"/>
              <a:t>Relationships</a:t>
            </a:r>
            <a:endParaRPr lang="en-US" sz="2700" b="1" dirty="0">
              <a:solidFill>
                <a:prstClr val="black"/>
              </a:solidFill>
              <a:latin typeface="Arial" panose="020B0604020202020204" pitchFamily="34" charset="0"/>
              <a:cs typeface="Arial" panose="020B0604020202020204" pitchFamily="34" charset="0"/>
            </a:endParaRPr>
          </a:p>
        </p:txBody>
      </p:sp>
      <p:pic>
        <p:nvPicPr>
          <p:cNvPr id="74" name="Picture 2"/>
          <p:cNvPicPr>
            <a:picLocks noChangeAspect="1" noChangeArrowheads="1"/>
          </p:cNvPicPr>
          <p:nvPr/>
        </p:nvPicPr>
        <p:blipFill rotWithShape="1">
          <a:blip r:embed="rId3" cstate="print">
            <a:lum bright="50000" contrast="-76000"/>
          </a:blip>
          <a:srcRect b="3485"/>
          <a:stretch/>
        </p:blipFill>
        <p:spPr bwMode="auto">
          <a:xfrm>
            <a:off x="234853" y="885802"/>
            <a:ext cx="8181996" cy="5410881"/>
          </a:xfrm>
          <a:prstGeom prst="rect">
            <a:avLst/>
          </a:prstGeom>
          <a:noFill/>
          <a:ln w="9525">
            <a:solidFill>
              <a:schemeClr val="tx1"/>
            </a:solidFill>
            <a:miter lim="800000"/>
            <a:headEnd/>
            <a:tailEnd/>
          </a:ln>
        </p:spPr>
      </p:pic>
      <p:sp>
        <p:nvSpPr>
          <p:cNvPr id="75" name="Line 3"/>
          <p:cNvSpPr>
            <a:spLocks noChangeShapeType="1"/>
          </p:cNvSpPr>
          <p:nvPr/>
        </p:nvSpPr>
        <p:spPr bwMode="auto">
          <a:xfrm>
            <a:off x="1393117" y="3020626"/>
            <a:ext cx="2338119" cy="0"/>
          </a:xfrm>
          <a:prstGeom prst="line">
            <a:avLst/>
          </a:prstGeom>
          <a:noFill/>
          <a:ln w="25400">
            <a:solidFill>
              <a:schemeClr val="tx1"/>
            </a:solidFill>
            <a:prstDash val="sysDot"/>
            <a:round/>
            <a:headEnd/>
            <a:tailEnd/>
          </a:ln>
        </p:spPr>
        <p:txBody>
          <a:bodyPr/>
          <a:lstStyle/>
          <a:p>
            <a:endParaRPr lang="en-US"/>
          </a:p>
        </p:txBody>
      </p:sp>
      <p:sp>
        <p:nvSpPr>
          <p:cNvPr id="76" name="Rectangle 6"/>
          <p:cNvSpPr>
            <a:spLocks noChangeArrowheads="1"/>
          </p:cNvSpPr>
          <p:nvPr/>
        </p:nvSpPr>
        <p:spPr bwMode="auto">
          <a:xfrm>
            <a:off x="5821500" y="3705295"/>
            <a:ext cx="664787" cy="212901"/>
          </a:xfrm>
          <a:prstGeom prst="rect">
            <a:avLst/>
          </a:prstGeom>
          <a:noFill/>
          <a:ln w="25400">
            <a:noFill/>
            <a:prstDash val="lgDashDotDot"/>
            <a:miter lim="800000"/>
            <a:headEnd/>
            <a:tailEnd/>
          </a:ln>
        </p:spPr>
        <p:txBody>
          <a:bodyPr wrap="none" anchor="ctr"/>
          <a:lstStyle/>
          <a:p>
            <a:pPr algn="ctr" defTabSz="841375" eaLnBrk="0" hangingPunct="0"/>
            <a:r>
              <a:rPr lang="en-US" sz="800" b="1"/>
              <a:t>AFNORTH</a:t>
            </a:r>
          </a:p>
          <a:p>
            <a:pPr algn="ctr" defTabSz="841375" eaLnBrk="0" hangingPunct="0"/>
            <a:r>
              <a:rPr lang="en-US" sz="800" b="1"/>
              <a:t>JFACC</a:t>
            </a:r>
          </a:p>
        </p:txBody>
      </p:sp>
      <p:sp>
        <p:nvSpPr>
          <p:cNvPr id="77" name="Rectangle 7"/>
          <p:cNvSpPr>
            <a:spLocks noChangeArrowheads="1"/>
          </p:cNvSpPr>
          <p:nvPr/>
        </p:nvSpPr>
        <p:spPr bwMode="auto">
          <a:xfrm>
            <a:off x="7347792" y="3699247"/>
            <a:ext cx="1079569" cy="313303"/>
          </a:xfrm>
          <a:prstGeom prst="rect">
            <a:avLst/>
          </a:prstGeom>
          <a:noFill/>
          <a:ln w="25400">
            <a:noFill/>
            <a:prstDash val="lgDashDotDot"/>
            <a:miter lim="800000"/>
            <a:headEnd/>
            <a:tailEnd/>
          </a:ln>
        </p:spPr>
        <p:txBody>
          <a:bodyPr wrap="none" anchor="ctr"/>
          <a:lstStyle/>
          <a:p>
            <a:pPr algn="ctr" defTabSz="841375" eaLnBrk="0" hangingPunct="0"/>
            <a:r>
              <a:rPr lang="en-US" sz="800" b="1" dirty="0"/>
              <a:t>NAVNORTH</a:t>
            </a:r>
          </a:p>
        </p:txBody>
      </p:sp>
      <p:sp>
        <p:nvSpPr>
          <p:cNvPr id="78" name="Rectangle 8"/>
          <p:cNvSpPr>
            <a:spLocks noChangeArrowheads="1"/>
          </p:cNvSpPr>
          <p:nvPr/>
        </p:nvSpPr>
        <p:spPr bwMode="auto">
          <a:xfrm>
            <a:off x="5053009" y="3705295"/>
            <a:ext cx="528421" cy="195965"/>
          </a:xfrm>
          <a:prstGeom prst="rect">
            <a:avLst/>
          </a:prstGeom>
          <a:noFill/>
          <a:ln w="25400">
            <a:noFill/>
            <a:prstDash val="lgDashDotDot"/>
            <a:miter lim="800000"/>
            <a:headEnd/>
            <a:tailEnd/>
          </a:ln>
        </p:spPr>
        <p:txBody>
          <a:bodyPr wrap="none" anchor="ctr"/>
          <a:lstStyle/>
          <a:p>
            <a:pPr algn="ctr" defTabSz="841375" eaLnBrk="0" hangingPunct="0"/>
            <a:r>
              <a:rPr lang="en-US" sz="800" b="1" dirty="0"/>
              <a:t>ARNORTH</a:t>
            </a:r>
          </a:p>
          <a:p>
            <a:pPr algn="ctr" defTabSz="841375" eaLnBrk="0" hangingPunct="0"/>
            <a:r>
              <a:rPr lang="en-US" sz="800" b="1" dirty="0"/>
              <a:t>JFLCC</a:t>
            </a:r>
          </a:p>
        </p:txBody>
      </p:sp>
      <p:sp>
        <p:nvSpPr>
          <p:cNvPr id="79" name="Line 9"/>
          <p:cNvSpPr>
            <a:spLocks noChangeShapeType="1"/>
          </p:cNvSpPr>
          <p:nvPr/>
        </p:nvSpPr>
        <p:spPr bwMode="auto">
          <a:xfrm>
            <a:off x="5330004" y="3575861"/>
            <a:ext cx="0" cy="120966"/>
          </a:xfrm>
          <a:prstGeom prst="line">
            <a:avLst/>
          </a:prstGeom>
          <a:noFill/>
          <a:ln w="28575">
            <a:solidFill>
              <a:schemeClr val="tx1"/>
            </a:solidFill>
            <a:round/>
            <a:headEnd/>
            <a:tailEnd/>
          </a:ln>
        </p:spPr>
        <p:txBody>
          <a:bodyPr lIns="0" tIns="0" rIns="0" bIns="38009" anchor="ctr">
            <a:spAutoFit/>
          </a:bodyPr>
          <a:lstStyle/>
          <a:p>
            <a:endParaRPr lang="en-US"/>
          </a:p>
        </p:txBody>
      </p:sp>
      <p:sp>
        <p:nvSpPr>
          <p:cNvPr id="80" name="Line 10"/>
          <p:cNvSpPr>
            <a:spLocks noChangeShapeType="1"/>
          </p:cNvSpPr>
          <p:nvPr/>
        </p:nvSpPr>
        <p:spPr bwMode="auto">
          <a:xfrm flipH="1">
            <a:off x="6991980" y="3575861"/>
            <a:ext cx="4261" cy="204433"/>
          </a:xfrm>
          <a:prstGeom prst="line">
            <a:avLst/>
          </a:prstGeom>
          <a:noFill/>
          <a:ln w="28575">
            <a:solidFill>
              <a:schemeClr val="tx1"/>
            </a:solidFill>
            <a:round/>
            <a:headEnd/>
            <a:tailEnd/>
          </a:ln>
        </p:spPr>
        <p:txBody>
          <a:bodyPr lIns="0" tIns="0" rIns="0" bIns="38009" anchor="ctr">
            <a:spAutoFit/>
          </a:bodyPr>
          <a:lstStyle/>
          <a:p>
            <a:endParaRPr lang="en-US"/>
          </a:p>
        </p:txBody>
      </p:sp>
      <p:sp>
        <p:nvSpPr>
          <p:cNvPr id="81" name="Line 11"/>
          <p:cNvSpPr>
            <a:spLocks noChangeShapeType="1"/>
          </p:cNvSpPr>
          <p:nvPr/>
        </p:nvSpPr>
        <p:spPr bwMode="auto">
          <a:xfrm>
            <a:off x="7885465" y="3575376"/>
            <a:ext cx="1421" cy="181938"/>
          </a:xfrm>
          <a:prstGeom prst="line">
            <a:avLst/>
          </a:prstGeom>
          <a:noFill/>
          <a:ln w="28575">
            <a:solidFill>
              <a:schemeClr val="tx1"/>
            </a:solidFill>
            <a:prstDash val="solid"/>
            <a:round/>
            <a:headEnd/>
            <a:tailEnd/>
          </a:ln>
        </p:spPr>
        <p:txBody>
          <a:bodyPr lIns="0" tIns="0" rIns="0" bIns="38009" anchor="ctr">
            <a:spAutoFit/>
          </a:bodyPr>
          <a:lstStyle/>
          <a:p>
            <a:endParaRPr lang="en-US"/>
          </a:p>
        </p:txBody>
      </p:sp>
      <p:sp>
        <p:nvSpPr>
          <p:cNvPr id="82" name="Line 12"/>
          <p:cNvSpPr>
            <a:spLocks noChangeShapeType="1"/>
          </p:cNvSpPr>
          <p:nvPr/>
        </p:nvSpPr>
        <p:spPr bwMode="auto">
          <a:xfrm>
            <a:off x="6156735" y="3578280"/>
            <a:ext cx="1420" cy="136692"/>
          </a:xfrm>
          <a:prstGeom prst="line">
            <a:avLst/>
          </a:prstGeom>
          <a:noFill/>
          <a:ln w="28575">
            <a:solidFill>
              <a:schemeClr val="tx1"/>
            </a:solidFill>
            <a:round/>
            <a:headEnd/>
            <a:tailEnd/>
          </a:ln>
        </p:spPr>
        <p:txBody>
          <a:bodyPr lIns="0" tIns="0" rIns="0" bIns="38009" anchor="ctr">
            <a:spAutoFit/>
          </a:bodyPr>
          <a:lstStyle/>
          <a:p>
            <a:endParaRPr lang="en-US"/>
          </a:p>
        </p:txBody>
      </p:sp>
      <p:sp>
        <p:nvSpPr>
          <p:cNvPr id="83" name="Line 13"/>
          <p:cNvSpPr>
            <a:spLocks noChangeShapeType="1"/>
          </p:cNvSpPr>
          <p:nvPr/>
        </p:nvSpPr>
        <p:spPr bwMode="auto">
          <a:xfrm>
            <a:off x="4603008" y="3583119"/>
            <a:ext cx="2387552" cy="0"/>
          </a:xfrm>
          <a:prstGeom prst="line">
            <a:avLst/>
          </a:prstGeom>
          <a:noFill/>
          <a:ln w="19050">
            <a:solidFill>
              <a:schemeClr val="tx1"/>
            </a:solidFill>
            <a:round/>
            <a:headEnd/>
            <a:tailEnd/>
          </a:ln>
        </p:spPr>
        <p:txBody>
          <a:bodyPr/>
          <a:lstStyle/>
          <a:p>
            <a:endParaRPr lang="en-US"/>
          </a:p>
        </p:txBody>
      </p:sp>
      <p:sp>
        <p:nvSpPr>
          <p:cNvPr id="84" name="Line 15"/>
          <p:cNvSpPr>
            <a:spLocks noChangeShapeType="1"/>
          </p:cNvSpPr>
          <p:nvPr/>
        </p:nvSpPr>
        <p:spPr bwMode="auto">
          <a:xfrm>
            <a:off x="2735477" y="1602902"/>
            <a:ext cx="9091" cy="2102393"/>
          </a:xfrm>
          <a:prstGeom prst="line">
            <a:avLst/>
          </a:prstGeom>
          <a:noFill/>
          <a:ln w="28575">
            <a:solidFill>
              <a:schemeClr val="tx1"/>
            </a:solidFill>
            <a:round/>
            <a:headEnd/>
            <a:tailEnd/>
          </a:ln>
        </p:spPr>
        <p:txBody>
          <a:bodyPr/>
          <a:lstStyle/>
          <a:p>
            <a:endParaRPr lang="en-US"/>
          </a:p>
        </p:txBody>
      </p:sp>
      <p:sp>
        <p:nvSpPr>
          <p:cNvPr id="85" name="Rectangle 16"/>
          <p:cNvSpPr>
            <a:spLocks noChangeArrowheads="1"/>
          </p:cNvSpPr>
          <p:nvPr/>
        </p:nvSpPr>
        <p:spPr bwMode="auto">
          <a:xfrm>
            <a:off x="625764" y="3827030"/>
            <a:ext cx="609600" cy="239586"/>
          </a:xfrm>
          <a:prstGeom prst="rect">
            <a:avLst/>
          </a:prstGeom>
          <a:noFill/>
          <a:ln w="6350">
            <a:noFill/>
            <a:miter lim="800000"/>
            <a:headEnd/>
            <a:tailEnd/>
          </a:ln>
        </p:spPr>
        <p:txBody>
          <a:bodyPr wrap="none" lIns="84204" tIns="42102" rIns="84204" bIns="42102" anchor="ctr"/>
          <a:lstStyle/>
          <a:p>
            <a:pPr algn="ctr" defTabSz="841375" eaLnBrk="0" hangingPunct="0">
              <a:lnSpc>
                <a:spcPct val="90000"/>
              </a:lnSpc>
            </a:pPr>
            <a:r>
              <a:rPr lang="en-US" sz="800" b="1" dirty="0"/>
              <a:t>JOINT TASK FORCE </a:t>
            </a:r>
          </a:p>
          <a:p>
            <a:pPr algn="ctr" defTabSz="841375" eaLnBrk="0" hangingPunct="0"/>
            <a:r>
              <a:rPr lang="en-US" sz="800" b="1" dirty="0"/>
              <a:t>CIVIL SUPPORT</a:t>
            </a:r>
          </a:p>
        </p:txBody>
      </p:sp>
      <p:sp>
        <p:nvSpPr>
          <p:cNvPr id="86" name="Rectangle 17"/>
          <p:cNvSpPr>
            <a:spLocks noChangeArrowheads="1"/>
          </p:cNvSpPr>
          <p:nvPr/>
        </p:nvSpPr>
        <p:spPr bwMode="auto">
          <a:xfrm>
            <a:off x="3209066" y="3812738"/>
            <a:ext cx="869337" cy="388301"/>
          </a:xfrm>
          <a:prstGeom prst="rect">
            <a:avLst/>
          </a:prstGeom>
          <a:noFill/>
          <a:ln w="6350">
            <a:noFill/>
            <a:miter lim="800000"/>
            <a:headEnd/>
            <a:tailEnd/>
          </a:ln>
        </p:spPr>
        <p:txBody>
          <a:bodyPr wrap="none" lIns="84204" tIns="42102" rIns="84204" bIns="42102" anchor="ctr"/>
          <a:lstStyle/>
          <a:p>
            <a:pPr algn="ctr" defTabSz="841375" eaLnBrk="0" hangingPunct="0"/>
            <a:endParaRPr lang="en-US" sz="800" b="1" dirty="0"/>
          </a:p>
          <a:p>
            <a:pPr algn="ctr" defTabSz="841375" eaLnBrk="0" hangingPunct="0"/>
            <a:r>
              <a:rPr lang="en-US" sz="800" b="1" dirty="0"/>
              <a:t>JOINT FORCE </a:t>
            </a:r>
          </a:p>
          <a:p>
            <a:pPr algn="ctr" defTabSz="841375" eaLnBrk="0" hangingPunct="0"/>
            <a:r>
              <a:rPr lang="en-US" sz="800" b="1" dirty="0"/>
              <a:t>HEADQUARTERS</a:t>
            </a:r>
          </a:p>
          <a:p>
            <a:pPr algn="ctr" defTabSz="841375" eaLnBrk="0" hangingPunct="0"/>
            <a:r>
              <a:rPr lang="en-US" sz="800" b="1" dirty="0"/>
              <a:t>NATIONAL </a:t>
            </a:r>
          </a:p>
          <a:p>
            <a:pPr algn="ctr" defTabSz="841375" eaLnBrk="0" hangingPunct="0"/>
            <a:r>
              <a:rPr lang="en-US" sz="800" b="1" dirty="0"/>
              <a:t>CAPITAL REGION</a:t>
            </a:r>
          </a:p>
          <a:p>
            <a:pPr algn="ctr" defTabSz="841375" eaLnBrk="0" hangingPunct="0"/>
            <a:endParaRPr lang="en-US" sz="800" b="1" dirty="0"/>
          </a:p>
        </p:txBody>
      </p:sp>
      <p:sp>
        <p:nvSpPr>
          <p:cNvPr id="87" name="Line 18"/>
          <p:cNvSpPr>
            <a:spLocks noChangeShapeType="1"/>
          </p:cNvSpPr>
          <p:nvPr/>
        </p:nvSpPr>
        <p:spPr bwMode="auto">
          <a:xfrm>
            <a:off x="3663621" y="3598067"/>
            <a:ext cx="1421" cy="136691"/>
          </a:xfrm>
          <a:prstGeom prst="line">
            <a:avLst/>
          </a:prstGeom>
          <a:noFill/>
          <a:ln w="28575">
            <a:solidFill>
              <a:schemeClr val="tx1"/>
            </a:solidFill>
            <a:round/>
            <a:headEnd/>
            <a:tailEnd/>
          </a:ln>
        </p:spPr>
        <p:txBody>
          <a:bodyPr lIns="0" tIns="0" rIns="0" bIns="38009" anchor="ctr">
            <a:spAutoFit/>
          </a:bodyPr>
          <a:lstStyle/>
          <a:p>
            <a:endParaRPr lang="en-US"/>
          </a:p>
        </p:txBody>
      </p:sp>
      <p:pic>
        <p:nvPicPr>
          <p:cNvPr id="88" name="Picture 19" descr="JFHQ-NCR_Logo-3_25_04"/>
          <p:cNvPicPr>
            <a:picLocks noChangeAspect="1" noChangeArrowheads="1"/>
          </p:cNvPicPr>
          <p:nvPr/>
        </p:nvPicPr>
        <p:blipFill>
          <a:blip r:embed="rId4" cstate="print">
            <a:clrChange>
              <a:clrFrom>
                <a:srgbClr val="FFFFFD"/>
              </a:clrFrom>
              <a:clrTo>
                <a:srgbClr val="FFFFFD">
                  <a:alpha val="0"/>
                </a:srgbClr>
              </a:clrTo>
            </a:clrChange>
          </a:blip>
          <a:srcRect/>
          <a:stretch>
            <a:fillRect/>
          </a:stretch>
        </p:blipFill>
        <p:spPr bwMode="auto">
          <a:xfrm>
            <a:off x="3278670" y="4249750"/>
            <a:ext cx="670469" cy="533461"/>
          </a:xfrm>
          <a:prstGeom prst="rect">
            <a:avLst/>
          </a:prstGeom>
          <a:noFill/>
          <a:ln w="9525">
            <a:noFill/>
            <a:miter lim="800000"/>
            <a:headEnd/>
            <a:tailEnd/>
          </a:ln>
        </p:spPr>
      </p:pic>
      <p:sp>
        <p:nvSpPr>
          <p:cNvPr id="89" name="Line 20"/>
          <p:cNvSpPr>
            <a:spLocks noChangeShapeType="1"/>
          </p:cNvSpPr>
          <p:nvPr/>
        </p:nvSpPr>
        <p:spPr bwMode="auto">
          <a:xfrm>
            <a:off x="2744568" y="3618959"/>
            <a:ext cx="1420" cy="136691"/>
          </a:xfrm>
          <a:prstGeom prst="line">
            <a:avLst/>
          </a:prstGeom>
          <a:noFill/>
          <a:ln w="28575">
            <a:solidFill>
              <a:schemeClr val="tx1"/>
            </a:solidFill>
            <a:round/>
            <a:headEnd/>
            <a:tailEnd/>
          </a:ln>
        </p:spPr>
        <p:txBody>
          <a:bodyPr lIns="0" tIns="0" rIns="0" bIns="38009" anchor="ctr">
            <a:spAutoFit/>
          </a:bodyPr>
          <a:lstStyle/>
          <a:p>
            <a:endParaRPr lang="en-US"/>
          </a:p>
        </p:txBody>
      </p:sp>
      <p:sp>
        <p:nvSpPr>
          <p:cNvPr id="90" name="Rectangle 22"/>
          <p:cNvSpPr>
            <a:spLocks noChangeArrowheads="1"/>
          </p:cNvSpPr>
          <p:nvPr/>
        </p:nvSpPr>
        <p:spPr bwMode="auto">
          <a:xfrm>
            <a:off x="2343996" y="3769185"/>
            <a:ext cx="789790" cy="272174"/>
          </a:xfrm>
          <a:prstGeom prst="rect">
            <a:avLst/>
          </a:prstGeom>
          <a:noFill/>
          <a:ln w="25400" cap="rnd">
            <a:noFill/>
            <a:miter lim="800000"/>
            <a:headEnd type="none" w="sm" len="sm"/>
            <a:tailEnd type="none" w="sm" len="sm"/>
          </a:ln>
        </p:spPr>
        <p:txBody>
          <a:bodyPr/>
          <a:lstStyle/>
          <a:p>
            <a:pPr algn="ctr" defTabSz="841375" eaLnBrk="0" hangingPunct="0"/>
            <a:r>
              <a:rPr lang="en-US" sz="800" b="1" dirty="0"/>
              <a:t>ALASKAN</a:t>
            </a:r>
          </a:p>
          <a:p>
            <a:pPr algn="ctr" defTabSz="841375" eaLnBrk="0" hangingPunct="0"/>
            <a:r>
              <a:rPr lang="en-US" sz="800" b="1" dirty="0"/>
              <a:t>COMMAND</a:t>
            </a:r>
          </a:p>
        </p:txBody>
      </p:sp>
      <p:sp>
        <p:nvSpPr>
          <p:cNvPr id="91" name="Line 23"/>
          <p:cNvSpPr>
            <a:spLocks noChangeShapeType="1"/>
          </p:cNvSpPr>
          <p:nvPr/>
        </p:nvSpPr>
        <p:spPr bwMode="auto">
          <a:xfrm flipV="1">
            <a:off x="949614" y="3605325"/>
            <a:ext cx="2715428" cy="20214"/>
          </a:xfrm>
          <a:prstGeom prst="line">
            <a:avLst/>
          </a:prstGeom>
          <a:noFill/>
          <a:ln w="19050">
            <a:solidFill>
              <a:schemeClr val="tx1"/>
            </a:solidFill>
            <a:round/>
            <a:headEnd/>
            <a:tailEnd/>
          </a:ln>
        </p:spPr>
        <p:txBody>
          <a:bodyPr/>
          <a:lstStyle/>
          <a:p>
            <a:endParaRPr lang="en-US"/>
          </a:p>
        </p:txBody>
      </p:sp>
      <p:sp>
        <p:nvSpPr>
          <p:cNvPr id="92" name="Line 24"/>
          <p:cNvSpPr>
            <a:spLocks noChangeShapeType="1"/>
          </p:cNvSpPr>
          <p:nvPr/>
        </p:nvSpPr>
        <p:spPr bwMode="auto">
          <a:xfrm>
            <a:off x="2968937" y="3353132"/>
            <a:ext cx="0" cy="174191"/>
          </a:xfrm>
          <a:prstGeom prst="line">
            <a:avLst/>
          </a:prstGeom>
          <a:noFill/>
          <a:ln w="28575">
            <a:solidFill>
              <a:schemeClr val="tx1"/>
            </a:solidFill>
            <a:round/>
            <a:headEnd/>
            <a:tailEnd/>
          </a:ln>
        </p:spPr>
        <p:txBody>
          <a:bodyPr/>
          <a:lstStyle/>
          <a:p>
            <a:endParaRPr lang="en-US"/>
          </a:p>
        </p:txBody>
      </p:sp>
      <p:sp>
        <p:nvSpPr>
          <p:cNvPr id="93" name="Line 25"/>
          <p:cNvSpPr>
            <a:spLocks noChangeShapeType="1"/>
          </p:cNvSpPr>
          <p:nvPr/>
        </p:nvSpPr>
        <p:spPr bwMode="auto">
          <a:xfrm flipV="1">
            <a:off x="6305156" y="3503281"/>
            <a:ext cx="0" cy="72580"/>
          </a:xfrm>
          <a:prstGeom prst="line">
            <a:avLst/>
          </a:prstGeom>
          <a:noFill/>
          <a:ln w="28575">
            <a:solidFill>
              <a:schemeClr val="tx1"/>
            </a:solidFill>
            <a:prstDash val="dash"/>
            <a:round/>
            <a:headEnd/>
            <a:tailEnd/>
          </a:ln>
        </p:spPr>
        <p:txBody>
          <a:bodyPr/>
          <a:lstStyle/>
          <a:p>
            <a:endParaRPr lang="en-US"/>
          </a:p>
        </p:txBody>
      </p:sp>
      <p:sp>
        <p:nvSpPr>
          <p:cNvPr id="94" name="Line 26"/>
          <p:cNvSpPr>
            <a:spLocks noChangeShapeType="1"/>
          </p:cNvSpPr>
          <p:nvPr/>
        </p:nvSpPr>
        <p:spPr bwMode="auto">
          <a:xfrm>
            <a:off x="2961835" y="3512883"/>
            <a:ext cx="3360868" cy="0"/>
          </a:xfrm>
          <a:prstGeom prst="line">
            <a:avLst/>
          </a:prstGeom>
          <a:noFill/>
          <a:ln w="28575">
            <a:solidFill>
              <a:schemeClr val="tx1"/>
            </a:solidFill>
            <a:round/>
            <a:headEnd/>
            <a:tailEnd/>
          </a:ln>
        </p:spPr>
        <p:txBody>
          <a:bodyPr/>
          <a:lstStyle/>
          <a:p>
            <a:endParaRPr lang="en-US"/>
          </a:p>
        </p:txBody>
      </p:sp>
      <p:sp>
        <p:nvSpPr>
          <p:cNvPr id="95" name="Line 28"/>
          <p:cNvSpPr>
            <a:spLocks noChangeShapeType="1"/>
          </p:cNvSpPr>
          <p:nvPr/>
        </p:nvSpPr>
        <p:spPr bwMode="auto">
          <a:xfrm>
            <a:off x="6233774" y="2454462"/>
            <a:ext cx="517016" cy="0"/>
          </a:xfrm>
          <a:prstGeom prst="line">
            <a:avLst/>
          </a:prstGeom>
          <a:noFill/>
          <a:ln w="28575">
            <a:solidFill>
              <a:schemeClr val="tx1"/>
            </a:solidFill>
            <a:prstDash val="sysDot"/>
            <a:round/>
            <a:headEnd/>
            <a:tailEnd/>
          </a:ln>
        </p:spPr>
        <p:txBody>
          <a:bodyPr/>
          <a:lstStyle/>
          <a:p>
            <a:endParaRPr lang="en-US"/>
          </a:p>
        </p:txBody>
      </p:sp>
      <p:sp>
        <p:nvSpPr>
          <p:cNvPr id="96" name="Line 29"/>
          <p:cNvSpPr>
            <a:spLocks noChangeShapeType="1"/>
          </p:cNvSpPr>
          <p:nvPr/>
        </p:nvSpPr>
        <p:spPr bwMode="auto">
          <a:xfrm flipV="1">
            <a:off x="6219748" y="2941498"/>
            <a:ext cx="531042" cy="0"/>
          </a:xfrm>
          <a:prstGeom prst="line">
            <a:avLst/>
          </a:prstGeom>
          <a:noFill/>
          <a:ln w="28575">
            <a:solidFill>
              <a:schemeClr val="tx1"/>
            </a:solidFill>
            <a:round/>
            <a:headEnd/>
            <a:tailEnd/>
          </a:ln>
        </p:spPr>
        <p:txBody>
          <a:bodyPr/>
          <a:lstStyle/>
          <a:p>
            <a:endParaRPr lang="en-US"/>
          </a:p>
        </p:txBody>
      </p:sp>
      <p:sp>
        <p:nvSpPr>
          <p:cNvPr id="97" name="Text Box 30"/>
          <p:cNvSpPr txBox="1">
            <a:spLocks noChangeArrowheads="1"/>
          </p:cNvSpPr>
          <p:nvPr/>
        </p:nvSpPr>
        <p:spPr bwMode="auto">
          <a:xfrm>
            <a:off x="6767174" y="2279779"/>
            <a:ext cx="1345240" cy="830997"/>
          </a:xfrm>
          <a:prstGeom prst="rect">
            <a:avLst/>
          </a:prstGeom>
          <a:noFill/>
          <a:ln w="9525">
            <a:noFill/>
            <a:miter lim="800000"/>
            <a:headEnd/>
            <a:tailEnd/>
          </a:ln>
        </p:spPr>
        <p:txBody>
          <a:bodyPr wrap="none">
            <a:spAutoFit/>
          </a:bodyPr>
          <a:lstStyle/>
          <a:p>
            <a:r>
              <a:rPr lang="en-US" sz="1600" dirty="0"/>
              <a:t>Coordinating</a:t>
            </a:r>
          </a:p>
          <a:p>
            <a:r>
              <a:rPr lang="en-US" sz="1600" dirty="0"/>
              <a:t>OPCON</a:t>
            </a:r>
          </a:p>
          <a:p>
            <a:r>
              <a:rPr lang="en-US" sz="1600" dirty="0"/>
              <a:t>COCOM</a:t>
            </a:r>
          </a:p>
        </p:txBody>
      </p:sp>
      <p:sp>
        <p:nvSpPr>
          <p:cNvPr id="98" name="Rectangle 34"/>
          <p:cNvSpPr>
            <a:spLocks noChangeArrowheads="1"/>
          </p:cNvSpPr>
          <p:nvPr/>
        </p:nvSpPr>
        <p:spPr bwMode="auto">
          <a:xfrm>
            <a:off x="6157578" y="2267514"/>
            <a:ext cx="1954836" cy="811355"/>
          </a:xfrm>
          <a:prstGeom prst="rect">
            <a:avLst/>
          </a:prstGeom>
          <a:noFill/>
          <a:ln w="9525">
            <a:solidFill>
              <a:schemeClr val="tx1"/>
            </a:solidFill>
            <a:miter lim="800000"/>
            <a:headEnd/>
            <a:tailEnd/>
          </a:ln>
        </p:spPr>
        <p:txBody>
          <a:bodyPr wrap="none" anchor="ctr"/>
          <a:lstStyle/>
          <a:p>
            <a:pPr algn="ctr" eaLnBrk="0" hangingPunct="0"/>
            <a:endParaRPr lang="en-US" sz="800" b="1"/>
          </a:p>
        </p:txBody>
      </p:sp>
      <p:sp>
        <p:nvSpPr>
          <p:cNvPr id="99" name="Text Box 35"/>
          <p:cNvSpPr txBox="1">
            <a:spLocks noChangeArrowheads="1"/>
          </p:cNvSpPr>
          <p:nvPr/>
        </p:nvSpPr>
        <p:spPr bwMode="auto">
          <a:xfrm>
            <a:off x="6359814" y="1960848"/>
            <a:ext cx="1431064" cy="295166"/>
          </a:xfrm>
          <a:prstGeom prst="rect">
            <a:avLst/>
          </a:prstGeom>
          <a:noFill/>
          <a:ln w="9525">
            <a:noFill/>
            <a:miter lim="800000"/>
            <a:headEnd/>
            <a:tailEnd/>
          </a:ln>
        </p:spPr>
        <p:txBody>
          <a:bodyPr wrap="none">
            <a:spAutoFit/>
          </a:bodyPr>
          <a:lstStyle/>
          <a:p>
            <a:r>
              <a:rPr lang="en-US" b="1" dirty="0"/>
              <a:t>Relationships</a:t>
            </a:r>
          </a:p>
        </p:txBody>
      </p:sp>
      <p:sp>
        <p:nvSpPr>
          <p:cNvPr id="100" name="Text Box 36"/>
          <p:cNvSpPr txBox="1">
            <a:spLocks noChangeArrowheads="1"/>
          </p:cNvSpPr>
          <p:nvPr/>
        </p:nvSpPr>
        <p:spPr bwMode="auto">
          <a:xfrm>
            <a:off x="6537425" y="3771826"/>
            <a:ext cx="1054000" cy="215444"/>
          </a:xfrm>
          <a:prstGeom prst="rect">
            <a:avLst/>
          </a:prstGeom>
          <a:noFill/>
          <a:ln w="9525">
            <a:noFill/>
            <a:miter lim="800000"/>
            <a:headEnd/>
            <a:tailEnd/>
          </a:ln>
        </p:spPr>
        <p:txBody>
          <a:bodyPr>
            <a:spAutoFit/>
          </a:bodyPr>
          <a:lstStyle/>
          <a:p>
            <a:pPr>
              <a:spcBef>
                <a:spcPct val="50000"/>
              </a:spcBef>
            </a:pPr>
            <a:r>
              <a:rPr lang="en-US" sz="800" b="1" dirty="0"/>
              <a:t>MARFORNORTH</a:t>
            </a:r>
          </a:p>
        </p:txBody>
      </p:sp>
      <p:pic>
        <p:nvPicPr>
          <p:cNvPr id="101" name="Picture 37"/>
          <p:cNvPicPr>
            <a:picLocks noChangeAspect="1" noChangeArrowheads="1"/>
          </p:cNvPicPr>
          <p:nvPr/>
        </p:nvPicPr>
        <p:blipFill>
          <a:blip r:embed="rId5" cstate="print">
            <a:clrChange>
              <a:clrFrom>
                <a:srgbClr val="FFFFFD"/>
              </a:clrFrom>
              <a:clrTo>
                <a:srgbClr val="FFFFFD">
                  <a:alpha val="0"/>
                </a:srgbClr>
              </a:clrTo>
            </a:clrChange>
            <a:extLst>
              <a:ext uri="{28A0092B-C50C-407E-A947-70E740481C1C}">
                <a14:useLocalDpi xmlns:a14="http://schemas.microsoft.com/office/drawing/2010/main" val="0"/>
              </a:ext>
            </a:extLst>
          </a:blip>
          <a:stretch>
            <a:fillRect/>
          </a:stretch>
        </p:blipFill>
        <p:spPr bwMode="auto">
          <a:xfrm>
            <a:off x="2359048" y="4258983"/>
            <a:ext cx="700370" cy="605326"/>
          </a:xfrm>
          <a:prstGeom prst="rect">
            <a:avLst/>
          </a:prstGeom>
          <a:noFill/>
          <a:ln w="9525">
            <a:noFill/>
            <a:miter lim="800000"/>
            <a:headEnd/>
            <a:tailEnd/>
          </a:ln>
        </p:spPr>
      </p:pic>
      <p:cxnSp>
        <p:nvCxnSpPr>
          <p:cNvPr id="102" name="AutoShape 38"/>
          <p:cNvCxnSpPr>
            <a:cxnSpLocks noChangeShapeType="1"/>
          </p:cNvCxnSpPr>
          <p:nvPr/>
        </p:nvCxnSpPr>
        <p:spPr bwMode="auto">
          <a:xfrm>
            <a:off x="2697123" y="1911366"/>
            <a:ext cx="0" cy="0"/>
          </a:xfrm>
          <a:prstGeom prst="straightConnector1">
            <a:avLst/>
          </a:prstGeom>
          <a:noFill/>
          <a:ln w="38100">
            <a:solidFill>
              <a:schemeClr val="bg2"/>
            </a:solidFill>
            <a:round/>
            <a:headEnd/>
            <a:tailEnd/>
          </a:ln>
        </p:spPr>
      </p:cxnSp>
      <p:pic>
        <p:nvPicPr>
          <p:cNvPr id="103" name="Picture 39" descr="Photo of the Presidential Seal"/>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2222681" y="970248"/>
            <a:ext cx="973033" cy="810474"/>
          </a:xfrm>
          <a:prstGeom prst="rect">
            <a:avLst/>
          </a:prstGeom>
          <a:noFill/>
          <a:ln w="9525">
            <a:noFill/>
            <a:miter lim="800000"/>
            <a:headEnd/>
            <a:tailEnd/>
          </a:ln>
        </p:spPr>
      </p:pic>
      <p:sp>
        <p:nvSpPr>
          <p:cNvPr id="104" name="Text Box 40"/>
          <p:cNvSpPr txBox="1">
            <a:spLocks noChangeArrowheads="1"/>
          </p:cNvSpPr>
          <p:nvPr/>
        </p:nvSpPr>
        <p:spPr bwMode="auto">
          <a:xfrm>
            <a:off x="3100541" y="2131524"/>
            <a:ext cx="1505221" cy="261546"/>
          </a:xfrm>
          <a:prstGeom prst="rect">
            <a:avLst/>
          </a:prstGeom>
          <a:noFill/>
          <a:ln w="3175" algn="ctr">
            <a:noFill/>
            <a:miter lim="800000"/>
            <a:headEnd/>
            <a:tailEnd/>
          </a:ln>
        </p:spPr>
        <p:txBody>
          <a:bodyPr wrap="none" lIns="90488" tIns="44450" rIns="90488" bIns="44450">
            <a:spAutoFit/>
          </a:bodyPr>
          <a:lstStyle/>
          <a:p>
            <a:pPr eaLnBrk="0" hangingPunct="0">
              <a:lnSpc>
                <a:spcPct val="110000"/>
              </a:lnSpc>
              <a:spcBef>
                <a:spcPct val="50000"/>
              </a:spcBef>
            </a:pPr>
            <a:r>
              <a:rPr lang="en-US" sz="1100" dirty="0"/>
              <a:t>Secretary of Defense</a:t>
            </a:r>
          </a:p>
        </p:txBody>
      </p:sp>
      <p:sp>
        <p:nvSpPr>
          <p:cNvPr id="105" name="Text Box 41"/>
          <p:cNvSpPr txBox="1">
            <a:spLocks noChangeArrowheads="1"/>
          </p:cNvSpPr>
          <p:nvPr/>
        </p:nvSpPr>
        <p:spPr bwMode="auto">
          <a:xfrm>
            <a:off x="3245430" y="1260567"/>
            <a:ext cx="1099661" cy="275973"/>
          </a:xfrm>
          <a:prstGeom prst="rect">
            <a:avLst/>
          </a:prstGeom>
          <a:noFill/>
          <a:ln w="3175" algn="ctr">
            <a:noFill/>
            <a:miter lim="800000"/>
            <a:headEnd/>
            <a:tailEnd/>
          </a:ln>
        </p:spPr>
        <p:txBody>
          <a:bodyPr wrap="none" lIns="90488" tIns="44450" rIns="90488" bIns="44450">
            <a:spAutoFit/>
          </a:bodyPr>
          <a:lstStyle/>
          <a:p>
            <a:pPr eaLnBrk="0" hangingPunct="0">
              <a:lnSpc>
                <a:spcPct val="110000"/>
              </a:lnSpc>
              <a:spcBef>
                <a:spcPct val="50000"/>
              </a:spcBef>
            </a:pPr>
            <a:r>
              <a:rPr lang="en-US" sz="1100" dirty="0"/>
              <a:t>The President </a:t>
            </a:r>
          </a:p>
        </p:txBody>
      </p:sp>
      <p:pic>
        <p:nvPicPr>
          <p:cNvPr id="106" name="Picture 42" descr="NGBSeal3D"/>
          <p:cNvPicPr>
            <a:picLocks noChangeAspect="1" noChangeArrowheads="1"/>
          </p:cNvPicPr>
          <p:nvPr/>
        </p:nvPicPr>
        <p:blipFill>
          <a:blip r:embed="rId7" cstate="print"/>
          <a:srcRect/>
          <a:stretch>
            <a:fillRect/>
          </a:stretch>
        </p:blipFill>
        <p:spPr bwMode="auto">
          <a:xfrm>
            <a:off x="3557937" y="2770226"/>
            <a:ext cx="659105" cy="551606"/>
          </a:xfrm>
          <a:prstGeom prst="rect">
            <a:avLst/>
          </a:prstGeom>
          <a:noFill/>
          <a:ln w="9525">
            <a:noFill/>
            <a:miter lim="800000"/>
            <a:headEnd/>
            <a:tailEnd/>
          </a:ln>
        </p:spPr>
      </p:pic>
      <p:sp>
        <p:nvSpPr>
          <p:cNvPr id="107" name="Rectangle 43"/>
          <p:cNvSpPr>
            <a:spLocks noChangeArrowheads="1"/>
          </p:cNvSpPr>
          <p:nvPr/>
        </p:nvSpPr>
        <p:spPr bwMode="auto">
          <a:xfrm>
            <a:off x="4282385" y="2944417"/>
            <a:ext cx="761380" cy="164514"/>
          </a:xfrm>
          <a:prstGeom prst="rect">
            <a:avLst/>
          </a:prstGeom>
          <a:noFill/>
          <a:ln w="25400">
            <a:noFill/>
            <a:prstDash val="lgDashDotDot"/>
            <a:miter lim="800000"/>
            <a:headEnd/>
            <a:tailEnd/>
          </a:ln>
        </p:spPr>
        <p:txBody>
          <a:bodyPr wrap="none" anchor="ctr"/>
          <a:lstStyle/>
          <a:p>
            <a:pPr algn="ctr" defTabSz="841375" eaLnBrk="0" hangingPunct="0"/>
            <a:r>
              <a:rPr lang="en-US" sz="1100"/>
              <a:t>National Guard</a:t>
            </a:r>
          </a:p>
          <a:p>
            <a:pPr algn="ctr" defTabSz="841375" eaLnBrk="0" hangingPunct="0"/>
            <a:r>
              <a:rPr lang="en-US" sz="1100"/>
              <a:t>Bureau</a:t>
            </a:r>
          </a:p>
        </p:txBody>
      </p:sp>
      <p:sp>
        <p:nvSpPr>
          <p:cNvPr id="108" name="Rectangle 44"/>
          <p:cNvSpPr>
            <a:spLocks noChangeArrowheads="1"/>
          </p:cNvSpPr>
          <p:nvPr/>
        </p:nvSpPr>
        <p:spPr bwMode="auto">
          <a:xfrm>
            <a:off x="563554" y="2905708"/>
            <a:ext cx="761380" cy="164514"/>
          </a:xfrm>
          <a:prstGeom prst="rect">
            <a:avLst/>
          </a:prstGeom>
          <a:noFill/>
          <a:ln w="25400">
            <a:noFill/>
            <a:prstDash val="lgDashDotDot"/>
            <a:miter lim="800000"/>
            <a:headEnd/>
            <a:tailEnd/>
          </a:ln>
        </p:spPr>
        <p:txBody>
          <a:bodyPr wrap="none" anchor="ctr"/>
          <a:lstStyle/>
          <a:p>
            <a:pPr algn="ctr" defTabSz="841375" eaLnBrk="0" hangingPunct="0"/>
            <a:r>
              <a:rPr lang="en-US" sz="1100"/>
              <a:t>U.S. Coast </a:t>
            </a:r>
          </a:p>
          <a:p>
            <a:pPr algn="ctr" defTabSz="841375" eaLnBrk="0" hangingPunct="0"/>
            <a:r>
              <a:rPr lang="en-US" sz="1100"/>
              <a:t>Guard</a:t>
            </a:r>
          </a:p>
        </p:txBody>
      </p:sp>
      <p:sp>
        <p:nvSpPr>
          <p:cNvPr id="109" name="Line 46"/>
          <p:cNvSpPr>
            <a:spLocks noChangeShapeType="1"/>
          </p:cNvSpPr>
          <p:nvPr/>
        </p:nvSpPr>
        <p:spPr bwMode="auto">
          <a:xfrm>
            <a:off x="6093606" y="5116256"/>
            <a:ext cx="0" cy="0"/>
          </a:xfrm>
          <a:prstGeom prst="line">
            <a:avLst/>
          </a:prstGeom>
          <a:noFill/>
          <a:ln w="9525">
            <a:solidFill>
              <a:schemeClr val="tx1"/>
            </a:solidFill>
            <a:round/>
            <a:headEnd/>
            <a:tailEnd/>
          </a:ln>
        </p:spPr>
        <p:txBody>
          <a:bodyPr anchor="ctr"/>
          <a:lstStyle/>
          <a:p>
            <a:endParaRPr lang="en-US"/>
          </a:p>
        </p:txBody>
      </p:sp>
      <p:sp>
        <p:nvSpPr>
          <p:cNvPr id="110" name="Rectangle 47"/>
          <p:cNvSpPr>
            <a:spLocks noChangeArrowheads="1"/>
          </p:cNvSpPr>
          <p:nvPr/>
        </p:nvSpPr>
        <p:spPr bwMode="auto">
          <a:xfrm>
            <a:off x="5585072" y="4937226"/>
            <a:ext cx="659105" cy="147579"/>
          </a:xfrm>
          <a:prstGeom prst="rect">
            <a:avLst/>
          </a:prstGeom>
          <a:solidFill>
            <a:srgbClr val="008000"/>
          </a:solidFill>
          <a:ln w="9525">
            <a:solidFill>
              <a:schemeClr val="tx1"/>
            </a:solidFill>
            <a:miter lim="800000"/>
            <a:headEnd/>
            <a:tailEnd/>
          </a:ln>
        </p:spPr>
        <p:txBody>
          <a:bodyPr wrap="none" anchor="ctr"/>
          <a:lstStyle/>
          <a:p>
            <a:pPr algn="ctr" eaLnBrk="0" hangingPunct="0"/>
            <a:r>
              <a:rPr lang="en-US" sz="1400" b="1">
                <a:solidFill>
                  <a:srgbClr val="FFFF00"/>
                </a:solidFill>
                <a:cs typeface="Times New Roman" pitchFamily="18" charset="0"/>
              </a:rPr>
              <a:t>DCO</a:t>
            </a:r>
          </a:p>
        </p:txBody>
      </p:sp>
      <p:sp>
        <p:nvSpPr>
          <p:cNvPr id="111" name="Rectangle 48"/>
          <p:cNvSpPr>
            <a:spLocks noChangeArrowheads="1"/>
          </p:cNvSpPr>
          <p:nvPr/>
        </p:nvSpPr>
        <p:spPr bwMode="auto">
          <a:xfrm>
            <a:off x="5644733" y="4985613"/>
            <a:ext cx="659105" cy="147579"/>
          </a:xfrm>
          <a:prstGeom prst="rect">
            <a:avLst/>
          </a:prstGeom>
          <a:solidFill>
            <a:srgbClr val="008000"/>
          </a:solidFill>
          <a:ln w="9525">
            <a:solidFill>
              <a:schemeClr val="tx1"/>
            </a:solidFill>
            <a:miter lim="800000"/>
            <a:headEnd/>
            <a:tailEnd/>
          </a:ln>
        </p:spPr>
        <p:txBody>
          <a:bodyPr wrap="none" anchor="ctr"/>
          <a:lstStyle/>
          <a:p>
            <a:pPr algn="ctr" eaLnBrk="0" hangingPunct="0"/>
            <a:r>
              <a:rPr lang="en-US" sz="1400" b="1">
                <a:solidFill>
                  <a:srgbClr val="FFFF00"/>
                </a:solidFill>
                <a:cs typeface="Times New Roman" pitchFamily="18" charset="0"/>
              </a:rPr>
              <a:t>DCO</a:t>
            </a:r>
          </a:p>
        </p:txBody>
      </p:sp>
      <p:sp>
        <p:nvSpPr>
          <p:cNvPr id="112" name="Rectangle 49"/>
          <p:cNvSpPr>
            <a:spLocks noChangeArrowheads="1"/>
          </p:cNvSpPr>
          <p:nvPr/>
        </p:nvSpPr>
        <p:spPr bwMode="auto">
          <a:xfrm>
            <a:off x="5705814" y="5035209"/>
            <a:ext cx="660526" cy="147579"/>
          </a:xfrm>
          <a:prstGeom prst="rect">
            <a:avLst/>
          </a:prstGeom>
          <a:solidFill>
            <a:srgbClr val="008000"/>
          </a:solidFill>
          <a:ln w="9525">
            <a:solidFill>
              <a:schemeClr val="tx1"/>
            </a:solidFill>
            <a:miter lim="800000"/>
            <a:headEnd/>
            <a:tailEnd/>
          </a:ln>
        </p:spPr>
        <p:txBody>
          <a:bodyPr wrap="none" anchor="ctr"/>
          <a:lstStyle/>
          <a:p>
            <a:pPr algn="ctr" eaLnBrk="0" hangingPunct="0"/>
            <a:r>
              <a:rPr lang="en-US" sz="1600" b="1">
                <a:solidFill>
                  <a:srgbClr val="FFFF00"/>
                </a:solidFill>
                <a:cs typeface="Times New Roman" pitchFamily="18" charset="0"/>
              </a:rPr>
              <a:t>DCO</a:t>
            </a:r>
          </a:p>
        </p:txBody>
      </p:sp>
      <p:sp>
        <p:nvSpPr>
          <p:cNvPr id="113" name="Rectangle 50"/>
          <p:cNvSpPr>
            <a:spLocks noChangeArrowheads="1"/>
          </p:cNvSpPr>
          <p:nvPr/>
        </p:nvSpPr>
        <p:spPr bwMode="auto">
          <a:xfrm>
            <a:off x="5765474" y="5084805"/>
            <a:ext cx="659105" cy="147579"/>
          </a:xfrm>
          <a:prstGeom prst="rect">
            <a:avLst/>
          </a:prstGeom>
          <a:solidFill>
            <a:srgbClr val="008000"/>
          </a:solidFill>
          <a:ln w="9525">
            <a:solidFill>
              <a:schemeClr val="tx1"/>
            </a:solidFill>
            <a:miter lim="800000"/>
            <a:headEnd/>
            <a:tailEnd/>
          </a:ln>
        </p:spPr>
        <p:txBody>
          <a:bodyPr wrap="none" anchor="ctr"/>
          <a:lstStyle/>
          <a:p>
            <a:pPr algn="ctr" eaLnBrk="0" hangingPunct="0"/>
            <a:r>
              <a:rPr lang="en-US" sz="1600" b="1">
                <a:solidFill>
                  <a:srgbClr val="FFFF00"/>
                </a:solidFill>
                <a:cs typeface="Times New Roman" pitchFamily="18" charset="0"/>
              </a:rPr>
              <a:t>DCO</a:t>
            </a:r>
          </a:p>
        </p:txBody>
      </p:sp>
      <p:sp>
        <p:nvSpPr>
          <p:cNvPr id="114" name="Rectangle 51"/>
          <p:cNvSpPr>
            <a:spLocks noChangeArrowheads="1"/>
          </p:cNvSpPr>
          <p:nvPr/>
        </p:nvSpPr>
        <p:spPr bwMode="auto">
          <a:xfrm>
            <a:off x="5705814" y="5035209"/>
            <a:ext cx="660526" cy="147579"/>
          </a:xfrm>
          <a:prstGeom prst="rect">
            <a:avLst/>
          </a:prstGeom>
          <a:solidFill>
            <a:srgbClr val="008000"/>
          </a:solidFill>
          <a:ln w="9525">
            <a:solidFill>
              <a:schemeClr val="tx1"/>
            </a:solidFill>
            <a:miter lim="800000"/>
            <a:headEnd/>
            <a:tailEnd/>
          </a:ln>
        </p:spPr>
        <p:txBody>
          <a:bodyPr wrap="none" anchor="ctr"/>
          <a:lstStyle/>
          <a:p>
            <a:pPr algn="ctr" eaLnBrk="0" hangingPunct="0"/>
            <a:r>
              <a:rPr lang="en-US" sz="1400" b="1" dirty="0">
                <a:solidFill>
                  <a:srgbClr val="FFFF00"/>
                </a:solidFill>
                <a:cs typeface="Times New Roman" pitchFamily="18" charset="0"/>
              </a:rPr>
              <a:t>DCO</a:t>
            </a:r>
          </a:p>
        </p:txBody>
      </p:sp>
      <p:sp>
        <p:nvSpPr>
          <p:cNvPr id="115" name="Rectangle 52"/>
          <p:cNvSpPr>
            <a:spLocks noChangeArrowheads="1"/>
          </p:cNvSpPr>
          <p:nvPr/>
        </p:nvSpPr>
        <p:spPr bwMode="auto">
          <a:xfrm>
            <a:off x="5765474" y="5084805"/>
            <a:ext cx="659105" cy="147579"/>
          </a:xfrm>
          <a:prstGeom prst="rect">
            <a:avLst/>
          </a:prstGeom>
          <a:solidFill>
            <a:srgbClr val="008000"/>
          </a:solidFill>
          <a:ln w="9525">
            <a:solidFill>
              <a:schemeClr val="tx1"/>
            </a:solidFill>
            <a:miter lim="800000"/>
            <a:headEnd/>
            <a:tailEnd/>
          </a:ln>
        </p:spPr>
        <p:txBody>
          <a:bodyPr wrap="none" anchor="ctr"/>
          <a:lstStyle/>
          <a:p>
            <a:pPr algn="ctr" eaLnBrk="0" hangingPunct="0"/>
            <a:r>
              <a:rPr lang="en-US" sz="1400" b="1">
                <a:solidFill>
                  <a:srgbClr val="FFFF00"/>
                </a:solidFill>
                <a:cs typeface="Times New Roman" pitchFamily="18" charset="0"/>
              </a:rPr>
              <a:t>DCO</a:t>
            </a:r>
          </a:p>
        </p:txBody>
      </p:sp>
      <p:sp>
        <p:nvSpPr>
          <p:cNvPr id="116" name="Rectangle 53"/>
          <p:cNvSpPr>
            <a:spLocks noChangeArrowheads="1"/>
          </p:cNvSpPr>
          <p:nvPr/>
        </p:nvSpPr>
        <p:spPr bwMode="auto">
          <a:xfrm>
            <a:off x="5827976" y="5133191"/>
            <a:ext cx="659105" cy="147579"/>
          </a:xfrm>
          <a:prstGeom prst="rect">
            <a:avLst/>
          </a:prstGeom>
          <a:solidFill>
            <a:srgbClr val="008000"/>
          </a:solidFill>
          <a:ln w="9525">
            <a:solidFill>
              <a:schemeClr val="tx1"/>
            </a:solidFill>
            <a:miter lim="800000"/>
            <a:headEnd/>
            <a:tailEnd/>
          </a:ln>
        </p:spPr>
        <p:txBody>
          <a:bodyPr wrap="none" anchor="ctr"/>
          <a:lstStyle/>
          <a:p>
            <a:pPr algn="ctr" eaLnBrk="0" hangingPunct="0"/>
            <a:r>
              <a:rPr lang="en-US" sz="1600" b="1">
                <a:solidFill>
                  <a:srgbClr val="FFFF00"/>
                </a:solidFill>
                <a:cs typeface="Times New Roman" pitchFamily="18" charset="0"/>
              </a:rPr>
              <a:t>DCO</a:t>
            </a:r>
          </a:p>
        </p:txBody>
      </p:sp>
      <p:sp>
        <p:nvSpPr>
          <p:cNvPr id="117" name="Rectangle 54"/>
          <p:cNvSpPr>
            <a:spLocks noChangeArrowheads="1"/>
          </p:cNvSpPr>
          <p:nvPr/>
        </p:nvSpPr>
        <p:spPr bwMode="auto">
          <a:xfrm>
            <a:off x="5886215" y="5182788"/>
            <a:ext cx="660526" cy="147579"/>
          </a:xfrm>
          <a:prstGeom prst="rect">
            <a:avLst/>
          </a:prstGeom>
          <a:solidFill>
            <a:srgbClr val="008000"/>
          </a:solidFill>
          <a:ln w="9525">
            <a:solidFill>
              <a:schemeClr val="tx1"/>
            </a:solidFill>
            <a:miter lim="800000"/>
            <a:headEnd/>
            <a:tailEnd/>
          </a:ln>
        </p:spPr>
        <p:txBody>
          <a:bodyPr wrap="none" anchor="ctr"/>
          <a:lstStyle/>
          <a:p>
            <a:pPr algn="ctr" eaLnBrk="0" hangingPunct="0"/>
            <a:r>
              <a:rPr lang="en-US" sz="1600" b="1">
                <a:solidFill>
                  <a:srgbClr val="FFFF00"/>
                </a:solidFill>
                <a:cs typeface="Times New Roman" pitchFamily="18" charset="0"/>
              </a:rPr>
              <a:t>DCO</a:t>
            </a:r>
          </a:p>
        </p:txBody>
      </p:sp>
      <p:sp>
        <p:nvSpPr>
          <p:cNvPr id="118" name="Rectangle 55"/>
          <p:cNvSpPr>
            <a:spLocks noChangeArrowheads="1"/>
          </p:cNvSpPr>
          <p:nvPr/>
        </p:nvSpPr>
        <p:spPr bwMode="auto">
          <a:xfrm>
            <a:off x="5827976" y="5133191"/>
            <a:ext cx="659105" cy="147579"/>
          </a:xfrm>
          <a:prstGeom prst="rect">
            <a:avLst/>
          </a:prstGeom>
          <a:solidFill>
            <a:srgbClr val="008000"/>
          </a:solidFill>
          <a:ln w="9525">
            <a:solidFill>
              <a:schemeClr val="tx1"/>
            </a:solidFill>
            <a:miter lim="800000"/>
            <a:headEnd/>
            <a:tailEnd/>
          </a:ln>
        </p:spPr>
        <p:txBody>
          <a:bodyPr wrap="none" anchor="ctr"/>
          <a:lstStyle/>
          <a:p>
            <a:pPr algn="ctr" eaLnBrk="0" hangingPunct="0"/>
            <a:r>
              <a:rPr lang="en-US" sz="1200" b="1">
                <a:solidFill>
                  <a:srgbClr val="FFFF00"/>
                </a:solidFill>
                <a:cs typeface="Times New Roman" pitchFamily="18" charset="0"/>
              </a:rPr>
              <a:t>DCO</a:t>
            </a:r>
          </a:p>
        </p:txBody>
      </p:sp>
      <p:sp>
        <p:nvSpPr>
          <p:cNvPr id="119" name="Rectangle 56"/>
          <p:cNvSpPr>
            <a:spLocks noChangeArrowheads="1"/>
          </p:cNvSpPr>
          <p:nvPr/>
        </p:nvSpPr>
        <p:spPr bwMode="auto">
          <a:xfrm>
            <a:off x="5886215" y="5182788"/>
            <a:ext cx="660526" cy="147579"/>
          </a:xfrm>
          <a:prstGeom prst="rect">
            <a:avLst/>
          </a:prstGeom>
          <a:solidFill>
            <a:srgbClr val="008000"/>
          </a:solidFill>
          <a:ln w="9525">
            <a:solidFill>
              <a:schemeClr val="tx1"/>
            </a:solidFill>
            <a:miter lim="800000"/>
            <a:headEnd/>
            <a:tailEnd/>
          </a:ln>
        </p:spPr>
        <p:txBody>
          <a:bodyPr wrap="none" anchor="ctr"/>
          <a:lstStyle/>
          <a:p>
            <a:pPr algn="ctr" eaLnBrk="0" hangingPunct="0"/>
            <a:r>
              <a:rPr lang="en-US" sz="1400" b="1">
                <a:solidFill>
                  <a:srgbClr val="FFFF00"/>
                </a:solidFill>
                <a:cs typeface="Times New Roman" pitchFamily="18" charset="0"/>
              </a:rPr>
              <a:t>DCO</a:t>
            </a:r>
          </a:p>
        </p:txBody>
      </p:sp>
      <p:sp>
        <p:nvSpPr>
          <p:cNvPr id="120" name="Rectangle 57"/>
          <p:cNvSpPr>
            <a:spLocks noChangeArrowheads="1"/>
          </p:cNvSpPr>
          <p:nvPr/>
        </p:nvSpPr>
        <p:spPr bwMode="auto">
          <a:xfrm>
            <a:off x="5948717" y="5232384"/>
            <a:ext cx="659105" cy="146370"/>
          </a:xfrm>
          <a:prstGeom prst="rect">
            <a:avLst/>
          </a:prstGeom>
          <a:solidFill>
            <a:srgbClr val="008000"/>
          </a:solidFill>
          <a:ln w="9525">
            <a:solidFill>
              <a:schemeClr val="tx1"/>
            </a:solidFill>
            <a:miter lim="800000"/>
            <a:headEnd/>
            <a:tailEnd/>
          </a:ln>
        </p:spPr>
        <p:txBody>
          <a:bodyPr wrap="none" anchor="ctr"/>
          <a:lstStyle/>
          <a:p>
            <a:pPr algn="ctr" eaLnBrk="0" hangingPunct="0"/>
            <a:r>
              <a:rPr lang="en-US" sz="1400" b="1">
                <a:solidFill>
                  <a:srgbClr val="FFFF00"/>
                </a:solidFill>
                <a:cs typeface="Times New Roman" pitchFamily="18" charset="0"/>
              </a:rPr>
              <a:t>DCO</a:t>
            </a:r>
          </a:p>
        </p:txBody>
      </p:sp>
      <p:sp>
        <p:nvSpPr>
          <p:cNvPr id="121" name="Rectangle 58"/>
          <p:cNvSpPr>
            <a:spLocks noChangeArrowheads="1"/>
          </p:cNvSpPr>
          <p:nvPr/>
        </p:nvSpPr>
        <p:spPr bwMode="auto">
          <a:xfrm>
            <a:off x="6008377" y="5280770"/>
            <a:ext cx="659105" cy="147579"/>
          </a:xfrm>
          <a:prstGeom prst="rect">
            <a:avLst/>
          </a:prstGeom>
          <a:solidFill>
            <a:srgbClr val="008000"/>
          </a:solidFill>
          <a:ln w="9525">
            <a:solidFill>
              <a:schemeClr val="tx1"/>
            </a:solidFill>
            <a:miter lim="800000"/>
            <a:headEnd/>
            <a:tailEnd/>
          </a:ln>
        </p:spPr>
        <p:txBody>
          <a:bodyPr wrap="none" anchor="ctr"/>
          <a:lstStyle/>
          <a:p>
            <a:pPr algn="ctr" eaLnBrk="0" hangingPunct="0"/>
            <a:r>
              <a:rPr lang="en-US" sz="1400" b="1">
                <a:solidFill>
                  <a:srgbClr val="FFFF00"/>
                </a:solidFill>
                <a:cs typeface="Times New Roman" pitchFamily="18" charset="0"/>
              </a:rPr>
              <a:t>DCO</a:t>
            </a:r>
          </a:p>
        </p:txBody>
      </p:sp>
      <p:sp>
        <p:nvSpPr>
          <p:cNvPr id="122" name="Line 63"/>
          <p:cNvSpPr>
            <a:spLocks noChangeShapeType="1"/>
          </p:cNvSpPr>
          <p:nvPr/>
        </p:nvSpPr>
        <p:spPr bwMode="auto">
          <a:xfrm flipH="1">
            <a:off x="1743124" y="3597814"/>
            <a:ext cx="0" cy="136692"/>
          </a:xfrm>
          <a:prstGeom prst="line">
            <a:avLst/>
          </a:prstGeom>
          <a:noFill/>
          <a:ln w="28575">
            <a:solidFill>
              <a:schemeClr val="tx1"/>
            </a:solidFill>
            <a:round/>
            <a:headEnd/>
            <a:tailEnd/>
          </a:ln>
        </p:spPr>
        <p:txBody>
          <a:bodyPr wrap="square" lIns="0" tIns="0" rIns="0" bIns="38009" anchor="ctr">
            <a:spAutoFit/>
          </a:bodyPr>
          <a:lstStyle/>
          <a:p>
            <a:endParaRPr lang="en-US"/>
          </a:p>
        </p:txBody>
      </p:sp>
      <p:sp>
        <p:nvSpPr>
          <p:cNvPr id="123" name="Line 66"/>
          <p:cNvSpPr>
            <a:spLocks noChangeShapeType="1"/>
          </p:cNvSpPr>
          <p:nvPr/>
        </p:nvSpPr>
        <p:spPr bwMode="auto">
          <a:xfrm>
            <a:off x="6358530" y="4735454"/>
            <a:ext cx="1420" cy="136691"/>
          </a:xfrm>
          <a:prstGeom prst="line">
            <a:avLst/>
          </a:prstGeom>
          <a:noFill/>
          <a:ln w="28575">
            <a:solidFill>
              <a:schemeClr val="tx1"/>
            </a:solidFill>
            <a:prstDash val="solid"/>
            <a:round/>
            <a:headEnd/>
            <a:tailEnd/>
          </a:ln>
        </p:spPr>
        <p:txBody>
          <a:bodyPr lIns="0" tIns="0" rIns="0" bIns="38009" anchor="ctr">
            <a:spAutoFit/>
          </a:bodyPr>
          <a:lstStyle/>
          <a:p>
            <a:endParaRPr lang="en-US"/>
          </a:p>
        </p:txBody>
      </p:sp>
      <p:sp>
        <p:nvSpPr>
          <p:cNvPr id="124" name="Rectangle 67"/>
          <p:cNvSpPr>
            <a:spLocks noChangeArrowheads="1"/>
          </p:cNvSpPr>
          <p:nvPr/>
        </p:nvSpPr>
        <p:spPr bwMode="auto">
          <a:xfrm>
            <a:off x="1338705" y="3763214"/>
            <a:ext cx="818198" cy="221369"/>
          </a:xfrm>
          <a:prstGeom prst="rect">
            <a:avLst/>
          </a:prstGeom>
          <a:noFill/>
          <a:ln w="25400" cap="rnd">
            <a:noFill/>
            <a:miter lim="800000"/>
            <a:headEnd type="none" w="sm" len="sm"/>
            <a:tailEnd type="none" w="sm" len="sm"/>
          </a:ln>
        </p:spPr>
        <p:txBody>
          <a:bodyPr/>
          <a:lstStyle/>
          <a:p>
            <a:pPr algn="ctr" defTabSz="841375" eaLnBrk="0" hangingPunct="0"/>
            <a:r>
              <a:rPr lang="en-US" sz="800" b="1" dirty="0"/>
              <a:t>JOINT TASK FORCE NORTH</a:t>
            </a:r>
          </a:p>
        </p:txBody>
      </p:sp>
      <p:sp>
        <p:nvSpPr>
          <p:cNvPr id="125" name="Line 69"/>
          <p:cNvSpPr>
            <a:spLocks noChangeShapeType="1"/>
          </p:cNvSpPr>
          <p:nvPr/>
        </p:nvSpPr>
        <p:spPr bwMode="auto">
          <a:xfrm>
            <a:off x="6993400" y="3583119"/>
            <a:ext cx="903429" cy="0"/>
          </a:xfrm>
          <a:prstGeom prst="line">
            <a:avLst/>
          </a:prstGeom>
          <a:noFill/>
          <a:ln w="19050">
            <a:solidFill>
              <a:schemeClr val="tx1"/>
            </a:solidFill>
            <a:prstDash val="solid"/>
            <a:round/>
            <a:headEnd/>
            <a:tailEnd/>
          </a:ln>
        </p:spPr>
        <p:txBody>
          <a:bodyPr/>
          <a:lstStyle/>
          <a:p>
            <a:endParaRPr lang="en-US"/>
          </a:p>
        </p:txBody>
      </p:sp>
      <p:sp>
        <p:nvSpPr>
          <p:cNvPr id="126" name="Line 70"/>
          <p:cNvSpPr>
            <a:spLocks noChangeShapeType="1"/>
          </p:cNvSpPr>
          <p:nvPr/>
        </p:nvSpPr>
        <p:spPr bwMode="auto">
          <a:xfrm>
            <a:off x="5901840" y="4877588"/>
            <a:ext cx="1028431" cy="0"/>
          </a:xfrm>
          <a:prstGeom prst="line">
            <a:avLst/>
          </a:prstGeom>
          <a:noFill/>
          <a:ln w="19050">
            <a:solidFill>
              <a:schemeClr val="tx1"/>
            </a:solidFill>
            <a:prstDash val="solid"/>
            <a:round/>
            <a:headEnd/>
            <a:tailEnd/>
          </a:ln>
        </p:spPr>
        <p:txBody>
          <a:bodyPr anchor="ctr"/>
          <a:lstStyle/>
          <a:p>
            <a:endParaRPr lang="en-US"/>
          </a:p>
        </p:txBody>
      </p:sp>
      <p:sp>
        <p:nvSpPr>
          <p:cNvPr id="127" name="Line 72"/>
          <p:cNvSpPr>
            <a:spLocks noChangeShapeType="1"/>
          </p:cNvSpPr>
          <p:nvPr/>
        </p:nvSpPr>
        <p:spPr bwMode="auto">
          <a:xfrm>
            <a:off x="4630403" y="2527083"/>
            <a:ext cx="0" cy="0"/>
          </a:xfrm>
          <a:prstGeom prst="line">
            <a:avLst/>
          </a:prstGeom>
          <a:noFill/>
          <a:ln w="9525">
            <a:solidFill>
              <a:schemeClr val="tx1"/>
            </a:solidFill>
            <a:round/>
            <a:headEnd/>
            <a:tailEnd/>
          </a:ln>
        </p:spPr>
        <p:txBody>
          <a:bodyPr/>
          <a:lstStyle/>
          <a:p>
            <a:endParaRPr lang="en-US"/>
          </a:p>
        </p:txBody>
      </p:sp>
      <p:sp>
        <p:nvSpPr>
          <p:cNvPr id="128" name="Rectangle 84"/>
          <p:cNvSpPr>
            <a:spLocks noChangeArrowheads="1"/>
          </p:cNvSpPr>
          <p:nvPr/>
        </p:nvSpPr>
        <p:spPr bwMode="auto">
          <a:xfrm>
            <a:off x="6640493" y="4969887"/>
            <a:ext cx="659105" cy="147579"/>
          </a:xfrm>
          <a:prstGeom prst="rect">
            <a:avLst/>
          </a:prstGeom>
          <a:solidFill>
            <a:srgbClr val="008000"/>
          </a:solidFill>
          <a:ln w="9525">
            <a:solidFill>
              <a:schemeClr val="tx1"/>
            </a:solidFill>
            <a:miter lim="800000"/>
            <a:headEnd/>
            <a:tailEnd/>
          </a:ln>
        </p:spPr>
        <p:txBody>
          <a:bodyPr wrap="none" anchor="ctr"/>
          <a:lstStyle/>
          <a:p>
            <a:pPr algn="ctr" eaLnBrk="0" hangingPunct="0"/>
            <a:r>
              <a:rPr lang="en-US" sz="1400" b="1" dirty="0">
                <a:solidFill>
                  <a:srgbClr val="FFFF00"/>
                </a:solidFill>
                <a:cs typeface="Times New Roman" pitchFamily="18" charset="0"/>
              </a:rPr>
              <a:t>EPLOs</a:t>
            </a:r>
          </a:p>
        </p:txBody>
      </p:sp>
      <p:sp>
        <p:nvSpPr>
          <p:cNvPr id="129" name="Line 85"/>
          <p:cNvSpPr>
            <a:spLocks noChangeShapeType="1"/>
          </p:cNvSpPr>
          <p:nvPr/>
        </p:nvSpPr>
        <p:spPr bwMode="auto">
          <a:xfrm>
            <a:off x="5911784" y="4873960"/>
            <a:ext cx="1420" cy="59274"/>
          </a:xfrm>
          <a:prstGeom prst="line">
            <a:avLst/>
          </a:prstGeom>
          <a:noFill/>
          <a:ln w="28575">
            <a:solidFill>
              <a:schemeClr val="tx1"/>
            </a:solidFill>
            <a:prstDash val="solid"/>
            <a:round/>
            <a:headEnd/>
            <a:tailEnd/>
          </a:ln>
        </p:spPr>
        <p:txBody>
          <a:bodyPr lIns="0" tIns="0" rIns="0" bIns="38009" anchor="ctr">
            <a:spAutoFit/>
          </a:bodyPr>
          <a:lstStyle/>
          <a:p>
            <a:endParaRPr lang="en-US"/>
          </a:p>
        </p:txBody>
      </p:sp>
      <p:sp>
        <p:nvSpPr>
          <p:cNvPr id="130" name="Line 86"/>
          <p:cNvSpPr>
            <a:spLocks noChangeShapeType="1"/>
          </p:cNvSpPr>
          <p:nvPr/>
        </p:nvSpPr>
        <p:spPr bwMode="auto">
          <a:xfrm>
            <a:off x="6940216" y="4869725"/>
            <a:ext cx="0" cy="69315"/>
          </a:xfrm>
          <a:prstGeom prst="line">
            <a:avLst/>
          </a:prstGeom>
          <a:noFill/>
          <a:ln w="28575">
            <a:solidFill>
              <a:schemeClr val="tx1"/>
            </a:solidFill>
            <a:prstDash val="solid"/>
            <a:round/>
            <a:headEnd/>
            <a:tailEnd/>
          </a:ln>
        </p:spPr>
        <p:txBody>
          <a:bodyPr wrap="square" lIns="0" tIns="0" rIns="0" bIns="38009" anchor="ctr">
            <a:spAutoFit/>
          </a:bodyPr>
          <a:lstStyle/>
          <a:p>
            <a:endParaRPr lang="en-US"/>
          </a:p>
        </p:txBody>
      </p:sp>
      <p:grpSp>
        <p:nvGrpSpPr>
          <p:cNvPr id="132" name="Group 89"/>
          <p:cNvGrpSpPr>
            <a:grpSpLocks/>
          </p:cNvGrpSpPr>
          <p:nvPr/>
        </p:nvGrpSpPr>
        <p:grpSpPr bwMode="auto">
          <a:xfrm>
            <a:off x="2184328" y="2681921"/>
            <a:ext cx="1180423" cy="688298"/>
            <a:chOff x="1317" y="1943"/>
            <a:chExt cx="831" cy="569"/>
          </a:xfrm>
        </p:grpSpPr>
        <p:grpSp>
          <p:nvGrpSpPr>
            <p:cNvPr id="133" name="Group 90"/>
            <p:cNvGrpSpPr>
              <a:grpSpLocks/>
            </p:cNvGrpSpPr>
            <p:nvPr/>
          </p:nvGrpSpPr>
          <p:grpSpPr bwMode="auto">
            <a:xfrm>
              <a:off x="1317" y="1943"/>
              <a:ext cx="597" cy="569"/>
              <a:chOff x="1152" y="336"/>
              <a:chExt cx="590" cy="569"/>
            </a:xfrm>
          </p:grpSpPr>
          <p:sp>
            <p:nvSpPr>
              <p:cNvPr id="135" name="Rectangle 91"/>
              <p:cNvSpPr>
                <a:spLocks noChangeArrowheads="1"/>
              </p:cNvSpPr>
              <p:nvPr/>
            </p:nvSpPr>
            <p:spPr bwMode="auto">
              <a:xfrm>
                <a:off x="1236" y="529"/>
                <a:ext cx="440" cy="136"/>
              </a:xfrm>
              <a:prstGeom prst="rect">
                <a:avLst/>
              </a:prstGeom>
              <a:solidFill>
                <a:schemeClr val="bg1"/>
              </a:solidFill>
              <a:ln w="9525">
                <a:noFill/>
                <a:miter lim="800000"/>
                <a:headEnd/>
                <a:tailEnd/>
              </a:ln>
            </p:spPr>
            <p:txBody>
              <a:bodyPr wrap="none" anchor="ctr"/>
              <a:lstStyle/>
              <a:p>
                <a:endParaRPr lang="en-US"/>
              </a:p>
            </p:txBody>
          </p:sp>
          <p:pic>
            <p:nvPicPr>
              <p:cNvPr id="136" name="Picture 92" descr="NORAD gif transparant"/>
              <p:cNvPicPr>
                <a:picLocks noChangeAspect="1" noChangeArrowheads="1"/>
              </p:cNvPicPr>
              <p:nvPr/>
            </p:nvPicPr>
            <p:blipFill>
              <a:blip r:embed="rId8" cstate="print"/>
              <a:srcRect/>
              <a:stretch>
                <a:fillRect/>
              </a:stretch>
            </p:blipFill>
            <p:spPr bwMode="auto">
              <a:xfrm>
                <a:off x="1152" y="336"/>
                <a:ext cx="590" cy="569"/>
              </a:xfrm>
              <a:prstGeom prst="rect">
                <a:avLst/>
              </a:prstGeom>
              <a:noFill/>
              <a:ln w="9525">
                <a:noFill/>
                <a:miter lim="800000"/>
                <a:headEnd/>
                <a:tailEnd/>
              </a:ln>
            </p:spPr>
          </p:pic>
        </p:grpSp>
        <p:pic>
          <p:nvPicPr>
            <p:cNvPr id="134" name="Picture 93" descr="NORTHCOM"/>
            <p:cNvPicPr>
              <a:picLocks noChangeAspect="1" noChangeArrowheads="1"/>
            </p:cNvPicPr>
            <p:nvPr/>
          </p:nvPicPr>
          <p:blipFill>
            <a:blip r:embed="rId9" cstate="print">
              <a:clrChange>
                <a:clrFrom>
                  <a:srgbClr val="F0ED05"/>
                </a:clrFrom>
                <a:clrTo>
                  <a:srgbClr val="F0ED05">
                    <a:alpha val="0"/>
                  </a:srgbClr>
                </a:clrTo>
              </a:clrChange>
            </a:blip>
            <a:srcRect/>
            <a:stretch>
              <a:fillRect/>
            </a:stretch>
          </p:blipFill>
          <p:spPr bwMode="auto">
            <a:xfrm>
              <a:off x="1557" y="1944"/>
              <a:ext cx="591" cy="557"/>
            </a:xfrm>
            <a:prstGeom prst="rect">
              <a:avLst/>
            </a:prstGeom>
            <a:noFill/>
            <a:ln w="9525">
              <a:noFill/>
              <a:miter lim="800000"/>
              <a:headEnd/>
              <a:tailEnd/>
            </a:ln>
          </p:spPr>
        </p:pic>
      </p:grpSp>
      <p:pic>
        <p:nvPicPr>
          <p:cNvPr id="137" name="Picture 94" descr="Coast Guard transparant back"/>
          <p:cNvPicPr>
            <a:picLocks noChangeAspect="1" noChangeArrowheads="1"/>
          </p:cNvPicPr>
          <p:nvPr/>
        </p:nvPicPr>
        <p:blipFill>
          <a:blip r:embed="rId10" cstate="print"/>
          <a:srcRect/>
          <a:stretch>
            <a:fillRect/>
          </a:stretch>
        </p:blipFill>
        <p:spPr bwMode="auto">
          <a:xfrm>
            <a:off x="1316411" y="2760549"/>
            <a:ext cx="562512" cy="464510"/>
          </a:xfrm>
          <a:prstGeom prst="rect">
            <a:avLst/>
          </a:prstGeom>
          <a:noFill/>
          <a:ln w="9525">
            <a:noFill/>
            <a:miter lim="800000"/>
            <a:headEnd/>
            <a:tailEnd/>
          </a:ln>
        </p:spPr>
      </p:pic>
      <p:pic>
        <p:nvPicPr>
          <p:cNvPr id="138" name="Picture 95" descr="DOD shield gif transparant"/>
          <p:cNvPicPr>
            <a:picLocks noChangeAspect="1" noChangeArrowheads="1"/>
          </p:cNvPicPr>
          <p:nvPr/>
        </p:nvPicPr>
        <p:blipFill>
          <a:blip r:embed="rId11" cstate="print"/>
          <a:srcRect/>
          <a:stretch>
            <a:fillRect/>
          </a:stretch>
        </p:blipFill>
        <p:spPr bwMode="auto">
          <a:xfrm>
            <a:off x="2347684" y="1969429"/>
            <a:ext cx="771324" cy="624186"/>
          </a:xfrm>
          <a:prstGeom prst="rect">
            <a:avLst/>
          </a:prstGeom>
          <a:noFill/>
          <a:ln w="9525">
            <a:noFill/>
            <a:miter lim="800000"/>
            <a:headEnd/>
            <a:tailEnd/>
          </a:ln>
        </p:spPr>
      </p:pic>
      <p:cxnSp>
        <p:nvCxnSpPr>
          <p:cNvPr id="139" name="Straight Connector 138"/>
          <p:cNvCxnSpPr/>
          <p:nvPr/>
        </p:nvCxnSpPr>
        <p:spPr bwMode="auto">
          <a:xfrm flipH="1">
            <a:off x="5274542" y="4246848"/>
            <a:ext cx="18472" cy="686386"/>
          </a:xfrm>
          <a:prstGeom prst="line">
            <a:avLst/>
          </a:prstGeom>
          <a:noFill/>
          <a:ln w="28575" cap="flat" cmpd="sng" algn="ctr">
            <a:solidFill>
              <a:schemeClr val="tx1"/>
            </a:solidFill>
            <a:prstDash val="lgDashDot"/>
            <a:round/>
            <a:headEnd type="none" w="med" len="med"/>
            <a:tailEnd type="none" w="med" len="med"/>
          </a:ln>
          <a:effectLst/>
        </p:spPr>
      </p:cxnSp>
      <p:sp>
        <p:nvSpPr>
          <p:cNvPr id="140" name="Line 32"/>
          <p:cNvSpPr>
            <a:spLocks noChangeShapeType="1"/>
          </p:cNvSpPr>
          <p:nvPr/>
        </p:nvSpPr>
        <p:spPr bwMode="auto">
          <a:xfrm>
            <a:off x="6233774" y="2701914"/>
            <a:ext cx="517016" cy="0"/>
          </a:xfrm>
          <a:prstGeom prst="line">
            <a:avLst/>
          </a:prstGeom>
          <a:noFill/>
          <a:ln w="28575">
            <a:solidFill>
              <a:schemeClr val="tx1"/>
            </a:solidFill>
            <a:prstDash val="dashDot"/>
            <a:round/>
            <a:headEnd/>
            <a:tailEnd/>
          </a:ln>
        </p:spPr>
        <p:txBody>
          <a:bodyPr/>
          <a:lstStyle/>
          <a:p>
            <a:endParaRPr lang="en-US"/>
          </a:p>
        </p:txBody>
      </p:sp>
      <p:sp>
        <p:nvSpPr>
          <p:cNvPr id="141" name="Line 62"/>
          <p:cNvSpPr>
            <a:spLocks noChangeShapeType="1"/>
          </p:cNvSpPr>
          <p:nvPr/>
        </p:nvSpPr>
        <p:spPr bwMode="auto">
          <a:xfrm>
            <a:off x="6175892" y="4278792"/>
            <a:ext cx="1420" cy="260077"/>
          </a:xfrm>
          <a:prstGeom prst="line">
            <a:avLst/>
          </a:prstGeom>
          <a:noFill/>
          <a:ln w="28575">
            <a:solidFill>
              <a:schemeClr val="tx1"/>
            </a:solidFill>
            <a:prstDash val="lgDashDot"/>
            <a:round/>
            <a:headEnd/>
            <a:tailEnd/>
          </a:ln>
        </p:spPr>
        <p:txBody>
          <a:bodyPr/>
          <a:lstStyle/>
          <a:p>
            <a:endParaRPr lang="en-US"/>
          </a:p>
        </p:txBody>
      </p:sp>
      <p:sp>
        <p:nvSpPr>
          <p:cNvPr id="142" name="Line 62"/>
          <p:cNvSpPr>
            <a:spLocks noChangeShapeType="1"/>
          </p:cNvSpPr>
          <p:nvPr/>
        </p:nvSpPr>
        <p:spPr bwMode="auto">
          <a:xfrm>
            <a:off x="7062275" y="4278792"/>
            <a:ext cx="1420" cy="260077"/>
          </a:xfrm>
          <a:prstGeom prst="line">
            <a:avLst/>
          </a:prstGeom>
          <a:noFill/>
          <a:ln w="28575">
            <a:solidFill>
              <a:schemeClr val="tx1"/>
            </a:solidFill>
            <a:prstDash val="lgDashDot"/>
            <a:round/>
            <a:headEnd/>
            <a:tailEnd/>
          </a:ln>
        </p:spPr>
        <p:txBody>
          <a:bodyPr/>
          <a:lstStyle/>
          <a:p>
            <a:endParaRPr lang="en-US"/>
          </a:p>
        </p:txBody>
      </p:sp>
      <p:sp>
        <p:nvSpPr>
          <p:cNvPr id="143" name="Line 62"/>
          <p:cNvSpPr>
            <a:spLocks noChangeShapeType="1"/>
          </p:cNvSpPr>
          <p:nvPr/>
        </p:nvSpPr>
        <p:spPr bwMode="auto">
          <a:xfrm>
            <a:off x="7916256" y="4278792"/>
            <a:ext cx="1420" cy="260077"/>
          </a:xfrm>
          <a:prstGeom prst="line">
            <a:avLst/>
          </a:prstGeom>
          <a:noFill/>
          <a:ln w="28575">
            <a:solidFill>
              <a:schemeClr val="tx1"/>
            </a:solidFill>
            <a:round/>
            <a:headEnd/>
            <a:tailEnd/>
          </a:ln>
        </p:spPr>
        <p:txBody>
          <a:bodyPr/>
          <a:lstStyle/>
          <a:p>
            <a:endParaRPr lang="en-US"/>
          </a:p>
        </p:txBody>
      </p:sp>
      <p:pic>
        <p:nvPicPr>
          <p:cNvPr id="144" name="Picture 4" descr="Logo 6-29-04 US copy 3 inch"/>
          <p:cNvPicPr>
            <a:picLocks noChangeAspect="1" noChangeArrowheads="1"/>
          </p:cNvPicPr>
          <p:nvPr/>
        </p:nvPicPr>
        <p:blipFill>
          <a:blip r:embed="rId12" cstate="print">
            <a:clrChange>
              <a:clrFrom>
                <a:srgbClr val="FFFFFF"/>
              </a:clrFrom>
              <a:clrTo>
                <a:srgbClr val="FFFFFF">
                  <a:alpha val="0"/>
                </a:srgbClr>
              </a:clrTo>
            </a:clrChange>
          </a:blip>
          <a:srcRect/>
          <a:stretch>
            <a:fillRect/>
          </a:stretch>
        </p:blipFill>
        <p:spPr bwMode="auto">
          <a:xfrm>
            <a:off x="7553071" y="3911215"/>
            <a:ext cx="681833" cy="562493"/>
          </a:xfrm>
          <a:prstGeom prst="rect">
            <a:avLst/>
          </a:prstGeom>
          <a:noFill/>
          <a:ln w="9525">
            <a:noFill/>
            <a:miter lim="800000"/>
            <a:headEnd/>
            <a:tailEnd/>
          </a:ln>
        </p:spPr>
      </p:pic>
      <p:pic>
        <p:nvPicPr>
          <p:cNvPr id="145" name="Picture 96" descr="AFNORTH gif trans"/>
          <p:cNvPicPr>
            <a:picLocks noChangeAspect="1" noChangeArrowheads="1"/>
          </p:cNvPicPr>
          <p:nvPr/>
        </p:nvPicPr>
        <p:blipFill>
          <a:blip r:embed="rId13" cstate="print"/>
          <a:srcRect/>
          <a:stretch>
            <a:fillRect/>
          </a:stretch>
        </p:blipFill>
        <p:spPr bwMode="auto">
          <a:xfrm>
            <a:off x="5812977" y="3911215"/>
            <a:ext cx="680412" cy="533461"/>
          </a:xfrm>
          <a:prstGeom prst="rect">
            <a:avLst/>
          </a:prstGeom>
          <a:noFill/>
          <a:ln w="9525">
            <a:noFill/>
            <a:miter lim="800000"/>
            <a:headEnd/>
            <a:tailEnd/>
          </a:ln>
        </p:spPr>
      </p:pic>
      <p:pic>
        <p:nvPicPr>
          <p:cNvPr id="146" name="Picture 97" descr="MARFORNORTH gif trans"/>
          <p:cNvPicPr>
            <a:picLocks noChangeAspect="1" noChangeArrowheads="1"/>
          </p:cNvPicPr>
          <p:nvPr/>
        </p:nvPicPr>
        <p:blipFill>
          <a:blip r:embed="rId14" cstate="print"/>
          <a:srcRect/>
          <a:stretch>
            <a:fillRect/>
          </a:stretch>
        </p:blipFill>
        <p:spPr bwMode="auto">
          <a:xfrm>
            <a:off x="6699360" y="3911215"/>
            <a:ext cx="647741" cy="537090"/>
          </a:xfrm>
          <a:prstGeom prst="rect">
            <a:avLst/>
          </a:prstGeom>
          <a:noFill/>
          <a:ln w="9525">
            <a:noFill/>
            <a:miter lim="800000"/>
            <a:headEnd/>
            <a:tailEnd/>
          </a:ln>
        </p:spPr>
      </p:pic>
      <p:sp>
        <p:nvSpPr>
          <p:cNvPr id="147" name="Rectangle 81"/>
          <p:cNvSpPr>
            <a:spLocks noChangeArrowheads="1"/>
          </p:cNvSpPr>
          <p:nvPr/>
        </p:nvSpPr>
        <p:spPr bwMode="auto">
          <a:xfrm>
            <a:off x="5852597" y="4511340"/>
            <a:ext cx="659105" cy="147579"/>
          </a:xfrm>
          <a:prstGeom prst="rect">
            <a:avLst/>
          </a:prstGeom>
          <a:solidFill>
            <a:srgbClr val="0000FF"/>
          </a:solidFill>
          <a:ln w="9525" algn="ctr">
            <a:solidFill>
              <a:schemeClr val="tx1"/>
            </a:solidFill>
            <a:miter lim="800000"/>
            <a:headEnd/>
            <a:tailEnd/>
          </a:ln>
        </p:spPr>
        <p:txBody>
          <a:bodyPr wrap="none" anchor="ctr"/>
          <a:lstStyle/>
          <a:p>
            <a:pPr algn="ctr" eaLnBrk="0" hangingPunct="0"/>
            <a:r>
              <a:rPr lang="en-US" sz="1400" b="1" dirty="0">
                <a:solidFill>
                  <a:srgbClr val="FFFF00"/>
                </a:solidFill>
                <a:cs typeface="Times New Roman" pitchFamily="18" charset="0"/>
              </a:rPr>
              <a:t>EPLOs</a:t>
            </a:r>
          </a:p>
        </p:txBody>
      </p:sp>
      <p:sp>
        <p:nvSpPr>
          <p:cNvPr id="148" name="Rectangle 82"/>
          <p:cNvSpPr>
            <a:spLocks noChangeArrowheads="1"/>
          </p:cNvSpPr>
          <p:nvPr/>
        </p:nvSpPr>
        <p:spPr bwMode="auto">
          <a:xfrm>
            <a:off x="6722779" y="4513181"/>
            <a:ext cx="660526" cy="147579"/>
          </a:xfrm>
          <a:prstGeom prst="rect">
            <a:avLst/>
          </a:prstGeom>
          <a:solidFill>
            <a:srgbClr val="FF0000"/>
          </a:solidFill>
          <a:ln w="9525">
            <a:solidFill>
              <a:schemeClr val="tx1"/>
            </a:solidFill>
            <a:miter lim="800000"/>
            <a:headEnd/>
            <a:tailEnd/>
          </a:ln>
        </p:spPr>
        <p:txBody>
          <a:bodyPr wrap="none" anchor="ctr"/>
          <a:lstStyle/>
          <a:p>
            <a:pPr algn="ctr" eaLnBrk="0" hangingPunct="0"/>
            <a:r>
              <a:rPr lang="en-US" sz="1400" b="1" dirty="0">
                <a:solidFill>
                  <a:srgbClr val="FFFF00"/>
                </a:solidFill>
                <a:cs typeface="Times New Roman" pitchFamily="18" charset="0"/>
              </a:rPr>
              <a:t>EPLOs</a:t>
            </a:r>
          </a:p>
        </p:txBody>
      </p:sp>
      <p:sp>
        <p:nvSpPr>
          <p:cNvPr id="149" name="Rectangle 83"/>
          <p:cNvSpPr>
            <a:spLocks noChangeArrowheads="1"/>
          </p:cNvSpPr>
          <p:nvPr/>
        </p:nvSpPr>
        <p:spPr bwMode="auto">
          <a:xfrm>
            <a:off x="7564435" y="4511090"/>
            <a:ext cx="659105" cy="146370"/>
          </a:xfrm>
          <a:prstGeom prst="rect">
            <a:avLst/>
          </a:prstGeom>
          <a:solidFill>
            <a:srgbClr val="66CCFF"/>
          </a:solidFill>
          <a:ln w="9525" algn="ctr">
            <a:solidFill>
              <a:schemeClr val="tx1"/>
            </a:solidFill>
            <a:miter lim="800000"/>
            <a:headEnd/>
            <a:tailEnd/>
          </a:ln>
        </p:spPr>
        <p:txBody>
          <a:bodyPr wrap="none" anchor="ctr"/>
          <a:lstStyle/>
          <a:p>
            <a:pPr algn="ctr" eaLnBrk="0" hangingPunct="0"/>
            <a:r>
              <a:rPr lang="en-US" sz="1400" b="1" dirty="0">
                <a:solidFill>
                  <a:srgbClr val="FFFF00"/>
                </a:solidFill>
                <a:cs typeface="Times New Roman" pitchFamily="18" charset="0"/>
              </a:rPr>
              <a:t>EPLOs</a:t>
            </a:r>
          </a:p>
        </p:txBody>
      </p:sp>
      <p:sp>
        <p:nvSpPr>
          <p:cNvPr id="150" name="Rectangle 58"/>
          <p:cNvSpPr>
            <a:spLocks noChangeArrowheads="1"/>
          </p:cNvSpPr>
          <p:nvPr/>
        </p:nvSpPr>
        <p:spPr bwMode="auto">
          <a:xfrm>
            <a:off x="6065196" y="5338834"/>
            <a:ext cx="659105" cy="147579"/>
          </a:xfrm>
          <a:prstGeom prst="rect">
            <a:avLst/>
          </a:prstGeom>
          <a:solidFill>
            <a:srgbClr val="008000"/>
          </a:solidFill>
          <a:ln w="9525">
            <a:solidFill>
              <a:schemeClr val="tx1"/>
            </a:solidFill>
            <a:miter lim="800000"/>
            <a:headEnd/>
            <a:tailEnd/>
          </a:ln>
        </p:spPr>
        <p:txBody>
          <a:bodyPr wrap="none" anchor="ctr"/>
          <a:lstStyle/>
          <a:p>
            <a:pPr algn="ctr" eaLnBrk="0" hangingPunct="0"/>
            <a:r>
              <a:rPr lang="en-US" sz="1400" b="1">
                <a:solidFill>
                  <a:srgbClr val="FFFF00"/>
                </a:solidFill>
                <a:cs typeface="Times New Roman" pitchFamily="18" charset="0"/>
              </a:rPr>
              <a:t>DCO</a:t>
            </a:r>
          </a:p>
        </p:txBody>
      </p:sp>
      <p:sp>
        <p:nvSpPr>
          <p:cNvPr id="151" name="Rectangle 58"/>
          <p:cNvSpPr>
            <a:spLocks noChangeArrowheads="1"/>
          </p:cNvSpPr>
          <p:nvPr/>
        </p:nvSpPr>
        <p:spPr bwMode="auto">
          <a:xfrm>
            <a:off x="6133380" y="5387221"/>
            <a:ext cx="659105" cy="147579"/>
          </a:xfrm>
          <a:prstGeom prst="rect">
            <a:avLst/>
          </a:prstGeom>
          <a:solidFill>
            <a:srgbClr val="008000"/>
          </a:solidFill>
          <a:ln w="9525">
            <a:solidFill>
              <a:schemeClr val="tx1"/>
            </a:solidFill>
            <a:miter lim="800000"/>
            <a:headEnd/>
            <a:tailEnd/>
          </a:ln>
        </p:spPr>
        <p:txBody>
          <a:bodyPr wrap="none" anchor="ctr"/>
          <a:lstStyle/>
          <a:p>
            <a:pPr algn="ctr" eaLnBrk="0" hangingPunct="0"/>
            <a:r>
              <a:rPr lang="en-US" sz="1400" b="1">
                <a:solidFill>
                  <a:srgbClr val="FFFF00"/>
                </a:solidFill>
                <a:cs typeface="Times New Roman" pitchFamily="18" charset="0"/>
              </a:rPr>
              <a:t>DCO</a:t>
            </a:r>
          </a:p>
        </p:txBody>
      </p:sp>
      <p:cxnSp>
        <p:nvCxnSpPr>
          <p:cNvPr id="152" name="Straight Connector 151"/>
          <p:cNvCxnSpPr/>
          <p:nvPr/>
        </p:nvCxnSpPr>
        <p:spPr bwMode="auto">
          <a:xfrm>
            <a:off x="893042" y="4949834"/>
            <a:ext cx="4381500" cy="0"/>
          </a:xfrm>
          <a:prstGeom prst="line">
            <a:avLst/>
          </a:prstGeom>
          <a:noFill/>
          <a:ln w="28575" cap="flat" cmpd="sng" algn="ctr">
            <a:solidFill>
              <a:schemeClr val="tx1"/>
            </a:solidFill>
            <a:prstDash val="dashDot"/>
            <a:round/>
            <a:headEnd type="none" w="med" len="med"/>
            <a:tailEnd type="none" w="med" len="med"/>
          </a:ln>
          <a:effectLst/>
        </p:spPr>
      </p:cxnSp>
      <p:pic>
        <p:nvPicPr>
          <p:cNvPr id="153" name="Picture 152"/>
          <p:cNvPicPr>
            <a:picLocks noChangeAspect="1"/>
          </p:cNvPicPr>
          <p:nvPr/>
        </p:nvPicPr>
        <p:blipFill rotWithShape="1">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rcRect r="50000"/>
          <a:stretch/>
        </p:blipFill>
        <p:spPr>
          <a:xfrm>
            <a:off x="4287230" y="3917705"/>
            <a:ext cx="646822" cy="564593"/>
          </a:xfrm>
          <a:prstGeom prst="rect">
            <a:avLst/>
          </a:prstGeom>
        </p:spPr>
      </p:pic>
      <p:sp>
        <p:nvSpPr>
          <p:cNvPr id="154" name="Rectangle 8"/>
          <p:cNvSpPr>
            <a:spLocks noChangeArrowheads="1"/>
          </p:cNvSpPr>
          <p:nvPr/>
        </p:nvSpPr>
        <p:spPr bwMode="auto">
          <a:xfrm>
            <a:off x="4323456" y="3757310"/>
            <a:ext cx="559103" cy="195965"/>
          </a:xfrm>
          <a:prstGeom prst="rect">
            <a:avLst/>
          </a:prstGeom>
          <a:noFill/>
          <a:ln w="25400">
            <a:noFill/>
            <a:prstDash val="lgDashDotDot"/>
            <a:miter lim="800000"/>
            <a:headEnd/>
            <a:tailEnd/>
          </a:ln>
        </p:spPr>
        <p:txBody>
          <a:bodyPr wrap="none" anchor="b"/>
          <a:lstStyle/>
          <a:p>
            <a:pPr algn="ctr" defTabSz="841375" eaLnBrk="0" hangingPunct="0"/>
            <a:r>
              <a:rPr lang="en-US" sz="800" b="1" dirty="0"/>
              <a:t>SOCNORTH</a:t>
            </a:r>
          </a:p>
        </p:txBody>
      </p:sp>
      <p:sp>
        <p:nvSpPr>
          <p:cNvPr id="155" name="Line 9"/>
          <p:cNvSpPr>
            <a:spLocks noChangeShapeType="1"/>
          </p:cNvSpPr>
          <p:nvPr/>
        </p:nvSpPr>
        <p:spPr bwMode="auto">
          <a:xfrm>
            <a:off x="4611830" y="3576222"/>
            <a:ext cx="0" cy="220159"/>
          </a:xfrm>
          <a:prstGeom prst="line">
            <a:avLst/>
          </a:prstGeom>
          <a:noFill/>
          <a:ln w="28575">
            <a:solidFill>
              <a:schemeClr val="tx1"/>
            </a:solidFill>
            <a:round/>
            <a:headEnd/>
            <a:tailEnd/>
          </a:ln>
        </p:spPr>
        <p:txBody>
          <a:bodyPr wrap="square" lIns="0" tIns="0" rIns="0" bIns="38009" anchor="ctr">
            <a:spAutoFit/>
          </a:bodyPr>
          <a:lstStyle/>
          <a:p>
            <a:endParaRPr lang="en-US"/>
          </a:p>
        </p:txBody>
      </p:sp>
      <p:cxnSp>
        <p:nvCxnSpPr>
          <p:cNvPr id="156" name="Straight Connector 155"/>
          <p:cNvCxnSpPr/>
          <p:nvPr/>
        </p:nvCxnSpPr>
        <p:spPr bwMode="auto">
          <a:xfrm>
            <a:off x="5407314" y="4391628"/>
            <a:ext cx="0" cy="343826"/>
          </a:xfrm>
          <a:prstGeom prst="line">
            <a:avLst/>
          </a:prstGeom>
          <a:noFill/>
          <a:ln w="28575" cap="flat" cmpd="sng" algn="ctr">
            <a:solidFill>
              <a:schemeClr val="tx1"/>
            </a:solidFill>
            <a:prstDash val="solid"/>
            <a:round/>
            <a:headEnd type="none" w="med" len="med"/>
            <a:tailEnd type="none" w="med" len="med"/>
          </a:ln>
          <a:effectLst/>
        </p:spPr>
      </p:cxnSp>
      <p:pic>
        <p:nvPicPr>
          <p:cNvPr id="157" name="Picture 87" descr="ARNORTH logo transparent PNG"/>
          <p:cNvPicPr>
            <a:picLocks noChangeAspect="1" noChangeArrowheads="1"/>
          </p:cNvPicPr>
          <p:nvPr/>
        </p:nvPicPr>
        <p:blipFill>
          <a:blip r:embed="rId16" cstate="print"/>
          <a:srcRect/>
          <a:stretch>
            <a:fillRect/>
          </a:stretch>
        </p:blipFill>
        <p:spPr bwMode="auto">
          <a:xfrm>
            <a:off x="5001872" y="3903957"/>
            <a:ext cx="681833" cy="551606"/>
          </a:xfrm>
          <a:prstGeom prst="rect">
            <a:avLst/>
          </a:prstGeom>
          <a:noFill/>
          <a:ln w="9525">
            <a:noFill/>
            <a:miter lim="800000"/>
            <a:headEnd/>
            <a:tailEnd/>
          </a:ln>
        </p:spPr>
      </p:pic>
      <p:cxnSp>
        <p:nvCxnSpPr>
          <p:cNvPr id="158" name="Straight Connector 157"/>
          <p:cNvCxnSpPr>
            <a:endCxn id="123" idx="0"/>
          </p:cNvCxnSpPr>
          <p:nvPr/>
        </p:nvCxnSpPr>
        <p:spPr bwMode="auto">
          <a:xfrm flipV="1">
            <a:off x="5407314" y="4735454"/>
            <a:ext cx="951216" cy="1815"/>
          </a:xfrm>
          <a:prstGeom prst="line">
            <a:avLst/>
          </a:prstGeom>
          <a:noFill/>
          <a:ln w="28575" cap="flat" cmpd="sng" algn="ctr">
            <a:solidFill>
              <a:schemeClr val="tx1"/>
            </a:solidFill>
            <a:prstDash val="solid"/>
            <a:round/>
            <a:headEnd type="none" w="med" len="med"/>
            <a:tailEnd type="none" w="med" len="med"/>
          </a:ln>
          <a:effectLst/>
        </p:spPr>
      </p:cxnSp>
      <p:sp>
        <p:nvSpPr>
          <p:cNvPr id="159" name="Line 63"/>
          <p:cNvSpPr>
            <a:spLocks noChangeShapeType="1"/>
          </p:cNvSpPr>
          <p:nvPr/>
        </p:nvSpPr>
        <p:spPr bwMode="auto">
          <a:xfrm flipH="1">
            <a:off x="949614" y="3625539"/>
            <a:ext cx="0" cy="136692"/>
          </a:xfrm>
          <a:prstGeom prst="line">
            <a:avLst/>
          </a:prstGeom>
          <a:noFill/>
          <a:ln w="28575">
            <a:solidFill>
              <a:schemeClr val="tx1"/>
            </a:solidFill>
            <a:round/>
            <a:headEnd/>
            <a:tailEnd/>
          </a:ln>
        </p:spPr>
        <p:txBody>
          <a:bodyPr wrap="square" lIns="0" tIns="0" rIns="0" bIns="38009" anchor="ctr">
            <a:spAutoFit/>
          </a:bodyPr>
          <a:lstStyle/>
          <a:p>
            <a:endParaRPr lang="en-US"/>
          </a:p>
        </p:txBody>
      </p:sp>
      <p:cxnSp>
        <p:nvCxnSpPr>
          <p:cNvPr id="162" name="Straight Connector 161"/>
          <p:cNvCxnSpPr/>
          <p:nvPr/>
        </p:nvCxnSpPr>
        <p:spPr bwMode="auto">
          <a:xfrm flipH="1">
            <a:off x="1723674" y="4707232"/>
            <a:ext cx="5850" cy="278381"/>
          </a:xfrm>
          <a:prstGeom prst="line">
            <a:avLst/>
          </a:prstGeom>
          <a:noFill/>
          <a:ln w="28575" cap="flat" cmpd="sng" algn="ctr">
            <a:solidFill>
              <a:schemeClr val="tx1"/>
            </a:solidFill>
            <a:prstDash val="lgDashDot"/>
            <a:round/>
            <a:headEnd type="none" w="med" len="med"/>
            <a:tailEnd type="none" w="med" len="med"/>
          </a:ln>
          <a:effectLst/>
        </p:spPr>
      </p:cxnSp>
      <p:pic>
        <p:nvPicPr>
          <p:cNvPr id="131" name="Picture 88" descr="JTF-N Meta"/>
          <p:cNvPicPr>
            <a:picLocks noChangeAspect="1" noChangeArrowheads="1"/>
          </p:cNvPicPr>
          <p:nvPr/>
        </p:nvPicPr>
        <p:blipFill>
          <a:blip r:embed="rId17" cstate="print"/>
          <a:srcRect/>
          <a:stretch>
            <a:fillRect/>
          </a:stretch>
        </p:blipFill>
        <p:spPr bwMode="auto">
          <a:xfrm>
            <a:off x="1407890" y="4239222"/>
            <a:ext cx="664787" cy="527413"/>
          </a:xfrm>
          <a:prstGeom prst="rect">
            <a:avLst/>
          </a:prstGeom>
          <a:noFill/>
          <a:ln w="9525">
            <a:noFill/>
            <a:miter lim="800000"/>
            <a:headEnd/>
            <a:tailEnd/>
          </a:ln>
        </p:spPr>
      </p:pic>
      <p:cxnSp>
        <p:nvCxnSpPr>
          <p:cNvPr id="168" name="Straight Connector 167"/>
          <p:cNvCxnSpPr/>
          <p:nvPr/>
        </p:nvCxnSpPr>
        <p:spPr bwMode="auto">
          <a:xfrm>
            <a:off x="898789" y="4754838"/>
            <a:ext cx="0" cy="191669"/>
          </a:xfrm>
          <a:prstGeom prst="line">
            <a:avLst/>
          </a:prstGeom>
          <a:noFill/>
          <a:ln w="28575" cap="flat" cmpd="sng" algn="ctr">
            <a:solidFill>
              <a:schemeClr val="tx1"/>
            </a:solidFill>
            <a:prstDash val="lgDashDot"/>
            <a:round/>
            <a:headEnd type="none" w="med" len="med"/>
            <a:tailEnd type="none" w="med" len="med"/>
          </a:ln>
          <a:effectLst/>
        </p:spPr>
      </p:cxnSp>
      <p:cxnSp>
        <p:nvCxnSpPr>
          <p:cNvPr id="170" name="Straight Connector 169"/>
          <p:cNvCxnSpPr/>
          <p:nvPr/>
        </p:nvCxnSpPr>
        <p:spPr bwMode="auto">
          <a:xfrm flipH="1" flipV="1">
            <a:off x="812494" y="4624912"/>
            <a:ext cx="3236" cy="734472"/>
          </a:xfrm>
          <a:prstGeom prst="line">
            <a:avLst/>
          </a:prstGeom>
          <a:noFill/>
          <a:ln w="28575" cap="flat" cmpd="sng" algn="ctr">
            <a:solidFill>
              <a:schemeClr val="tx1"/>
            </a:solidFill>
            <a:prstDash val="dashDot"/>
            <a:round/>
            <a:headEnd type="none" w="med" len="med"/>
            <a:tailEnd type="none" w="med" len="med"/>
          </a:ln>
          <a:effectLst/>
        </p:spPr>
      </p:cxnSp>
      <p:pic>
        <p:nvPicPr>
          <p:cNvPr id="161" name="Picture 68" descr="LOGO"/>
          <p:cNvPicPr>
            <a:picLocks noChangeAspect="1" noChangeArrowheads="1"/>
          </p:cNvPicPr>
          <p:nvPr/>
        </p:nvPicPr>
        <p:blipFill>
          <a:blip r:embed="rId18" cstate="print"/>
          <a:srcRect/>
          <a:stretch>
            <a:fillRect/>
          </a:stretch>
        </p:blipFill>
        <p:spPr bwMode="auto">
          <a:xfrm>
            <a:off x="577406" y="4226347"/>
            <a:ext cx="670469" cy="533461"/>
          </a:xfrm>
          <a:prstGeom prst="rect">
            <a:avLst/>
          </a:prstGeom>
          <a:noFill/>
          <a:ln w="9525">
            <a:noFill/>
            <a:miter lim="800000"/>
            <a:headEnd/>
            <a:tailEnd/>
          </a:ln>
        </p:spPr>
      </p:pic>
      <p:sp>
        <p:nvSpPr>
          <p:cNvPr id="173" name="Rectangle 81"/>
          <p:cNvSpPr>
            <a:spLocks noChangeArrowheads="1"/>
          </p:cNvSpPr>
          <p:nvPr/>
        </p:nvSpPr>
        <p:spPr bwMode="auto">
          <a:xfrm>
            <a:off x="373749" y="5359383"/>
            <a:ext cx="861616" cy="308900"/>
          </a:xfrm>
          <a:prstGeom prst="rect">
            <a:avLst/>
          </a:prstGeom>
          <a:solidFill>
            <a:srgbClr val="7030A0"/>
          </a:solidFill>
          <a:ln w="9525" algn="ctr">
            <a:solidFill>
              <a:schemeClr val="tx1"/>
            </a:solidFill>
            <a:miter lim="800000"/>
            <a:headEnd/>
            <a:tailEnd/>
          </a:ln>
        </p:spPr>
        <p:txBody>
          <a:bodyPr wrap="none" anchor="ctr"/>
          <a:lstStyle/>
          <a:p>
            <a:pPr algn="ctr" eaLnBrk="0" hangingPunct="0"/>
            <a:r>
              <a:rPr lang="en-US" sz="1400" b="1" dirty="0">
                <a:solidFill>
                  <a:srgbClr val="FFFF00"/>
                </a:solidFill>
                <a:cs typeface="Times New Roman" pitchFamily="18" charset="0"/>
              </a:rPr>
              <a:t>DCRF</a:t>
            </a:r>
          </a:p>
        </p:txBody>
      </p:sp>
      <p:sp>
        <p:nvSpPr>
          <p:cNvPr id="174" name="Line 28"/>
          <p:cNvSpPr>
            <a:spLocks noChangeShapeType="1"/>
          </p:cNvSpPr>
          <p:nvPr/>
        </p:nvSpPr>
        <p:spPr bwMode="auto">
          <a:xfrm>
            <a:off x="1017158" y="5194065"/>
            <a:ext cx="1750298" cy="4041"/>
          </a:xfrm>
          <a:prstGeom prst="line">
            <a:avLst/>
          </a:prstGeom>
          <a:noFill/>
          <a:ln w="28575">
            <a:solidFill>
              <a:schemeClr val="tx1"/>
            </a:solidFill>
            <a:prstDash val="sysDot"/>
            <a:round/>
            <a:headEnd/>
            <a:tailEnd/>
          </a:ln>
        </p:spPr>
        <p:txBody>
          <a:bodyPr/>
          <a:lstStyle/>
          <a:p>
            <a:endParaRPr lang="en-US"/>
          </a:p>
        </p:txBody>
      </p:sp>
      <p:sp>
        <p:nvSpPr>
          <p:cNvPr id="175" name="Line 28"/>
          <p:cNvSpPr>
            <a:spLocks noChangeShapeType="1"/>
          </p:cNvSpPr>
          <p:nvPr/>
        </p:nvSpPr>
        <p:spPr bwMode="auto">
          <a:xfrm>
            <a:off x="1030054" y="4735454"/>
            <a:ext cx="9403" cy="458612"/>
          </a:xfrm>
          <a:prstGeom prst="line">
            <a:avLst/>
          </a:prstGeom>
          <a:noFill/>
          <a:ln w="28575">
            <a:solidFill>
              <a:schemeClr val="tx1"/>
            </a:solidFill>
            <a:prstDash val="sysDot"/>
            <a:round/>
            <a:headEnd/>
            <a:tailEnd/>
          </a:ln>
        </p:spPr>
        <p:txBody>
          <a:bodyPr/>
          <a:lstStyle/>
          <a:p>
            <a:endParaRPr lang="en-US"/>
          </a:p>
        </p:txBody>
      </p:sp>
      <p:sp>
        <p:nvSpPr>
          <p:cNvPr id="176" name="Line 28"/>
          <p:cNvSpPr>
            <a:spLocks noChangeShapeType="1"/>
          </p:cNvSpPr>
          <p:nvPr/>
        </p:nvSpPr>
        <p:spPr bwMode="auto">
          <a:xfrm>
            <a:off x="2734408" y="5232384"/>
            <a:ext cx="0" cy="209952"/>
          </a:xfrm>
          <a:prstGeom prst="line">
            <a:avLst/>
          </a:prstGeom>
          <a:noFill/>
          <a:ln w="28575">
            <a:solidFill>
              <a:schemeClr val="tx1"/>
            </a:solidFill>
            <a:prstDash val="sysDot"/>
            <a:round/>
            <a:headEnd/>
            <a:tailEnd/>
          </a:ln>
        </p:spPr>
        <p:txBody>
          <a:bodyPr/>
          <a:lstStyle/>
          <a:p>
            <a:endParaRPr lang="en-US"/>
          </a:p>
        </p:txBody>
      </p:sp>
      <p:sp>
        <p:nvSpPr>
          <p:cNvPr id="177" name="Rectangle 81"/>
          <p:cNvSpPr>
            <a:spLocks noChangeArrowheads="1"/>
          </p:cNvSpPr>
          <p:nvPr/>
        </p:nvSpPr>
        <p:spPr bwMode="auto">
          <a:xfrm>
            <a:off x="2343996" y="5378754"/>
            <a:ext cx="813514" cy="479556"/>
          </a:xfrm>
          <a:prstGeom prst="rect">
            <a:avLst/>
          </a:prstGeom>
          <a:solidFill>
            <a:schemeClr val="bg2"/>
          </a:solidFill>
          <a:ln w="25400" algn="ctr">
            <a:solidFill>
              <a:schemeClr val="tx1"/>
            </a:solidFill>
            <a:miter lim="800000"/>
            <a:headEnd/>
            <a:tailEnd/>
          </a:ln>
        </p:spPr>
        <p:txBody>
          <a:bodyPr wrap="none" anchor="ctr"/>
          <a:lstStyle/>
          <a:p>
            <a:pPr algn="ctr" eaLnBrk="0" hangingPunct="0"/>
            <a:r>
              <a:rPr lang="en-US" sz="900" b="1" dirty="0">
                <a:cs typeface="Times New Roman" pitchFamily="18" charset="0"/>
              </a:rPr>
              <a:t>              DTRA</a:t>
            </a:r>
          </a:p>
          <a:p>
            <a:pPr algn="ctr" eaLnBrk="0" hangingPunct="0"/>
            <a:r>
              <a:rPr lang="en-US" sz="1200" b="1" dirty="0">
                <a:cs typeface="Times New Roman" pitchFamily="18" charset="0"/>
              </a:rPr>
              <a:t>IA</a:t>
            </a:r>
            <a:r>
              <a:rPr lang="en-US" sz="900" b="1" dirty="0">
                <a:cs typeface="Times New Roman" pitchFamily="18" charset="0"/>
              </a:rPr>
              <a:t>        DoE</a:t>
            </a:r>
          </a:p>
          <a:p>
            <a:pPr algn="ctr" eaLnBrk="0" hangingPunct="0"/>
            <a:r>
              <a:rPr lang="en-US" sz="900" b="1" dirty="0">
                <a:cs typeface="Times New Roman" pitchFamily="18" charset="0"/>
              </a:rPr>
              <a:t>              FEMA</a:t>
            </a:r>
          </a:p>
        </p:txBody>
      </p:sp>
      <p:sp>
        <p:nvSpPr>
          <p:cNvPr id="179" name="Line 63"/>
          <p:cNvSpPr>
            <a:spLocks noChangeShapeType="1"/>
          </p:cNvSpPr>
          <p:nvPr/>
        </p:nvSpPr>
        <p:spPr bwMode="auto">
          <a:xfrm>
            <a:off x="2666222" y="5378754"/>
            <a:ext cx="1" cy="479556"/>
          </a:xfrm>
          <a:prstGeom prst="line">
            <a:avLst/>
          </a:prstGeom>
          <a:noFill/>
          <a:ln w="28575">
            <a:solidFill>
              <a:schemeClr val="tx1"/>
            </a:solidFill>
            <a:round/>
            <a:headEnd/>
            <a:tailEnd/>
          </a:ln>
        </p:spPr>
        <p:txBody>
          <a:bodyPr wrap="square" lIns="0" tIns="0" rIns="0" bIns="38009" anchor="ctr">
            <a:spAutoFit/>
          </a:bodyPr>
          <a:lstStyle/>
          <a:p>
            <a:endParaRPr lang="en-US"/>
          </a:p>
        </p:txBody>
      </p:sp>
      <p:sp>
        <p:nvSpPr>
          <p:cNvPr id="180" name="Line 63"/>
          <p:cNvSpPr>
            <a:spLocks noChangeShapeType="1"/>
          </p:cNvSpPr>
          <p:nvPr/>
        </p:nvSpPr>
        <p:spPr bwMode="auto">
          <a:xfrm flipV="1">
            <a:off x="2657413" y="5534799"/>
            <a:ext cx="493957" cy="3407"/>
          </a:xfrm>
          <a:prstGeom prst="line">
            <a:avLst/>
          </a:prstGeom>
          <a:noFill/>
          <a:ln w="12700">
            <a:solidFill>
              <a:schemeClr val="tx1"/>
            </a:solidFill>
            <a:round/>
            <a:headEnd/>
            <a:tailEnd/>
          </a:ln>
        </p:spPr>
        <p:txBody>
          <a:bodyPr wrap="square" lIns="0" tIns="0" rIns="0" bIns="38009" anchor="ctr">
            <a:spAutoFit/>
          </a:bodyPr>
          <a:lstStyle/>
          <a:p>
            <a:endParaRPr lang="en-US"/>
          </a:p>
        </p:txBody>
      </p:sp>
      <p:sp>
        <p:nvSpPr>
          <p:cNvPr id="181" name="Line 63"/>
          <p:cNvSpPr>
            <a:spLocks noChangeShapeType="1"/>
          </p:cNvSpPr>
          <p:nvPr/>
        </p:nvSpPr>
        <p:spPr bwMode="auto">
          <a:xfrm flipV="1">
            <a:off x="2660348" y="5687199"/>
            <a:ext cx="493957" cy="3407"/>
          </a:xfrm>
          <a:prstGeom prst="line">
            <a:avLst/>
          </a:prstGeom>
          <a:noFill/>
          <a:ln w="12700">
            <a:solidFill>
              <a:schemeClr val="tx1"/>
            </a:solidFill>
            <a:round/>
            <a:headEnd/>
            <a:tailEnd/>
          </a:ln>
        </p:spPr>
        <p:txBody>
          <a:bodyPr wrap="square" lIns="0" tIns="0" rIns="0" bIns="38009" anchor="ctr">
            <a:spAutoFit/>
          </a:bodyPr>
          <a:lstStyle/>
          <a:p>
            <a:endParaRPr lang="en-US"/>
          </a:p>
        </p:txBody>
      </p:sp>
      <p:cxnSp>
        <p:nvCxnSpPr>
          <p:cNvPr id="182" name="Straight Connector 181"/>
          <p:cNvCxnSpPr/>
          <p:nvPr/>
        </p:nvCxnSpPr>
        <p:spPr bwMode="auto">
          <a:xfrm flipH="1">
            <a:off x="832556" y="5297773"/>
            <a:ext cx="915248" cy="1"/>
          </a:xfrm>
          <a:prstGeom prst="line">
            <a:avLst/>
          </a:prstGeom>
          <a:noFill/>
          <a:ln w="28575" cap="flat" cmpd="sng" algn="ctr">
            <a:solidFill>
              <a:schemeClr val="tx1"/>
            </a:solidFill>
            <a:prstDash val="dashDot"/>
            <a:round/>
            <a:headEnd type="none" w="med" len="med"/>
            <a:tailEnd type="none" w="med" len="med"/>
          </a:ln>
          <a:effectLst/>
        </p:spPr>
      </p:cxnSp>
      <p:cxnSp>
        <p:nvCxnSpPr>
          <p:cNvPr id="189" name="Straight Connector 188"/>
          <p:cNvCxnSpPr/>
          <p:nvPr/>
        </p:nvCxnSpPr>
        <p:spPr bwMode="auto">
          <a:xfrm flipH="1">
            <a:off x="1747804" y="5281660"/>
            <a:ext cx="2239" cy="134040"/>
          </a:xfrm>
          <a:prstGeom prst="line">
            <a:avLst/>
          </a:prstGeom>
          <a:noFill/>
          <a:ln w="28575" cap="flat" cmpd="sng" algn="ctr">
            <a:solidFill>
              <a:schemeClr val="tx1"/>
            </a:solidFill>
            <a:prstDash val="lgDashDot"/>
            <a:round/>
            <a:headEnd type="none" w="med" len="med"/>
            <a:tailEnd type="none" w="med" len="med"/>
          </a:ln>
          <a:effectLst/>
        </p:spPr>
      </p:cxnSp>
      <p:sp>
        <p:nvSpPr>
          <p:cNvPr id="191" name="Rectangle 81"/>
          <p:cNvSpPr>
            <a:spLocks noChangeArrowheads="1"/>
          </p:cNvSpPr>
          <p:nvPr/>
        </p:nvSpPr>
        <p:spPr bwMode="auto">
          <a:xfrm>
            <a:off x="1345389" y="5406558"/>
            <a:ext cx="861616" cy="308900"/>
          </a:xfrm>
          <a:prstGeom prst="rect">
            <a:avLst/>
          </a:prstGeom>
          <a:solidFill>
            <a:srgbClr val="7030A0"/>
          </a:solidFill>
          <a:ln w="9525" algn="ctr">
            <a:solidFill>
              <a:schemeClr val="tx1"/>
            </a:solidFill>
            <a:miter lim="800000"/>
            <a:headEnd/>
            <a:tailEnd/>
          </a:ln>
        </p:spPr>
        <p:txBody>
          <a:bodyPr wrap="none" anchor="ctr"/>
          <a:lstStyle/>
          <a:p>
            <a:pPr algn="ctr" eaLnBrk="0" hangingPunct="0"/>
            <a:r>
              <a:rPr lang="en-US" sz="900" b="1" dirty="0">
                <a:solidFill>
                  <a:srgbClr val="FFFF00"/>
                </a:solidFill>
                <a:cs typeface="Times New Roman" pitchFamily="18" charset="0"/>
              </a:rPr>
              <a:t>Staff Enablers</a:t>
            </a:r>
          </a:p>
          <a:p>
            <a:pPr algn="ctr" eaLnBrk="0" hangingPunct="0"/>
            <a:r>
              <a:rPr lang="en-US" sz="900" b="1" dirty="0">
                <a:solidFill>
                  <a:srgbClr val="FFFF00"/>
                </a:solidFill>
                <a:cs typeface="Times New Roman" pitchFamily="18" charset="0"/>
              </a:rPr>
              <a:t>Mission Enablers</a:t>
            </a:r>
          </a:p>
        </p:txBody>
      </p:sp>
    </p:spTree>
    <p:extLst>
      <p:ext uri="{BB962C8B-B14F-4D97-AF65-F5344CB8AC3E}">
        <p14:creationId xmlns:p14="http://schemas.microsoft.com/office/powerpoint/2010/main" val="30919165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2" name="Picture 31" descr="Timeline&#10;&#10;Description automatically generated with medium confidence">
            <a:extLst>
              <a:ext uri="{FF2B5EF4-FFF2-40B4-BE49-F238E27FC236}">
                <a16:creationId xmlns:a16="http://schemas.microsoft.com/office/drawing/2014/main" id="{89F8A6AC-F387-C2F1-D8FE-4B532A728217}"/>
              </a:ext>
            </a:extLst>
          </p:cNvPr>
          <p:cNvPicPr>
            <a:picLocks noChangeAspect="1"/>
          </p:cNvPicPr>
          <p:nvPr/>
        </p:nvPicPr>
        <p:blipFill rotWithShape="1">
          <a:blip r:embed="rId2">
            <a:extLst>
              <a:ext uri="{28A0092B-C50C-407E-A947-70E740481C1C}">
                <a14:useLocalDpi xmlns:a14="http://schemas.microsoft.com/office/drawing/2010/main" val="0"/>
              </a:ext>
            </a:extLst>
          </a:blip>
          <a:srcRect l="21672" t="20438" r="5212" b="16721"/>
          <a:stretch/>
        </p:blipFill>
        <p:spPr>
          <a:xfrm>
            <a:off x="838200" y="3722917"/>
            <a:ext cx="4528120" cy="3153678"/>
          </a:xfrm>
          <a:prstGeom prst="rect">
            <a:avLst/>
          </a:prstGeom>
        </p:spPr>
      </p:pic>
      <p:sp>
        <p:nvSpPr>
          <p:cNvPr id="2" name="object 2"/>
          <p:cNvSpPr txBox="1"/>
          <p:nvPr/>
        </p:nvSpPr>
        <p:spPr>
          <a:xfrm>
            <a:off x="3879431" y="6609714"/>
            <a:ext cx="1310005" cy="283219"/>
          </a:xfrm>
          <a:prstGeom prst="rect">
            <a:avLst/>
          </a:prstGeom>
        </p:spPr>
        <p:txBody>
          <a:bodyPr vert="horz" wrap="square" lIns="0" tIns="0" rIns="0" bIns="0" rtlCol="0" anchor="t">
            <a:spAutoFit/>
          </a:bodyPr>
          <a:lstStyle/>
          <a:p>
            <a:pPr marL="0" marR="0" lvl="0" indent="0" algn="l" defTabSz="914400" rtl="0" eaLnBrk="1" fontAlgn="auto" latinLnBrk="0" hangingPunct="1">
              <a:lnSpc>
                <a:spcPct val="150404"/>
              </a:lnSpc>
              <a:spcBef>
                <a:spcPts val="0"/>
              </a:spcBef>
              <a:spcAft>
                <a:spcPts val="0"/>
              </a:spcAft>
              <a:buClrTx/>
              <a:buSzTx/>
              <a:buFontTx/>
              <a:buNone/>
              <a:tabLst/>
              <a:defRPr/>
            </a:pPr>
            <a:r>
              <a:rPr kumimoji="0" sz="1400" b="1" i="0" u="none" strike="noStrike" kern="1200" cap="none" spc="-10" normalizeH="0" baseline="0" noProof="0" dirty="0">
                <a:ln>
                  <a:noFill/>
                </a:ln>
                <a:solidFill>
                  <a:srgbClr val="00AF50"/>
                </a:solidFill>
                <a:effectLst/>
                <a:uLnTx/>
                <a:uFillTx/>
                <a:latin typeface="Arial"/>
                <a:ea typeface="+mn-ea"/>
                <a:cs typeface="Arial"/>
              </a:rPr>
              <a:t>UNCL</a:t>
            </a:r>
            <a:r>
              <a:rPr kumimoji="0" sz="1400" b="1" i="0" u="none" strike="noStrike" kern="1200" cap="none" spc="-45" normalizeH="0" baseline="0" noProof="0" dirty="0">
                <a:ln>
                  <a:noFill/>
                </a:ln>
                <a:solidFill>
                  <a:srgbClr val="00AF50"/>
                </a:solidFill>
                <a:effectLst/>
                <a:uLnTx/>
                <a:uFillTx/>
                <a:latin typeface="Arial"/>
                <a:ea typeface="+mn-ea"/>
                <a:cs typeface="Arial"/>
              </a:rPr>
              <a:t>A</a:t>
            </a:r>
            <a:r>
              <a:rPr kumimoji="0" sz="1400" b="1" i="0" u="none" strike="noStrike" kern="1200" cap="none" spc="-5" normalizeH="0" baseline="0" noProof="0" dirty="0">
                <a:ln>
                  <a:noFill/>
                </a:ln>
                <a:solidFill>
                  <a:srgbClr val="00AF50"/>
                </a:solidFill>
                <a:effectLst/>
                <a:uLnTx/>
                <a:uFillTx/>
                <a:latin typeface="Arial"/>
                <a:ea typeface="+mn-ea"/>
                <a:cs typeface="Arial"/>
              </a:rPr>
              <a:t>SS</a:t>
            </a:r>
            <a:r>
              <a:rPr kumimoji="0" sz="1400" b="1" i="0" u="none" strike="noStrike" kern="1200" cap="none" spc="5" normalizeH="0" baseline="0" noProof="0" dirty="0">
                <a:ln>
                  <a:noFill/>
                </a:ln>
                <a:solidFill>
                  <a:srgbClr val="00AF50"/>
                </a:solidFill>
                <a:effectLst/>
                <a:uLnTx/>
                <a:uFillTx/>
                <a:latin typeface="Arial"/>
                <a:ea typeface="+mn-ea"/>
                <a:cs typeface="Arial"/>
              </a:rPr>
              <a:t>I</a:t>
            </a:r>
            <a:r>
              <a:rPr kumimoji="0" sz="1400" b="1" i="0" u="none" strike="noStrike" kern="1200" cap="none" spc="-10" normalizeH="0" baseline="0" noProof="0" dirty="0">
                <a:ln>
                  <a:noFill/>
                </a:ln>
                <a:solidFill>
                  <a:srgbClr val="00AF50"/>
                </a:solidFill>
                <a:effectLst/>
                <a:uLnTx/>
                <a:uFillTx/>
                <a:latin typeface="Arial"/>
                <a:ea typeface="+mn-ea"/>
                <a:cs typeface="Arial"/>
              </a:rPr>
              <a:t>F</a:t>
            </a:r>
            <a:r>
              <a:rPr kumimoji="0" sz="1400" b="1" i="0" u="none" strike="noStrike" kern="1200" cap="none" spc="5" normalizeH="0" baseline="0" noProof="0" dirty="0">
                <a:ln>
                  <a:noFill/>
                </a:ln>
                <a:solidFill>
                  <a:srgbClr val="00AF50"/>
                </a:solidFill>
                <a:effectLst/>
                <a:uLnTx/>
                <a:uFillTx/>
                <a:latin typeface="Arial"/>
                <a:ea typeface="+mn-ea"/>
                <a:cs typeface="Arial"/>
              </a:rPr>
              <a:t>I</a:t>
            </a:r>
            <a:r>
              <a:rPr kumimoji="0" sz="1400" b="1" i="0" u="none" strike="noStrike" kern="1200" cap="none" spc="-5" normalizeH="0" baseline="0" noProof="0" dirty="0">
                <a:ln>
                  <a:noFill/>
                </a:ln>
                <a:solidFill>
                  <a:srgbClr val="00AF50"/>
                </a:solidFill>
                <a:effectLst/>
                <a:uLnTx/>
                <a:uFillTx/>
                <a:latin typeface="Arial"/>
                <a:ea typeface="+mn-ea"/>
                <a:cs typeface="Arial"/>
              </a:rPr>
              <a:t>E</a:t>
            </a:r>
            <a:r>
              <a:rPr kumimoji="0" sz="1400" b="1" i="0" u="none" strike="noStrike" kern="1200" cap="none" spc="0" normalizeH="0" baseline="0" noProof="0" dirty="0">
                <a:ln>
                  <a:noFill/>
                </a:ln>
                <a:solidFill>
                  <a:srgbClr val="00AF50"/>
                </a:solidFill>
                <a:effectLst/>
                <a:uLnTx/>
                <a:uFillTx/>
                <a:latin typeface="Arial"/>
                <a:ea typeface="+mn-ea"/>
                <a:cs typeface="Arial"/>
              </a:rPr>
              <a:t>D</a:t>
            </a:r>
            <a:endParaRPr lang="en-US" sz="1400" b="0" i="0" u="none" strike="noStrike" kern="1200" cap="none" spc="0" normalizeH="0" baseline="0" noProof="0">
              <a:ln>
                <a:noFill/>
              </a:ln>
              <a:solidFill>
                <a:prstClr val="black"/>
              </a:solidFill>
              <a:effectLst/>
              <a:uLnTx/>
              <a:uFillTx/>
              <a:latin typeface="Arial"/>
              <a:ea typeface="+mn-ea"/>
              <a:cs typeface="Arial"/>
            </a:endParaRPr>
          </a:p>
        </p:txBody>
      </p:sp>
      <p:grpSp>
        <p:nvGrpSpPr>
          <p:cNvPr id="3" name="object 3"/>
          <p:cNvGrpSpPr/>
          <p:nvPr/>
        </p:nvGrpSpPr>
        <p:grpSpPr>
          <a:xfrm>
            <a:off x="0" y="27432"/>
            <a:ext cx="9144000" cy="768096"/>
            <a:chOff x="0" y="27432"/>
            <a:chExt cx="9144000" cy="768096"/>
          </a:xfrm>
        </p:grpSpPr>
        <p:sp>
          <p:nvSpPr>
            <p:cNvPr id="4" name="object 4"/>
            <p:cNvSpPr/>
            <p:nvPr/>
          </p:nvSpPr>
          <p:spPr>
            <a:xfrm>
              <a:off x="0" y="749808"/>
              <a:ext cx="9144000" cy="45720"/>
            </a:xfrm>
            <a:custGeom>
              <a:avLst/>
              <a:gdLst/>
              <a:ahLst/>
              <a:cxnLst/>
              <a:rect l="l" t="t" r="r" b="b"/>
              <a:pathLst>
                <a:path w="9144000" h="45720">
                  <a:moveTo>
                    <a:pt x="9144000" y="0"/>
                  </a:moveTo>
                  <a:lnTo>
                    <a:pt x="0" y="0"/>
                  </a:lnTo>
                  <a:lnTo>
                    <a:pt x="0" y="45720"/>
                  </a:lnTo>
                  <a:lnTo>
                    <a:pt x="9144000" y="45720"/>
                  </a:lnTo>
                  <a:lnTo>
                    <a:pt x="9144000" y="0"/>
                  </a:lnTo>
                  <a:close/>
                </a:path>
              </a:pathLst>
            </a:custGeom>
            <a:solidFill>
              <a:srgbClr val="000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5" name="object 5"/>
            <p:cNvPicPr/>
            <p:nvPr/>
          </p:nvPicPr>
          <p:blipFill>
            <a:blip r:embed="rId3" cstate="print"/>
            <a:stretch>
              <a:fillRect/>
            </a:stretch>
          </p:blipFill>
          <p:spPr>
            <a:xfrm>
              <a:off x="21335" y="27432"/>
              <a:ext cx="749223" cy="690790"/>
            </a:xfrm>
            <a:prstGeom prst="rect">
              <a:avLst/>
            </a:prstGeom>
          </p:spPr>
        </p:pic>
      </p:grpSp>
      <p:grpSp>
        <p:nvGrpSpPr>
          <p:cNvPr id="8" name="object 8"/>
          <p:cNvGrpSpPr/>
          <p:nvPr/>
        </p:nvGrpSpPr>
        <p:grpSpPr>
          <a:xfrm>
            <a:off x="91227" y="829772"/>
            <a:ext cx="2669495" cy="2268220"/>
            <a:chOff x="45465" y="824230"/>
            <a:chExt cx="2751455" cy="2268220"/>
          </a:xfrm>
        </p:grpSpPr>
        <p:pic>
          <p:nvPicPr>
            <p:cNvPr id="9" name="object 9"/>
            <p:cNvPicPr/>
            <p:nvPr/>
          </p:nvPicPr>
          <p:blipFill>
            <a:blip r:embed="rId4" cstate="print"/>
            <a:stretch>
              <a:fillRect/>
            </a:stretch>
          </p:blipFill>
          <p:spPr>
            <a:xfrm>
              <a:off x="73152" y="868680"/>
              <a:ext cx="2711195" cy="2177795"/>
            </a:xfrm>
            <a:prstGeom prst="rect">
              <a:avLst/>
            </a:prstGeom>
          </p:spPr>
        </p:pic>
        <p:sp>
          <p:nvSpPr>
            <p:cNvPr id="10" name="object 10"/>
            <p:cNvSpPr/>
            <p:nvPr/>
          </p:nvSpPr>
          <p:spPr>
            <a:xfrm>
              <a:off x="55625" y="834390"/>
              <a:ext cx="2731135" cy="2247900"/>
            </a:xfrm>
            <a:custGeom>
              <a:avLst/>
              <a:gdLst/>
              <a:ahLst/>
              <a:cxnLst/>
              <a:rect l="l" t="t" r="r" b="b"/>
              <a:pathLst>
                <a:path w="2731135" h="2247900">
                  <a:moveTo>
                    <a:pt x="0" y="2247798"/>
                  </a:moveTo>
                  <a:lnTo>
                    <a:pt x="2731008" y="2247798"/>
                  </a:lnTo>
                  <a:lnTo>
                    <a:pt x="2731008" y="0"/>
                  </a:lnTo>
                  <a:lnTo>
                    <a:pt x="0" y="0"/>
                  </a:lnTo>
                  <a:lnTo>
                    <a:pt x="0" y="2247798"/>
                  </a:lnTo>
                  <a:close/>
                </a:path>
              </a:pathLst>
            </a:custGeom>
            <a:ln w="19811">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 name="object 11"/>
          <p:cNvSpPr txBox="1">
            <a:spLocks noGrp="1"/>
          </p:cNvSpPr>
          <p:nvPr>
            <p:ph type="title"/>
          </p:nvPr>
        </p:nvSpPr>
        <p:spPr>
          <a:prstGeom prst="rect">
            <a:avLst/>
          </a:prstGeom>
        </p:spPr>
        <p:txBody>
          <a:bodyPr vert="horz" wrap="square" lIns="0" tIns="34925" rIns="0" bIns="0" rtlCol="0">
            <a:spAutoFit/>
          </a:bodyPr>
          <a:lstStyle/>
          <a:p>
            <a:pPr algn="ctr">
              <a:lnSpc>
                <a:spcPct val="100000"/>
              </a:lnSpc>
              <a:spcBef>
                <a:spcPts val="275"/>
              </a:spcBef>
            </a:pPr>
            <a:r>
              <a:rPr spc="-10" dirty="0"/>
              <a:t>UNCLASSIFIED</a:t>
            </a:r>
          </a:p>
          <a:p>
            <a:pPr algn="ctr">
              <a:lnSpc>
                <a:spcPct val="100000"/>
              </a:lnSpc>
              <a:spcBef>
                <a:spcPts val="335"/>
              </a:spcBef>
            </a:pPr>
            <a:r>
              <a:rPr sz="2800" spc="-5" dirty="0">
                <a:solidFill>
                  <a:srgbClr val="000000"/>
                </a:solidFill>
              </a:rPr>
              <a:t>Who/What</a:t>
            </a:r>
            <a:r>
              <a:rPr sz="2800" spc="-60" dirty="0">
                <a:solidFill>
                  <a:srgbClr val="000000"/>
                </a:solidFill>
              </a:rPr>
              <a:t> </a:t>
            </a:r>
            <a:r>
              <a:rPr sz="2800" spc="-5" dirty="0">
                <a:solidFill>
                  <a:srgbClr val="000000"/>
                </a:solidFill>
              </a:rPr>
              <a:t>is</a:t>
            </a:r>
            <a:r>
              <a:rPr sz="2800" spc="-45" dirty="0">
                <a:solidFill>
                  <a:srgbClr val="000000"/>
                </a:solidFill>
              </a:rPr>
              <a:t> </a:t>
            </a:r>
            <a:r>
              <a:rPr sz="2800" spc="-10" dirty="0">
                <a:solidFill>
                  <a:srgbClr val="000000"/>
                </a:solidFill>
              </a:rPr>
              <a:t>JTF-CS?</a:t>
            </a:r>
            <a:endParaRPr sz="2800" dirty="0"/>
          </a:p>
        </p:txBody>
      </p:sp>
      <p:sp>
        <p:nvSpPr>
          <p:cNvPr id="12" name="object 12"/>
          <p:cNvSpPr txBox="1"/>
          <p:nvPr/>
        </p:nvSpPr>
        <p:spPr>
          <a:xfrm>
            <a:off x="2768005" y="792294"/>
            <a:ext cx="2348865" cy="1854200"/>
          </a:xfrm>
          <a:prstGeom prst="rect">
            <a:avLst/>
          </a:prstGeom>
        </p:spPr>
        <p:txBody>
          <a:bodyPr vert="horz" wrap="square" lIns="0" tIns="12700" rIns="0" bIns="0" rtlCol="0">
            <a:spAutoFit/>
          </a:bodyPr>
          <a:lstStyle/>
          <a:p>
            <a:pPr marL="184785" marR="200025" lvl="0" indent="-172720" algn="l" defTabSz="914400" rtl="0" eaLnBrk="1" fontAlgn="auto" latinLnBrk="0" hangingPunct="1">
              <a:lnSpc>
                <a:spcPct val="100000"/>
              </a:lnSpc>
              <a:spcBef>
                <a:spcPts val="100"/>
              </a:spcBef>
              <a:spcAft>
                <a:spcPts val="0"/>
              </a:spcAft>
              <a:buClrTx/>
              <a:buSzTx/>
              <a:buFontTx/>
              <a:buChar char="•"/>
              <a:tabLst>
                <a:tab pos="185420" algn="l"/>
              </a:tabLst>
              <a:defRPr/>
            </a:pPr>
            <a:r>
              <a:rPr kumimoji="0" sz="1200" b="0" i="0" u="none" strike="noStrike" kern="1200" cap="none" spc="-5" normalizeH="0" baseline="0" noProof="0" dirty="0">
                <a:ln>
                  <a:noFill/>
                </a:ln>
                <a:solidFill>
                  <a:prstClr val="black"/>
                </a:solidFill>
                <a:effectLst/>
                <a:uLnTx/>
                <a:uFillTx/>
                <a:latin typeface="Arial"/>
                <a:ea typeface="+mn-ea"/>
                <a:cs typeface="Arial"/>
              </a:rPr>
              <a:t>Nation’s</a:t>
            </a:r>
            <a:r>
              <a:rPr kumimoji="0" sz="1200" b="0" i="0" u="none" strike="noStrike" kern="1200" cap="none" spc="-40" normalizeH="0" baseline="0" noProof="0" dirty="0">
                <a:ln>
                  <a:noFill/>
                </a:ln>
                <a:solidFill>
                  <a:prstClr val="black"/>
                </a:solidFill>
                <a:effectLst/>
                <a:uLnTx/>
                <a:uFillTx/>
                <a:latin typeface="Arial"/>
                <a:ea typeface="+mn-ea"/>
                <a:cs typeface="Arial"/>
              </a:rPr>
              <a:t> </a:t>
            </a:r>
            <a:r>
              <a:rPr kumimoji="0" sz="1200" b="0" i="0" u="none" strike="noStrike" kern="1200" cap="none" spc="-5" normalizeH="0" baseline="0" noProof="0" dirty="0">
                <a:ln>
                  <a:noFill/>
                </a:ln>
                <a:solidFill>
                  <a:prstClr val="black"/>
                </a:solidFill>
                <a:effectLst/>
                <a:uLnTx/>
                <a:uFillTx/>
                <a:latin typeface="Arial"/>
                <a:ea typeface="+mn-ea"/>
                <a:cs typeface="Arial"/>
              </a:rPr>
              <a:t>only</a:t>
            </a:r>
            <a:r>
              <a:rPr kumimoji="0" sz="1200" b="0" i="0" u="none" strike="noStrike" kern="1200" cap="none" spc="-35" normalizeH="0" baseline="0" noProof="0" dirty="0">
                <a:ln>
                  <a:noFill/>
                </a:ln>
                <a:solidFill>
                  <a:prstClr val="black"/>
                </a:solidFill>
                <a:effectLst/>
                <a:uLnTx/>
                <a:uFillTx/>
                <a:latin typeface="Arial"/>
                <a:ea typeface="+mn-ea"/>
                <a:cs typeface="Arial"/>
              </a:rPr>
              <a:t> </a:t>
            </a:r>
            <a:r>
              <a:rPr kumimoji="0" sz="1200" b="0" i="0" u="none" strike="noStrike" kern="1200" cap="none" spc="-5" normalizeH="0" baseline="0" noProof="0" dirty="0">
                <a:ln>
                  <a:noFill/>
                </a:ln>
                <a:solidFill>
                  <a:prstClr val="black"/>
                </a:solidFill>
                <a:effectLst/>
                <a:uLnTx/>
                <a:uFillTx/>
                <a:latin typeface="Arial"/>
                <a:ea typeface="+mn-ea"/>
                <a:cs typeface="Arial"/>
              </a:rPr>
              <a:t>standing</a:t>
            </a:r>
            <a:r>
              <a:rPr kumimoji="0" sz="1200" b="0" i="0" u="none" strike="noStrike" kern="1200" cap="none" spc="-60" normalizeH="0" baseline="0" noProof="0" dirty="0">
                <a:ln>
                  <a:noFill/>
                </a:ln>
                <a:solidFill>
                  <a:prstClr val="black"/>
                </a:solidFill>
                <a:effectLst/>
                <a:uLnTx/>
                <a:uFillTx/>
                <a:latin typeface="Arial"/>
                <a:ea typeface="+mn-ea"/>
                <a:cs typeface="Arial"/>
              </a:rPr>
              <a:t> </a:t>
            </a:r>
            <a:r>
              <a:rPr kumimoji="0" sz="1200" b="0" i="0" u="none" strike="noStrike" kern="1200" cap="none" spc="-5" normalizeH="0" baseline="0" noProof="0" dirty="0">
                <a:ln>
                  <a:noFill/>
                </a:ln>
                <a:solidFill>
                  <a:prstClr val="black"/>
                </a:solidFill>
                <a:effectLst/>
                <a:uLnTx/>
                <a:uFillTx/>
                <a:latin typeface="Arial"/>
                <a:ea typeface="+mn-ea"/>
                <a:cs typeface="Arial"/>
              </a:rPr>
              <a:t>CBRN </a:t>
            </a:r>
            <a:r>
              <a:rPr kumimoji="0" sz="1200" b="0" i="0" u="none" strike="noStrike" kern="1200" cap="none" spc="-315" normalizeH="0" baseline="0" noProof="0" dirty="0">
                <a:ln>
                  <a:noFill/>
                </a:ln>
                <a:solidFill>
                  <a:prstClr val="black"/>
                </a:solidFill>
                <a:effectLst/>
                <a:uLnTx/>
                <a:uFillTx/>
                <a:latin typeface="Arial"/>
                <a:ea typeface="+mn-ea"/>
                <a:cs typeface="Arial"/>
              </a:rPr>
              <a:t> </a:t>
            </a:r>
            <a:r>
              <a:rPr kumimoji="0" sz="1200" b="0" i="0" u="none" strike="noStrike" kern="1200" cap="none" spc="-5" normalizeH="0" baseline="0" noProof="0" dirty="0">
                <a:ln>
                  <a:noFill/>
                </a:ln>
                <a:solidFill>
                  <a:prstClr val="black"/>
                </a:solidFill>
                <a:effectLst/>
                <a:uLnTx/>
                <a:uFillTx/>
                <a:latin typeface="Arial"/>
                <a:ea typeface="+mn-ea"/>
                <a:cs typeface="Arial"/>
              </a:rPr>
              <a:t>Joint</a:t>
            </a:r>
            <a:r>
              <a:rPr kumimoji="0" sz="1200" b="0" i="0" u="none" strike="noStrike" kern="1200" cap="none" spc="-40" normalizeH="0" baseline="0" noProof="0" dirty="0">
                <a:ln>
                  <a:noFill/>
                </a:ln>
                <a:solidFill>
                  <a:prstClr val="black"/>
                </a:solidFill>
                <a:effectLst/>
                <a:uLnTx/>
                <a:uFillTx/>
                <a:latin typeface="Arial"/>
                <a:ea typeface="+mn-ea"/>
                <a:cs typeface="Arial"/>
              </a:rPr>
              <a:t> </a:t>
            </a:r>
            <a:r>
              <a:rPr kumimoji="0" sz="1200" b="0" i="0" u="none" strike="noStrike" kern="1200" cap="none" spc="-35" normalizeH="0" baseline="0" noProof="0" dirty="0">
                <a:ln>
                  <a:noFill/>
                </a:ln>
                <a:solidFill>
                  <a:prstClr val="black"/>
                </a:solidFill>
                <a:effectLst/>
                <a:uLnTx/>
                <a:uFillTx/>
                <a:latin typeface="Arial"/>
                <a:ea typeface="+mn-ea"/>
                <a:cs typeface="Arial"/>
              </a:rPr>
              <a:t>Task</a:t>
            </a:r>
            <a:r>
              <a:rPr kumimoji="0" sz="1200" b="0" i="0" u="none" strike="noStrike" kern="1200" cap="none" spc="-25" normalizeH="0" baseline="0" noProof="0" dirty="0">
                <a:ln>
                  <a:noFill/>
                </a:ln>
                <a:solidFill>
                  <a:prstClr val="black"/>
                </a:solidFill>
                <a:effectLst/>
                <a:uLnTx/>
                <a:uFillTx/>
                <a:latin typeface="Arial"/>
                <a:ea typeface="+mn-ea"/>
                <a:cs typeface="Arial"/>
              </a:rPr>
              <a:t> </a:t>
            </a:r>
            <a:r>
              <a:rPr kumimoji="0" sz="1200" b="0" i="0" u="none" strike="noStrike" kern="1200" cap="none" spc="-5" normalizeH="0" baseline="0" noProof="0" dirty="0">
                <a:ln>
                  <a:noFill/>
                </a:ln>
                <a:solidFill>
                  <a:prstClr val="black"/>
                </a:solidFill>
                <a:effectLst/>
                <a:uLnTx/>
                <a:uFillTx/>
                <a:latin typeface="Arial"/>
                <a:ea typeface="+mn-ea"/>
                <a:cs typeface="Arial"/>
              </a:rPr>
              <a:t>Force</a:t>
            </a:r>
            <a:endParaRPr kumimoji="0" sz="120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 typeface="Arial"/>
              <a:buChar char="•"/>
              <a:tabLst/>
              <a:defRPr/>
            </a:pPr>
            <a:endParaRPr kumimoji="0" sz="1250" b="0" i="0" u="none" strike="noStrike" kern="1200" cap="none" spc="0" normalizeH="0" baseline="0" noProof="0">
              <a:ln>
                <a:noFill/>
              </a:ln>
              <a:solidFill>
                <a:prstClr val="black"/>
              </a:solidFill>
              <a:effectLst/>
              <a:uLnTx/>
              <a:uFillTx/>
              <a:latin typeface="Arial"/>
              <a:ea typeface="+mn-ea"/>
              <a:cs typeface="Arial"/>
            </a:endParaRPr>
          </a:p>
          <a:p>
            <a:pPr marL="184785" marR="353060" lvl="0" indent="-172720" algn="l" defTabSz="914400" rtl="0" eaLnBrk="1" fontAlgn="auto" latinLnBrk="0" hangingPunct="1">
              <a:lnSpc>
                <a:spcPct val="100000"/>
              </a:lnSpc>
              <a:spcBef>
                <a:spcPts val="0"/>
              </a:spcBef>
              <a:spcAft>
                <a:spcPts val="0"/>
              </a:spcAft>
              <a:buClrTx/>
              <a:buSzTx/>
              <a:buFontTx/>
              <a:buChar char="•"/>
              <a:tabLst>
                <a:tab pos="185420" algn="l"/>
              </a:tabLst>
              <a:defRPr/>
            </a:pPr>
            <a:r>
              <a:rPr kumimoji="0" sz="1200" b="0" i="0" u="none" strike="noStrike" kern="1200" cap="none" spc="-5" normalizeH="0" baseline="0" noProof="0" dirty="0">
                <a:ln>
                  <a:noFill/>
                </a:ln>
                <a:solidFill>
                  <a:prstClr val="black"/>
                </a:solidFill>
                <a:effectLst/>
                <a:uLnTx/>
                <a:uFillTx/>
                <a:latin typeface="Arial"/>
                <a:ea typeface="+mn-ea"/>
                <a:cs typeface="Arial"/>
              </a:rPr>
              <a:t>Plans</a:t>
            </a:r>
            <a:r>
              <a:rPr kumimoji="0" sz="1200" b="0" i="0" u="none" strike="noStrike" kern="1200" cap="none" spc="-40" normalizeH="0" baseline="0" noProof="0" dirty="0">
                <a:ln>
                  <a:noFill/>
                </a:ln>
                <a:solidFill>
                  <a:prstClr val="black"/>
                </a:solidFill>
                <a:effectLst/>
                <a:uLnTx/>
                <a:uFillTx/>
                <a:latin typeface="Arial"/>
                <a:ea typeface="+mn-ea"/>
                <a:cs typeface="Arial"/>
              </a:rPr>
              <a:t> </a:t>
            </a:r>
            <a:r>
              <a:rPr kumimoji="0" sz="1200" b="0" i="0" u="none" strike="noStrike" kern="1200" cap="none" spc="0" normalizeH="0" baseline="0" noProof="0" dirty="0">
                <a:ln>
                  <a:noFill/>
                </a:ln>
                <a:solidFill>
                  <a:prstClr val="black"/>
                </a:solidFill>
                <a:effectLst/>
                <a:uLnTx/>
                <a:uFillTx/>
                <a:latin typeface="Arial"/>
                <a:ea typeface="+mn-ea"/>
                <a:cs typeface="Arial"/>
              </a:rPr>
              <a:t>and</a:t>
            </a:r>
            <a:r>
              <a:rPr kumimoji="0" sz="1200" b="0" i="0" u="none" strike="noStrike" kern="1200" cap="none" spc="-35" normalizeH="0" baseline="0" noProof="0" dirty="0">
                <a:ln>
                  <a:noFill/>
                </a:ln>
                <a:solidFill>
                  <a:prstClr val="black"/>
                </a:solidFill>
                <a:effectLst/>
                <a:uLnTx/>
                <a:uFillTx/>
                <a:latin typeface="Arial"/>
                <a:ea typeface="+mn-ea"/>
                <a:cs typeface="Arial"/>
              </a:rPr>
              <a:t> </a:t>
            </a:r>
            <a:r>
              <a:rPr kumimoji="0" sz="1200" b="0" i="0" u="none" strike="noStrike" kern="1200" cap="none" spc="-5" normalizeH="0" baseline="0" noProof="0" dirty="0">
                <a:ln>
                  <a:noFill/>
                </a:ln>
                <a:solidFill>
                  <a:prstClr val="black"/>
                </a:solidFill>
                <a:effectLst/>
                <a:uLnTx/>
                <a:uFillTx/>
                <a:latin typeface="Arial"/>
                <a:ea typeface="+mn-ea"/>
                <a:cs typeface="Arial"/>
              </a:rPr>
              <a:t>executes</a:t>
            </a:r>
            <a:r>
              <a:rPr kumimoji="0" sz="1200" b="0" i="0" u="none" strike="noStrike" kern="1200" cap="none" spc="-40" normalizeH="0" baseline="0" noProof="0" dirty="0">
                <a:ln>
                  <a:noFill/>
                </a:ln>
                <a:solidFill>
                  <a:prstClr val="black"/>
                </a:solidFill>
                <a:effectLst/>
                <a:uLnTx/>
                <a:uFillTx/>
                <a:latin typeface="Arial"/>
                <a:ea typeface="+mn-ea"/>
                <a:cs typeface="Arial"/>
              </a:rPr>
              <a:t> </a:t>
            </a:r>
            <a:r>
              <a:rPr kumimoji="0" sz="1200" b="0" i="0" u="none" strike="noStrike" kern="1200" cap="none" spc="-5" normalizeH="0" baseline="0" noProof="0" dirty="0">
                <a:ln>
                  <a:noFill/>
                </a:ln>
                <a:solidFill>
                  <a:prstClr val="black"/>
                </a:solidFill>
                <a:effectLst/>
                <a:uLnTx/>
                <a:uFillTx/>
                <a:latin typeface="Arial"/>
                <a:ea typeface="+mn-ea"/>
                <a:cs typeface="Arial"/>
              </a:rPr>
              <a:t>CBRN </a:t>
            </a:r>
            <a:r>
              <a:rPr kumimoji="0" sz="1200" b="0" i="0" u="none" strike="noStrike" kern="1200" cap="none" spc="-320" normalizeH="0" baseline="0" noProof="0" dirty="0">
                <a:ln>
                  <a:noFill/>
                </a:ln>
                <a:solidFill>
                  <a:prstClr val="black"/>
                </a:solidFill>
                <a:effectLst/>
                <a:uLnTx/>
                <a:uFillTx/>
                <a:latin typeface="Arial"/>
                <a:ea typeface="+mn-ea"/>
                <a:cs typeface="Arial"/>
              </a:rPr>
              <a:t> </a:t>
            </a:r>
            <a:r>
              <a:rPr kumimoji="0" sz="1200" b="0" i="0" u="none" strike="noStrike" kern="1200" cap="none" spc="-5" normalizeH="0" baseline="0" noProof="0" dirty="0">
                <a:ln>
                  <a:noFill/>
                </a:ln>
                <a:solidFill>
                  <a:prstClr val="black"/>
                </a:solidFill>
                <a:effectLst/>
                <a:uLnTx/>
                <a:uFillTx/>
                <a:latin typeface="Arial"/>
                <a:ea typeface="+mn-ea"/>
                <a:cs typeface="Arial"/>
              </a:rPr>
              <a:t>response</a:t>
            </a:r>
            <a:r>
              <a:rPr kumimoji="0" sz="1200" b="0" i="0" u="none" strike="noStrike" kern="1200" cap="none" spc="-60" normalizeH="0" baseline="0" noProof="0" dirty="0">
                <a:ln>
                  <a:noFill/>
                </a:ln>
                <a:solidFill>
                  <a:prstClr val="black"/>
                </a:solidFill>
                <a:effectLst/>
                <a:uLnTx/>
                <a:uFillTx/>
                <a:latin typeface="Arial"/>
                <a:ea typeface="+mn-ea"/>
                <a:cs typeface="Arial"/>
              </a:rPr>
              <a:t> </a:t>
            </a:r>
            <a:r>
              <a:rPr kumimoji="0" sz="1200" b="0" i="0" u="none" strike="noStrike" kern="1200" cap="none" spc="0" normalizeH="0" baseline="0" noProof="0" dirty="0">
                <a:ln>
                  <a:noFill/>
                </a:ln>
                <a:solidFill>
                  <a:prstClr val="black"/>
                </a:solidFill>
                <a:effectLst/>
                <a:uLnTx/>
                <a:uFillTx/>
                <a:latin typeface="Arial"/>
                <a:ea typeface="+mn-ea"/>
                <a:cs typeface="Arial"/>
              </a:rPr>
              <a:t>to</a:t>
            </a:r>
            <a:r>
              <a:rPr kumimoji="0" sz="1200" b="0" i="0" u="none" strike="noStrike" kern="1200" cap="none" spc="-15" normalizeH="0" baseline="0" noProof="0" dirty="0">
                <a:ln>
                  <a:noFill/>
                </a:ln>
                <a:solidFill>
                  <a:prstClr val="black"/>
                </a:solidFill>
                <a:effectLst/>
                <a:uLnTx/>
                <a:uFillTx/>
                <a:latin typeface="Arial"/>
                <a:ea typeface="+mn-ea"/>
                <a:cs typeface="Arial"/>
              </a:rPr>
              <a:t> </a:t>
            </a:r>
            <a:r>
              <a:rPr kumimoji="0" sz="1200" b="0" i="0" u="none" strike="noStrike" kern="1200" cap="none" spc="-5" normalizeH="0" baseline="0" noProof="0" dirty="0">
                <a:ln>
                  <a:noFill/>
                </a:ln>
                <a:solidFill>
                  <a:prstClr val="black"/>
                </a:solidFill>
                <a:effectLst/>
                <a:uLnTx/>
                <a:uFillTx/>
                <a:latin typeface="Arial"/>
                <a:ea typeface="+mn-ea"/>
                <a:cs typeface="Arial"/>
              </a:rPr>
              <a:t>save</a:t>
            </a:r>
            <a:r>
              <a:rPr kumimoji="0" sz="1200" b="0" i="0" u="none" strike="noStrike" kern="1200" cap="none" spc="-20" normalizeH="0" baseline="0" noProof="0" dirty="0">
                <a:ln>
                  <a:noFill/>
                </a:ln>
                <a:solidFill>
                  <a:prstClr val="black"/>
                </a:solidFill>
                <a:effectLst/>
                <a:uLnTx/>
                <a:uFillTx/>
                <a:latin typeface="Arial"/>
                <a:ea typeface="+mn-ea"/>
                <a:cs typeface="Arial"/>
              </a:rPr>
              <a:t> </a:t>
            </a:r>
            <a:r>
              <a:rPr kumimoji="0" sz="1200" b="0" i="0" u="none" strike="noStrike" kern="1200" cap="none" spc="-5" normalizeH="0" baseline="0" noProof="0" dirty="0">
                <a:ln>
                  <a:noFill/>
                </a:ln>
                <a:solidFill>
                  <a:prstClr val="black"/>
                </a:solidFill>
                <a:effectLst/>
                <a:uLnTx/>
                <a:uFillTx/>
                <a:latin typeface="Arial"/>
                <a:ea typeface="+mn-ea"/>
                <a:cs typeface="Arial"/>
              </a:rPr>
              <a:t>lives</a:t>
            </a:r>
            <a:r>
              <a:rPr kumimoji="0" sz="1200" b="0" i="0" u="none" strike="noStrike" kern="1200" cap="none" spc="-10" normalizeH="0" baseline="0" noProof="0" dirty="0">
                <a:ln>
                  <a:noFill/>
                </a:ln>
                <a:solidFill>
                  <a:prstClr val="black"/>
                </a:solidFill>
                <a:effectLst/>
                <a:uLnTx/>
                <a:uFillTx/>
                <a:latin typeface="Arial"/>
                <a:ea typeface="+mn-ea"/>
                <a:cs typeface="Arial"/>
              </a:rPr>
              <a:t> </a:t>
            </a:r>
            <a:r>
              <a:rPr kumimoji="0" sz="1200" b="0" i="0" u="none" strike="noStrike" kern="1200" cap="none" spc="0" normalizeH="0" baseline="0" noProof="0" dirty="0">
                <a:ln>
                  <a:noFill/>
                </a:ln>
                <a:solidFill>
                  <a:prstClr val="black"/>
                </a:solidFill>
                <a:effectLst/>
                <a:uLnTx/>
                <a:uFillTx/>
                <a:latin typeface="Arial"/>
                <a:ea typeface="+mn-ea"/>
                <a:cs typeface="Arial"/>
              </a:rPr>
              <a:t>and </a:t>
            </a:r>
            <a:r>
              <a:rPr kumimoji="0" sz="1200" b="0" i="0" u="none" strike="noStrike" kern="1200" cap="none" spc="-315" normalizeH="0" baseline="0" noProof="0" dirty="0">
                <a:ln>
                  <a:noFill/>
                </a:ln>
                <a:solidFill>
                  <a:prstClr val="black"/>
                </a:solidFill>
                <a:effectLst/>
                <a:uLnTx/>
                <a:uFillTx/>
                <a:latin typeface="Arial"/>
                <a:ea typeface="+mn-ea"/>
                <a:cs typeface="Arial"/>
              </a:rPr>
              <a:t> </a:t>
            </a:r>
            <a:r>
              <a:rPr kumimoji="0" sz="1200" b="0" i="0" u="none" strike="noStrike" kern="1200" cap="none" spc="-5" normalizeH="0" baseline="0" noProof="0" dirty="0">
                <a:ln>
                  <a:noFill/>
                </a:ln>
                <a:solidFill>
                  <a:prstClr val="black"/>
                </a:solidFill>
                <a:effectLst/>
                <a:uLnTx/>
                <a:uFillTx/>
                <a:latin typeface="Arial"/>
                <a:ea typeface="+mn-ea"/>
                <a:cs typeface="Arial"/>
              </a:rPr>
              <a:t>provide temporary critical </a:t>
            </a:r>
            <a:r>
              <a:rPr kumimoji="0" sz="1200" b="0" i="0" u="none" strike="noStrike" kern="1200" cap="none" spc="0" normalizeH="0" baseline="0" noProof="0" dirty="0">
                <a:ln>
                  <a:noFill/>
                </a:ln>
                <a:solidFill>
                  <a:prstClr val="black"/>
                </a:solidFill>
                <a:effectLst/>
                <a:uLnTx/>
                <a:uFillTx/>
                <a:latin typeface="Arial"/>
                <a:ea typeface="+mn-ea"/>
                <a:cs typeface="Arial"/>
              </a:rPr>
              <a:t> </a:t>
            </a:r>
            <a:r>
              <a:rPr kumimoji="0" sz="1200" b="0" i="0" u="none" strike="noStrike" kern="1200" cap="none" spc="-5" normalizeH="0" baseline="0" noProof="0" dirty="0">
                <a:ln>
                  <a:noFill/>
                </a:ln>
                <a:solidFill>
                  <a:prstClr val="black"/>
                </a:solidFill>
                <a:effectLst/>
                <a:uLnTx/>
                <a:uFillTx/>
                <a:latin typeface="Arial"/>
                <a:ea typeface="+mn-ea"/>
                <a:cs typeface="Arial"/>
              </a:rPr>
              <a:t>support</a:t>
            </a:r>
            <a:r>
              <a:rPr kumimoji="0" sz="1200" b="0" i="0" u="none" strike="noStrike" kern="1200" cap="none" spc="-45" normalizeH="0" baseline="0" noProof="0" dirty="0">
                <a:ln>
                  <a:noFill/>
                </a:ln>
                <a:solidFill>
                  <a:prstClr val="black"/>
                </a:solidFill>
                <a:effectLst/>
                <a:uLnTx/>
                <a:uFillTx/>
                <a:latin typeface="Arial"/>
                <a:ea typeface="+mn-ea"/>
                <a:cs typeface="Arial"/>
              </a:rPr>
              <a:t> </a:t>
            </a:r>
            <a:r>
              <a:rPr kumimoji="0" sz="1200" b="0" i="0" u="none" strike="noStrike" kern="1200" cap="none" spc="0" normalizeH="0" baseline="0" noProof="0" dirty="0">
                <a:ln>
                  <a:noFill/>
                </a:ln>
                <a:solidFill>
                  <a:prstClr val="black"/>
                </a:solidFill>
                <a:effectLst/>
                <a:uLnTx/>
                <a:uFillTx/>
                <a:latin typeface="Arial"/>
                <a:ea typeface="+mn-ea"/>
                <a:cs typeface="Arial"/>
              </a:rPr>
              <a:t>to</a:t>
            </a:r>
            <a:r>
              <a:rPr kumimoji="0" sz="1200" b="0" i="0" u="none" strike="noStrike" kern="1200" cap="none" spc="-10" normalizeH="0" baseline="0" noProof="0" dirty="0">
                <a:ln>
                  <a:noFill/>
                </a:ln>
                <a:solidFill>
                  <a:prstClr val="black"/>
                </a:solidFill>
                <a:effectLst/>
                <a:uLnTx/>
                <a:uFillTx/>
                <a:latin typeface="Arial"/>
                <a:ea typeface="+mn-ea"/>
                <a:cs typeface="Arial"/>
              </a:rPr>
              <a:t> </a:t>
            </a:r>
            <a:r>
              <a:rPr kumimoji="0" sz="1200" b="0" i="0" u="none" strike="noStrike" kern="1200" cap="none" spc="-5" normalizeH="0" baseline="0" noProof="0" dirty="0">
                <a:ln>
                  <a:noFill/>
                </a:ln>
                <a:solidFill>
                  <a:prstClr val="black"/>
                </a:solidFill>
                <a:effectLst/>
                <a:uLnTx/>
                <a:uFillTx/>
                <a:latin typeface="Arial"/>
                <a:ea typeface="+mn-ea"/>
                <a:cs typeface="Arial"/>
              </a:rPr>
              <a:t>enable</a:t>
            </a:r>
            <a:r>
              <a:rPr kumimoji="0" sz="1200" b="0" i="0" u="none" strike="noStrike" kern="1200" cap="none" spc="-55" normalizeH="0" baseline="0" noProof="0" dirty="0">
                <a:ln>
                  <a:noFill/>
                </a:ln>
                <a:solidFill>
                  <a:prstClr val="black"/>
                </a:solidFill>
                <a:effectLst/>
                <a:uLnTx/>
                <a:uFillTx/>
                <a:latin typeface="Arial"/>
                <a:ea typeface="+mn-ea"/>
                <a:cs typeface="Arial"/>
              </a:rPr>
              <a:t> </a:t>
            </a:r>
            <a:r>
              <a:rPr kumimoji="0" sz="1200" b="0" i="0" u="none" strike="noStrike" kern="1200" cap="none" spc="-5" normalizeH="0" baseline="0" noProof="0" dirty="0">
                <a:ln>
                  <a:noFill/>
                </a:ln>
                <a:solidFill>
                  <a:prstClr val="black"/>
                </a:solidFill>
                <a:effectLst/>
                <a:uLnTx/>
                <a:uFillTx/>
                <a:latin typeface="Arial"/>
                <a:ea typeface="+mn-ea"/>
                <a:cs typeface="Arial"/>
              </a:rPr>
              <a:t>recovery</a:t>
            </a:r>
            <a:endParaRPr kumimoji="0" sz="120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5"/>
              </a:spcBef>
              <a:spcAft>
                <a:spcPts val="0"/>
              </a:spcAft>
              <a:buClrTx/>
              <a:buSzTx/>
              <a:buFont typeface="Arial"/>
              <a:buChar char="•"/>
              <a:tabLst/>
              <a:defRPr/>
            </a:pPr>
            <a:endParaRPr kumimoji="0" sz="1250" b="0" i="0" u="none" strike="noStrike" kern="1200" cap="none" spc="0" normalizeH="0" baseline="0" noProof="0">
              <a:ln>
                <a:noFill/>
              </a:ln>
              <a:solidFill>
                <a:prstClr val="black"/>
              </a:solidFill>
              <a:effectLst/>
              <a:uLnTx/>
              <a:uFillTx/>
              <a:latin typeface="Arial"/>
              <a:ea typeface="+mn-ea"/>
              <a:cs typeface="Arial"/>
            </a:endParaRPr>
          </a:p>
          <a:p>
            <a:pPr marL="184785" marR="5080" lvl="0" indent="-172720" algn="l" defTabSz="914400" rtl="0" eaLnBrk="1" fontAlgn="auto" latinLnBrk="0" hangingPunct="1">
              <a:lnSpc>
                <a:spcPct val="100000"/>
              </a:lnSpc>
              <a:spcBef>
                <a:spcPts val="0"/>
              </a:spcBef>
              <a:spcAft>
                <a:spcPts val="0"/>
              </a:spcAft>
              <a:buClrTx/>
              <a:buSzTx/>
              <a:buFontTx/>
              <a:buChar char="•"/>
              <a:tabLst>
                <a:tab pos="185420" algn="l"/>
              </a:tabLst>
              <a:defRPr/>
            </a:pPr>
            <a:r>
              <a:rPr kumimoji="0" sz="1200" b="0" i="0" u="none" strike="noStrike" kern="1200" cap="none" spc="-5" normalizeH="0" baseline="0" noProof="0" dirty="0">
                <a:ln>
                  <a:noFill/>
                </a:ln>
                <a:solidFill>
                  <a:prstClr val="black"/>
                </a:solidFill>
                <a:effectLst/>
                <a:uLnTx/>
                <a:uFillTx/>
                <a:latin typeface="Arial"/>
                <a:ea typeface="+mn-ea"/>
                <a:cs typeface="Arial"/>
              </a:rPr>
              <a:t>Command </a:t>
            </a:r>
            <a:r>
              <a:rPr kumimoji="0" sz="1200" b="0" i="0" u="none" strike="noStrike" kern="1200" cap="none" spc="0" normalizeH="0" baseline="0" noProof="0" dirty="0">
                <a:ln>
                  <a:noFill/>
                </a:ln>
                <a:solidFill>
                  <a:prstClr val="black"/>
                </a:solidFill>
                <a:effectLst/>
                <a:uLnTx/>
                <a:uFillTx/>
                <a:latin typeface="Arial"/>
                <a:ea typeface="+mn-ea"/>
                <a:cs typeface="Arial"/>
              </a:rPr>
              <a:t>and </a:t>
            </a:r>
            <a:r>
              <a:rPr kumimoji="0" sz="1200" b="0" i="0" u="none" strike="noStrike" kern="1200" cap="none" spc="-5" normalizeH="0" baseline="0" noProof="0" dirty="0">
                <a:ln>
                  <a:noFill/>
                </a:ln>
                <a:solidFill>
                  <a:prstClr val="black"/>
                </a:solidFill>
                <a:effectLst/>
                <a:uLnTx/>
                <a:uFillTx/>
                <a:latin typeface="Arial"/>
                <a:ea typeface="+mn-ea"/>
                <a:cs typeface="Arial"/>
              </a:rPr>
              <a:t>Control </a:t>
            </a:r>
            <a:r>
              <a:rPr kumimoji="0" sz="1200" b="0" i="0" u="none" strike="noStrike" kern="1200" cap="none" spc="0" normalizeH="0" baseline="0" noProof="0" dirty="0">
                <a:ln>
                  <a:noFill/>
                </a:ln>
                <a:solidFill>
                  <a:prstClr val="black"/>
                </a:solidFill>
                <a:effectLst/>
                <a:uLnTx/>
                <a:uFillTx/>
                <a:latin typeface="Arial"/>
                <a:ea typeface="+mn-ea"/>
                <a:cs typeface="Arial"/>
              </a:rPr>
              <a:t>for the </a:t>
            </a:r>
            <a:r>
              <a:rPr kumimoji="0" sz="1200" b="0" i="0" u="none" strike="noStrike" kern="1200" cap="none" spc="5" normalizeH="0" baseline="0" noProof="0" dirty="0">
                <a:ln>
                  <a:noFill/>
                </a:ln>
                <a:solidFill>
                  <a:prstClr val="black"/>
                </a:solidFill>
                <a:effectLst/>
                <a:uLnTx/>
                <a:uFillTx/>
                <a:latin typeface="Arial"/>
                <a:ea typeface="+mn-ea"/>
                <a:cs typeface="Arial"/>
              </a:rPr>
              <a:t> </a:t>
            </a:r>
            <a:r>
              <a:rPr kumimoji="0" sz="1200" b="0" i="0" u="none" strike="noStrike" kern="1200" cap="none" spc="-10" normalizeH="0" baseline="0" noProof="0" dirty="0">
                <a:ln>
                  <a:noFill/>
                </a:ln>
                <a:solidFill>
                  <a:prstClr val="black"/>
                </a:solidFill>
                <a:effectLst/>
                <a:uLnTx/>
                <a:uFillTx/>
                <a:latin typeface="Arial"/>
                <a:ea typeface="+mn-ea"/>
                <a:cs typeface="Arial"/>
              </a:rPr>
              <a:t>Title</a:t>
            </a:r>
            <a:r>
              <a:rPr kumimoji="0" sz="1200" b="0" i="0" u="none" strike="noStrike" kern="1200" cap="none" spc="-20" normalizeH="0" baseline="0" noProof="0" dirty="0">
                <a:ln>
                  <a:noFill/>
                </a:ln>
                <a:solidFill>
                  <a:prstClr val="black"/>
                </a:solidFill>
                <a:effectLst/>
                <a:uLnTx/>
                <a:uFillTx/>
                <a:latin typeface="Arial"/>
                <a:ea typeface="+mn-ea"/>
                <a:cs typeface="Arial"/>
              </a:rPr>
              <a:t> </a:t>
            </a:r>
            <a:r>
              <a:rPr kumimoji="0" sz="1200" b="0" i="0" u="none" strike="noStrike" kern="1200" cap="none" spc="0" normalizeH="0" baseline="0" noProof="0" dirty="0">
                <a:ln>
                  <a:noFill/>
                </a:ln>
                <a:solidFill>
                  <a:prstClr val="black"/>
                </a:solidFill>
                <a:effectLst/>
                <a:uLnTx/>
                <a:uFillTx/>
                <a:latin typeface="Arial"/>
                <a:ea typeface="+mn-ea"/>
                <a:cs typeface="Arial"/>
              </a:rPr>
              <a:t>10</a:t>
            </a:r>
            <a:r>
              <a:rPr kumimoji="0" sz="1200" b="0" i="0" u="none" strike="noStrike" kern="1200" cap="none" spc="-35" normalizeH="0" baseline="0" noProof="0" dirty="0">
                <a:ln>
                  <a:noFill/>
                </a:ln>
                <a:solidFill>
                  <a:prstClr val="black"/>
                </a:solidFill>
                <a:effectLst/>
                <a:uLnTx/>
                <a:uFillTx/>
                <a:latin typeface="Arial"/>
                <a:ea typeface="+mn-ea"/>
                <a:cs typeface="Arial"/>
              </a:rPr>
              <a:t> </a:t>
            </a:r>
            <a:r>
              <a:rPr kumimoji="0" sz="1200" b="0" i="0" u="none" strike="noStrike" kern="1200" cap="none" spc="-5" normalizeH="0" baseline="0" noProof="0" dirty="0">
                <a:ln>
                  <a:noFill/>
                </a:ln>
                <a:solidFill>
                  <a:prstClr val="black"/>
                </a:solidFill>
                <a:effectLst/>
                <a:uLnTx/>
                <a:uFillTx/>
                <a:latin typeface="Arial"/>
                <a:ea typeface="+mn-ea"/>
                <a:cs typeface="Arial"/>
              </a:rPr>
              <a:t>response</a:t>
            </a:r>
            <a:r>
              <a:rPr kumimoji="0" sz="1200" b="0" i="0" u="none" strike="noStrike" kern="1200" cap="none" spc="-45" normalizeH="0" baseline="0" noProof="0" dirty="0">
                <a:ln>
                  <a:noFill/>
                </a:ln>
                <a:solidFill>
                  <a:prstClr val="black"/>
                </a:solidFill>
                <a:effectLst/>
                <a:uLnTx/>
                <a:uFillTx/>
                <a:latin typeface="Arial"/>
                <a:ea typeface="+mn-ea"/>
                <a:cs typeface="Arial"/>
              </a:rPr>
              <a:t> </a:t>
            </a:r>
            <a:r>
              <a:rPr kumimoji="0" sz="1200" b="0" i="0" u="none" strike="noStrike" kern="1200" cap="none" spc="0" normalizeH="0" baseline="0" noProof="0" dirty="0">
                <a:ln>
                  <a:noFill/>
                </a:ln>
                <a:solidFill>
                  <a:prstClr val="black"/>
                </a:solidFill>
                <a:effectLst/>
                <a:uLnTx/>
                <a:uFillTx/>
                <a:latin typeface="Arial"/>
                <a:ea typeface="+mn-ea"/>
                <a:cs typeface="Arial"/>
              </a:rPr>
              <a:t>of</a:t>
            </a:r>
            <a:r>
              <a:rPr kumimoji="0" sz="1200" b="0" i="0" u="none" strike="noStrike" kern="1200" cap="none" spc="-85" normalizeH="0" baseline="0" noProof="0" dirty="0">
                <a:ln>
                  <a:noFill/>
                </a:ln>
                <a:solidFill>
                  <a:prstClr val="black"/>
                </a:solidFill>
                <a:effectLst/>
                <a:uLnTx/>
                <a:uFillTx/>
                <a:latin typeface="Arial"/>
                <a:ea typeface="+mn-ea"/>
                <a:cs typeface="Arial"/>
              </a:rPr>
              <a:t> </a:t>
            </a:r>
            <a:r>
              <a:rPr kumimoji="0" sz="1200" b="0" i="0" u="none" strike="noStrike" kern="1200" cap="none" spc="-5" normalizeH="0" baseline="0" noProof="0" dirty="0">
                <a:ln>
                  <a:noFill/>
                </a:ln>
                <a:solidFill>
                  <a:prstClr val="black"/>
                </a:solidFill>
                <a:effectLst/>
                <a:uLnTx/>
                <a:uFillTx/>
                <a:latin typeface="Arial"/>
                <a:ea typeface="+mn-ea"/>
                <a:cs typeface="Arial"/>
              </a:rPr>
              <a:t>All-Hazards</a:t>
            </a:r>
            <a:endParaRPr kumimoji="0" sz="1200" b="0" i="0" u="none" strike="noStrike" kern="1200" cap="none" spc="0" normalizeH="0" baseline="0" noProof="0">
              <a:ln>
                <a:noFill/>
              </a:ln>
              <a:solidFill>
                <a:prstClr val="black"/>
              </a:solidFill>
              <a:effectLst/>
              <a:uLnTx/>
              <a:uFillTx/>
              <a:latin typeface="Arial"/>
              <a:ea typeface="+mn-ea"/>
              <a:cs typeface="Arial"/>
            </a:endParaRPr>
          </a:p>
        </p:txBody>
      </p:sp>
      <p:sp>
        <p:nvSpPr>
          <p:cNvPr id="13" name="object 13"/>
          <p:cNvSpPr txBox="1"/>
          <p:nvPr/>
        </p:nvSpPr>
        <p:spPr>
          <a:xfrm>
            <a:off x="2768005" y="2803974"/>
            <a:ext cx="2355215" cy="544830"/>
          </a:xfrm>
          <a:prstGeom prst="rect">
            <a:avLst/>
          </a:prstGeom>
        </p:spPr>
        <p:txBody>
          <a:bodyPr vert="horz" wrap="square" lIns="0" tIns="12700" rIns="0" bIns="0" rtlCol="0">
            <a:spAutoFit/>
          </a:bodyPr>
          <a:lstStyle/>
          <a:p>
            <a:pPr marL="184785" marR="5080" lvl="0" indent="-172720" algn="l" defTabSz="914400" rtl="0" eaLnBrk="1" fontAlgn="auto" latinLnBrk="0" hangingPunct="1">
              <a:lnSpc>
                <a:spcPct val="100000"/>
              </a:lnSpc>
              <a:spcBef>
                <a:spcPts val="100"/>
              </a:spcBef>
              <a:spcAft>
                <a:spcPts val="0"/>
              </a:spcAft>
              <a:buClrTx/>
              <a:buSzTx/>
              <a:buFontTx/>
              <a:buChar char="•"/>
              <a:tabLst>
                <a:tab pos="185420" algn="l"/>
              </a:tabLst>
              <a:defRPr/>
            </a:pPr>
            <a:r>
              <a:rPr kumimoji="0" sz="1200" b="0" i="0" u="none" strike="noStrike" kern="1200" cap="none" spc="-5" normalizeH="0" baseline="0" noProof="0" dirty="0">
                <a:ln>
                  <a:noFill/>
                </a:ln>
                <a:solidFill>
                  <a:prstClr val="black"/>
                </a:solidFill>
                <a:effectLst/>
                <a:uLnTx/>
                <a:uFillTx/>
                <a:latin typeface="Arial"/>
                <a:ea typeface="+mn-ea"/>
                <a:cs typeface="Arial"/>
              </a:rPr>
              <a:t>Prepared </a:t>
            </a:r>
            <a:r>
              <a:rPr kumimoji="0" sz="1200" b="0" i="0" u="none" strike="noStrike" kern="1200" cap="none" spc="0" normalizeH="0" baseline="0" noProof="0" dirty="0">
                <a:ln>
                  <a:noFill/>
                </a:ln>
                <a:solidFill>
                  <a:prstClr val="black"/>
                </a:solidFill>
                <a:effectLst/>
                <a:uLnTx/>
                <a:uFillTx/>
                <a:latin typeface="Arial"/>
                <a:ea typeface="+mn-ea"/>
                <a:cs typeface="Arial"/>
              </a:rPr>
              <a:t>to </a:t>
            </a:r>
            <a:r>
              <a:rPr kumimoji="0" sz="1200" b="0" i="0" u="none" strike="noStrike" kern="1200" cap="none" spc="-5" normalizeH="0" baseline="0" noProof="0" dirty="0">
                <a:ln>
                  <a:noFill/>
                </a:ln>
                <a:solidFill>
                  <a:prstClr val="black"/>
                </a:solidFill>
                <a:effectLst/>
                <a:uLnTx/>
                <a:uFillTx/>
                <a:latin typeface="Arial"/>
                <a:ea typeface="+mn-ea"/>
                <a:cs typeface="Arial"/>
              </a:rPr>
              <a:t>conduct all-hazards </a:t>
            </a:r>
            <a:r>
              <a:rPr kumimoji="0" sz="1200" b="0" i="0" u="none" strike="noStrike" kern="1200" cap="none" spc="-320" normalizeH="0" baseline="0" noProof="0" dirty="0">
                <a:ln>
                  <a:noFill/>
                </a:ln>
                <a:solidFill>
                  <a:prstClr val="black"/>
                </a:solidFill>
                <a:effectLst/>
                <a:uLnTx/>
                <a:uFillTx/>
                <a:latin typeface="Arial"/>
                <a:ea typeface="+mn-ea"/>
                <a:cs typeface="Arial"/>
              </a:rPr>
              <a:t> </a:t>
            </a:r>
            <a:r>
              <a:rPr kumimoji="0" sz="1200" b="0" i="0" u="none" strike="noStrike" kern="1200" cap="none" spc="-5" normalizeH="0" baseline="0" noProof="0" dirty="0">
                <a:ln>
                  <a:noFill/>
                </a:ln>
                <a:solidFill>
                  <a:prstClr val="black"/>
                </a:solidFill>
                <a:effectLst/>
                <a:uLnTx/>
                <a:uFillTx/>
                <a:latin typeface="Arial"/>
                <a:ea typeface="+mn-ea"/>
                <a:cs typeface="Arial"/>
              </a:rPr>
              <a:t>domestic</a:t>
            </a:r>
            <a:r>
              <a:rPr kumimoji="0" sz="1200" b="0" i="0" u="none" strike="noStrike" kern="1200" cap="none" spc="20" normalizeH="0" baseline="0" noProof="0" dirty="0">
                <a:ln>
                  <a:noFill/>
                </a:ln>
                <a:solidFill>
                  <a:prstClr val="black"/>
                </a:solidFill>
                <a:effectLst/>
                <a:uLnTx/>
                <a:uFillTx/>
                <a:latin typeface="Arial"/>
                <a:ea typeface="+mn-ea"/>
                <a:cs typeface="Arial"/>
              </a:rPr>
              <a:t> </a:t>
            </a:r>
            <a:r>
              <a:rPr kumimoji="0" sz="1200" b="0" i="0" u="none" strike="noStrike" kern="1200" cap="none" spc="-5" normalizeH="0" baseline="0" noProof="0" dirty="0">
                <a:ln>
                  <a:noFill/>
                </a:ln>
                <a:solidFill>
                  <a:prstClr val="black"/>
                </a:solidFill>
                <a:effectLst/>
                <a:uLnTx/>
                <a:uFillTx/>
                <a:latin typeface="Arial"/>
                <a:ea typeface="+mn-ea"/>
                <a:cs typeface="Arial"/>
              </a:rPr>
              <a:t>response</a:t>
            </a:r>
            <a:r>
              <a:rPr kumimoji="0" sz="1200" b="0" i="0" u="none" strike="noStrike" kern="1200" cap="none" spc="55" normalizeH="0" baseline="0" noProof="0" dirty="0">
                <a:ln>
                  <a:noFill/>
                </a:ln>
                <a:solidFill>
                  <a:prstClr val="black"/>
                </a:solidFill>
                <a:effectLst/>
                <a:uLnTx/>
                <a:uFillTx/>
                <a:latin typeface="Arial"/>
                <a:ea typeface="+mn-ea"/>
                <a:cs typeface="Arial"/>
              </a:rPr>
              <a:t> </a:t>
            </a:r>
            <a:r>
              <a:rPr kumimoji="0" sz="1000" b="0" i="0" u="none" strike="noStrike" kern="1200" cap="none" spc="-10" normalizeH="0" baseline="0" noProof="0" dirty="0">
                <a:ln>
                  <a:noFill/>
                </a:ln>
                <a:solidFill>
                  <a:prstClr val="black"/>
                </a:solidFill>
                <a:effectLst/>
                <a:uLnTx/>
                <a:uFillTx/>
                <a:latin typeface="Arial"/>
                <a:ea typeface="+mn-ea"/>
                <a:cs typeface="Arial"/>
              </a:rPr>
              <a:t>(e.g., </a:t>
            </a:r>
            <a:r>
              <a:rPr kumimoji="0" sz="1000" b="0" i="0" u="none" strike="noStrike" kern="1200" cap="none" spc="-5" normalizeH="0" baseline="0" noProof="0" dirty="0">
                <a:ln>
                  <a:noFill/>
                </a:ln>
                <a:solidFill>
                  <a:prstClr val="black"/>
                </a:solidFill>
                <a:effectLst/>
                <a:uLnTx/>
                <a:uFillTx/>
                <a:latin typeface="Arial"/>
                <a:ea typeface="+mn-ea"/>
                <a:cs typeface="Arial"/>
              </a:rPr>
              <a:t> hurricane,</a:t>
            </a:r>
            <a:r>
              <a:rPr kumimoji="0" sz="1000" b="0" i="0" u="none" strike="noStrike" kern="1200" cap="none" spc="-15" normalizeH="0" baseline="0" noProof="0" dirty="0">
                <a:ln>
                  <a:noFill/>
                </a:ln>
                <a:solidFill>
                  <a:prstClr val="black"/>
                </a:solidFill>
                <a:effectLst/>
                <a:uLnTx/>
                <a:uFillTx/>
                <a:latin typeface="Arial"/>
                <a:ea typeface="+mn-ea"/>
                <a:cs typeface="Arial"/>
              </a:rPr>
              <a:t> </a:t>
            </a:r>
            <a:r>
              <a:rPr kumimoji="0" sz="1000" b="0" i="0" u="none" strike="noStrike" kern="1200" cap="none" spc="-5" normalizeH="0" baseline="0" noProof="0" dirty="0">
                <a:ln>
                  <a:noFill/>
                </a:ln>
                <a:solidFill>
                  <a:prstClr val="black"/>
                </a:solidFill>
                <a:effectLst/>
                <a:uLnTx/>
                <a:uFillTx/>
                <a:latin typeface="Arial"/>
                <a:ea typeface="+mn-ea"/>
                <a:cs typeface="Arial"/>
              </a:rPr>
              <a:t>earthquake,</a:t>
            </a:r>
            <a:r>
              <a:rPr kumimoji="0" sz="1000" b="0" i="0" u="none" strike="noStrike" kern="1200" cap="none" spc="-45" normalizeH="0" baseline="0" noProof="0" dirty="0">
                <a:ln>
                  <a:noFill/>
                </a:ln>
                <a:solidFill>
                  <a:prstClr val="black"/>
                </a:solidFill>
                <a:effectLst/>
                <a:uLnTx/>
                <a:uFillTx/>
                <a:latin typeface="Arial"/>
                <a:ea typeface="+mn-ea"/>
                <a:cs typeface="Arial"/>
              </a:rPr>
              <a:t> </a:t>
            </a:r>
            <a:r>
              <a:rPr kumimoji="0" sz="1000" b="0" i="0" u="none" strike="noStrike" kern="1200" cap="none" spc="-5" normalizeH="0" baseline="0" noProof="0" dirty="0">
                <a:ln>
                  <a:noFill/>
                </a:ln>
                <a:solidFill>
                  <a:prstClr val="black"/>
                </a:solidFill>
                <a:effectLst/>
                <a:uLnTx/>
                <a:uFillTx/>
                <a:latin typeface="Arial"/>
                <a:ea typeface="+mn-ea"/>
                <a:cs typeface="Arial"/>
              </a:rPr>
              <a:t>pandemic)</a:t>
            </a:r>
            <a:endParaRPr kumimoji="0" sz="1000" b="0" i="0" u="none" strike="noStrike" kern="1200" cap="none" spc="0" normalizeH="0" baseline="0" noProof="0">
              <a:ln>
                <a:noFill/>
              </a:ln>
              <a:solidFill>
                <a:prstClr val="black"/>
              </a:solidFill>
              <a:effectLst/>
              <a:uLnTx/>
              <a:uFillTx/>
              <a:latin typeface="Arial"/>
              <a:ea typeface="+mn-ea"/>
              <a:cs typeface="Arial"/>
            </a:endParaRPr>
          </a:p>
        </p:txBody>
      </p:sp>
      <p:pic>
        <p:nvPicPr>
          <p:cNvPr id="14" name="object 14"/>
          <p:cNvPicPr/>
          <p:nvPr/>
        </p:nvPicPr>
        <p:blipFill>
          <a:blip r:embed="rId5" cstate="print"/>
          <a:stretch>
            <a:fillRect/>
          </a:stretch>
        </p:blipFill>
        <p:spPr>
          <a:xfrm>
            <a:off x="5102352" y="821436"/>
            <a:ext cx="4003547" cy="2714243"/>
          </a:xfrm>
          <a:prstGeom prst="rect">
            <a:avLst/>
          </a:prstGeom>
        </p:spPr>
      </p:pic>
      <p:sp>
        <p:nvSpPr>
          <p:cNvPr id="15" name="object 15"/>
          <p:cNvSpPr txBox="1"/>
          <p:nvPr/>
        </p:nvSpPr>
        <p:spPr>
          <a:xfrm>
            <a:off x="6927437" y="821794"/>
            <a:ext cx="2108835" cy="239395"/>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sz="1400" b="1" i="0" u="none" strike="noStrike" kern="1200" cap="none" spc="-5" normalizeH="0" baseline="0" noProof="0" dirty="0">
                <a:ln>
                  <a:noFill/>
                </a:ln>
                <a:solidFill>
                  <a:prstClr val="black"/>
                </a:solidFill>
                <a:effectLst/>
                <a:uLnTx/>
                <a:uFillTx/>
                <a:latin typeface="Arial"/>
                <a:ea typeface="+mn-ea"/>
                <a:cs typeface="Arial"/>
              </a:rPr>
              <a:t>Command</a:t>
            </a:r>
            <a:r>
              <a:rPr kumimoji="0" sz="1400" b="1" i="0" u="none" strike="noStrike" kern="1200" cap="none" spc="-65" normalizeH="0" baseline="0" noProof="0" dirty="0">
                <a:ln>
                  <a:noFill/>
                </a:ln>
                <a:solidFill>
                  <a:prstClr val="black"/>
                </a:solidFill>
                <a:effectLst/>
                <a:uLnTx/>
                <a:uFillTx/>
                <a:latin typeface="Arial"/>
                <a:ea typeface="+mn-ea"/>
                <a:cs typeface="Arial"/>
              </a:rPr>
              <a:t> </a:t>
            </a:r>
            <a:r>
              <a:rPr kumimoji="0" sz="1400" b="1" i="0" u="none" strike="noStrike" kern="1200" cap="none" spc="-5" normalizeH="0" baseline="0" noProof="0" dirty="0">
                <a:ln>
                  <a:noFill/>
                </a:ln>
                <a:solidFill>
                  <a:prstClr val="black"/>
                </a:solidFill>
                <a:effectLst/>
                <a:uLnTx/>
                <a:uFillTx/>
                <a:latin typeface="Arial"/>
                <a:ea typeface="+mn-ea"/>
                <a:cs typeface="Arial"/>
              </a:rPr>
              <a:t>Relationships</a:t>
            </a:r>
            <a:endParaRPr kumimoji="0" sz="1400" b="0" i="0" u="none" strike="noStrike" kern="1200" cap="none" spc="0" normalizeH="0" baseline="0" noProof="0">
              <a:ln>
                <a:noFill/>
              </a:ln>
              <a:solidFill>
                <a:prstClr val="black"/>
              </a:solidFill>
              <a:effectLst/>
              <a:uLnTx/>
              <a:uFillTx/>
              <a:latin typeface="Arial"/>
              <a:ea typeface="+mn-ea"/>
              <a:cs typeface="Arial"/>
            </a:endParaRPr>
          </a:p>
        </p:txBody>
      </p:sp>
      <p:grpSp>
        <p:nvGrpSpPr>
          <p:cNvPr id="16" name="object 16"/>
          <p:cNvGrpSpPr/>
          <p:nvPr/>
        </p:nvGrpSpPr>
        <p:grpSpPr>
          <a:xfrm>
            <a:off x="228600" y="932688"/>
            <a:ext cx="8877300" cy="5760720"/>
            <a:chOff x="228600" y="932688"/>
            <a:chExt cx="8877300" cy="5760720"/>
          </a:xfrm>
        </p:grpSpPr>
        <p:sp>
          <p:nvSpPr>
            <p:cNvPr id="17" name="object 17"/>
            <p:cNvSpPr/>
            <p:nvPr/>
          </p:nvSpPr>
          <p:spPr>
            <a:xfrm>
              <a:off x="5176265" y="951738"/>
              <a:ext cx="0" cy="5722620"/>
            </a:xfrm>
            <a:custGeom>
              <a:avLst/>
              <a:gdLst/>
              <a:ahLst/>
              <a:cxnLst/>
              <a:rect l="l" t="t" r="r" b="b"/>
              <a:pathLst>
                <a:path h="5722620">
                  <a:moveTo>
                    <a:pt x="0" y="0"/>
                  </a:moveTo>
                  <a:lnTo>
                    <a:pt x="0" y="5722531"/>
                  </a:lnTo>
                </a:path>
              </a:pathLst>
            </a:custGeom>
            <a:ln w="38100">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object 18"/>
            <p:cNvSpPr/>
            <p:nvPr/>
          </p:nvSpPr>
          <p:spPr>
            <a:xfrm>
              <a:off x="247650" y="3595884"/>
              <a:ext cx="8595360" cy="12065"/>
            </a:xfrm>
            <a:custGeom>
              <a:avLst/>
              <a:gdLst/>
              <a:ahLst/>
              <a:cxnLst/>
              <a:rect l="l" t="t" r="r" b="b"/>
              <a:pathLst>
                <a:path w="8595360" h="12064">
                  <a:moveTo>
                    <a:pt x="0" y="11823"/>
                  </a:moveTo>
                  <a:lnTo>
                    <a:pt x="8595360" y="0"/>
                  </a:lnTo>
                </a:path>
              </a:pathLst>
            </a:custGeom>
            <a:ln w="38099">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19" name="object 19"/>
            <p:cNvPicPr/>
            <p:nvPr/>
          </p:nvPicPr>
          <p:blipFill>
            <a:blip r:embed="rId6" cstate="print"/>
            <a:stretch>
              <a:fillRect/>
            </a:stretch>
          </p:blipFill>
          <p:spPr>
            <a:xfrm>
              <a:off x="5192267" y="3642360"/>
              <a:ext cx="3913631" cy="2953511"/>
            </a:xfrm>
            <a:prstGeom prst="rect">
              <a:avLst/>
            </a:prstGeom>
          </p:spPr>
        </p:pic>
      </p:grpSp>
      <p:sp>
        <p:nvSpPr>
          <p:cNvPr id="20" name="object 20"/>
          <p:cNvSpPr txBox="1"/>
          <p:nvPr/>
        </p:nvSpPr>
        <p:spPr>
          <a:xfrm>
            <a:off x="7299959" y="3713988"/>
            <a:ext cx="1693545" cy="631190"/>
          </a:xfrm>
          <a:prstGeom prst="rect">
            <a:avLst/>
          </a:prstGeom>
          <a:solidFill>
            <a:srgbClr val="F1F1F1"/>
          </a:solidFill>
        </p:spPr>
        <p:txBody>
          <a:bodyPr vert="horz" wrap="square" lIns="0" tIns="41910" rIns="0" bIns="0" rtlCol="0">
            <a:spAutoFit/>
          </a:bodyPr>
          <a:lstStyle/>
          <a:p>
            <a:pPr marL="91440" marR="0" lvl="0" indent="0" algn="l" defTabSz="914400" rtl="0" eaLnBrk="1" fontAlgn="auto" latinLnBrk="0" hangingPunct="1">
              <a:lnSpc>
                <a:spcPct val="100000"/>
              </a:lnSpc>
              <a:spcBef>
                <a:spcPts val="330"/>
              </a:spcBef>
              <a:spcAft>
                <a:spcPts val="0"/>
              </a:spcAft>
              <a:buClrTx/>
              <a:buSzTx/>
              <a:buFontTx/>
              <a:buNone/>
              <a:tabLst/>
              <a:defRPr/>
            </a:pPr>
            <a:r>
              <a:rPr kumimoji="0" sz="1100" b="1" i="0" u="none" strike="noStrike" kern="1200" cap="none" spc="-15" normalizeH="0" baseline="0" noProof="0" dirty="0">
                <a:ln>
                  <a:noFill/>
                </a:ln>
                <a:solidFill>
                  <a:prstClr val="black"/>
                </a:solidFill>
                <a:effectLst/>
                <a:uLnTx/>
                <a:uFillTx/>
                <a:latin typeface="Arial"/>
                <a:ea typeface="+mn-ea"/>
                <a:cs typeface="Arial"/>
              </a:rPr>
              <a:t>Area</a:t>
            </a:r>
            <a:r>
              <a:rPr kumimoji="0" sz="1100" b="1" i="0" u="none" strike="noStrike" kern="1200" cap="none" spc="20" normalizeH="0" baseline="0" noProof="0" dirty="0">
                <a:ln>
                  <a:noFill/>
                </a:ln>
                <a:solidFill>
                  <a:prstClr val="black"/>
                </a:solidFill>
                <a:effectLst/>
                <a:uLnTx/>
                <a:uFillTx/>
                <a:latin typeface="Arial"/>
                <a:ea typeface="+mn-ea"/>
                <a:cs typeface="Arial"/>
              </a:rPr>
              <a:t> </a:t>
            </a:r>
            <a:r>
              <a:rPr kumimoji="0" sz="1100" b="1" i="0" u="none" strike="noStrike" kern="1200" cap="none" spc="-5" normalizeH="0" baseline="0" noProof="0" dirty="0">
                <a:ln>
                  <a:noFill/>
                </a:ln>
                <a:solidFill>
                  <a:prstClr val="black"/>
                </a:solidFill>
                <a:effectLst/>
                <a:uLnTx/>
                <a:uFillTx/>
                <a:latin typeface="Arial"/>
                <a:ea typeface="+mn-ea"/>
                <a:cs typeface="Arial"/>
              </a:rPr>
              <a:t>of Responsibility</a:t>
            </a:r>
            <a:endParaRPr kumimoji="0" sz="1100" b="0" i="0" u="none" strike="noStrike" kern="1200" cap="none" spc="0" normalizeH="0" baseline="0" noProof="0">
              <a:ln>
                <a:noFill/>
              </a:ln>
              <a:solidFill>
                <a:prstClr val="black"/>
              </a:solidFill>
              <a:effectLst/>
              <a:uLnTx/>
              <a:uFillTx/>
              <a:latin typeface="Arial"/>
              <a:ea typeface="+mn-ea"/>
              <a:cs typeface="Arial"/>
            </a:endParaRPr>
          </a:p>
          <a:p>
            <a:pPr marL="91440" marR="0" lvl="0" indent="0" algn="l" defTabSz="914400" rtl="0" eaLnBrk="1" fontAlgn="auto" latinLnBrk="0" hangingPunct="1">
              <a:lnSpc>
                <a:spcPct val="100000"/>
              </a:lnSpc>
              <a:spcBef>
                <a:spcPts val="10"/>
              </a:spcBef>
              <a:spcAft>
                <a:spcPts val="0"/>
              </a:spcAft>
              <a:buClrTx/>
              <a:buSzTx/>
              <a:buFontTx/>
              <a:buNone/>
              <a:tabLst/>
              <a:defRPr/>
            </a:pPr>
            <a:r>
              <a:rPr kumimoji="0" sz="800" b="0" i="0" u="none" strike="noStrike" kern="1200" cap="none" spc="0" normalizeH="0" baseline="0" noProof="0" dirty="0">
                <a:ln>
                  <a:noFill/>
                </a:ln>
                <a:solidFill>
                  <a:prstClr val="black"/>
                </a:solidFill>
                <a:effectLst/>
                <a:uLnTx/>
                <a:uFillTx/>
                <a:latin typeface="Arial"/>
                <a:ea typeface="+mn-ea"/>
                <a:cs typeface="Arial"/>
              </a:rPr>
              <a:t>Includes Alaska,</a:t>
            </a:r>
            <a:r>
              <a:rPr kumimoji="0" sz="800" b="0" i="0" u="none" strike="noStrike" kern="1200" cap="none" spc="-25" normalizeH="0" baseline="0" noProof="0" dirty="0">
                <a:ln>
                  <a:noFill/>
                </a:ln>
                <a:solidFill>
                  <a:prstClr val="black"/>
                </a:solidFill>
                <a:effectLst/>
                <a:uLnTx/>
                <a:uFillTx/>
                <a:latin typeface="Arial"/>
                <a:ea typeface="+mn-ea"/>
                <a:cs typeface="Arial"/>
              </a:rPr>
              <a:t> </a:t>
            </a:r>
            <a:r>
              <a:rPr kumimoji="0" sz="800" b="0" i="0" u="none" strike="noStrike" kern="1200" cap="none" spc="-5" normalizeH="0" baseline="0" noProof="0" dirty="0">
                <a:ln>
                  <a:noFill/>
                </a:ln>
                <a:solidFill>
                  <a:prstClr val="black"/>
                </a:solidFill>
                <a:effectLst/>
                <a:uLnTx/>
                <a:uFillTx/>
                <a:latin typeface="Arial"/>
                <a:ea typeface="+mn-ea"/>
                <a:cs typeface="Arial"/>
              </a:rPr>
              <a:t>Puerto</a:t>
            </a:r>
            <a:r>
              <a:rPr kumimoji="0" sz="800" b="0" i="0" u="none" strike="noStrike" kern="1200" cap="none" spc="0" normalizeH="0" baseline="0" noProof="0" dirty="0">
                <a:ln>
                  <a:noFill/>
                </a:ln>
                <a:solidFill>
                  <a:prstClr val="black"/>
                </a:solidFill>
                <a:effectLst/>
                <a:uLnTx/>
                <a:uFillTx/>
                <a:latin typeface="Arial"/>
                <a:ea typeface="+mn-ea"/>
                <a:cs typeface="Arial"/>
              </a:rPr>
              <a:t> </a:t>
            </a:r>
            <a:r>
              <a:rPr kumimoji="0" sz="800" b="0" i="0" u="none" strike="noStrike" kern="1200" cap="none" spc="-5" normalizeH="0" baseline="0" noProof="0" dirty="0">
                <a:ln>
                  <a:noFill/>
                </a:ln>
                <a:solidFill>
                  <a:prstClr val="black"/>
                </a:solidFill>
                <a:effectLst/>
                <a:uLnTx/>
                <a:uFillTx/>
                <a:latin typeface="Arial"/>
                <a:ea typeface="+mn-ea"/>
                <a:cs typeface="Arial"/>
              </a:rPr>
              <a:t>Rico,</a:t>
            </a:r>
            <a:endParaRPr kumimoji="0" sz="800" b="0" i="0" u="none" strike="noStrike" kern="1200" cap="none" spc="0" normalizeH="0" baseline="0" noProof="0">
              <a:ln>
                <a:noFill/>
              </a:ln>
              <a:solidFill>
                <a:prstClr val="black"/>
              </a:solidFill>
              <a:effectLst/>
              <a:uLnTx/>
              <a:uFillTx/>
              <a:latin typeface="Arial"/>
              <a:ea typeface="+mn-ea"/>
              <a:cs typeface="Arial"/>
            </a:endParaRPr>
          </a:p>
          <a:p>
            <a:pPr marL="91440" marR="453390" lvl="0" indent="0" algn="l" defTabSz="914400" rtl="0" eaLnBrk="1" fontAlgn="auto" latinLnBrk="0" hangingPunct="1">
              <a:lnSpc>
                <a:spcPct val="100000"/>
              </a:lnSpc>
              <a:spcBef>
                <a:spcPts val="0"/>
              </a:spcBef>
              <a:spcAft>
                <a:spcPts val="0"/>
              </a:spcAft>
              <a:buClrTx/>
              <a:buSzTx/>
              <a:buFontTx/>
              <a:buNone/>
              <a:tabLst/>
              <a:defRPr/>
            </a:pPr>
            <a:r>
              <a:rPr kumimoji="0" sz="800" b="0" i="0" u="none" strike="noStrike" kern="1200" cap="none" spc="0" normalizeH="0" baseline="0" noProof="0" dirty="0">
                <a:ln>
                  <a:noFill/>
                </a:ln>
                <a:solidFill>
                  <a:prstClr val="black"/>
                </a:solidFill>
                <a:effectLst/>
                <a:uLnTx/>
                <a:uFillTx/>
                <a:latin typeface="Arial"/>
                <a:ea typeface="+mn-ea"/>
                <a:cs typeface="Arial"/>
              </a:rPr>
              <a:t>U.S.</a:t>
            </a:r>
            <a:r>
              <a:rPr kumimoji="0" sz="800" b="0" i="0" u="none" strike="noStrike" kern="1200" cap="none" spc="-25" normalizeH="0" baseline="0" noProof="0" dirty="0">
                <a:ln>
                  <a:noFill/>
                </a:ln>
                <a:solidFill>
                  <a:prstClr val="black"/>
                </a:solidFill>
                <a:effectLst/>
                <a:uLnTx/>
                <a:uFillTx/>
                <a:latin typeface="Arial"/>
                <a:ea typeface="+mn-ea"/>
                <a:cs typeface="Arial"/>
              </a:rPr>
              <a:t> </a:t>
            </a:r>
            <a:r>
              <a:rPr kumimoji="0" sz="800" b="0" i="0" u="none" strike="noStrike" kern="1200" cap="none" spc="0" normalizeH="0" baseline="0" noProof="0" dirty="0">
                <a:ln>
                  <a:noFill/>
                </a:ln>
                <a:solidFill>
                  <a:prstClr val="black"/>
                </a:solidFill>
                <a:effectLst/>
                <a:uLnTx/>
                <a:uFillTx/>
                <a:latin typeface="Arial"/>
                <a:ea typeface="+mn-ea"/>
                <a:cs typeface="Arial"/>
              </a:rPr>
              <a:t>Virgin</a:t>
            </a:r>
            <a:r>
              <a:rPr kumimoji="0" sz="800" b="0" i="0" u="none" strike="noStrike" kern="1200" cap="none" spc="-20" normalizeH="0" baseline="0" noProof="0" dirty="0">
                <a:ln>
                  <a:noFill/>
                </a:ln>
                <a:solidFill>
                  <a:prstClr val="black"/>
                </a:solidFill>
                <a:effectLst/>
                <a:uLnTx/>
                <a:uFillTx/>
                <a:latin typeface="Arial"/>
                <a:ea typeface="+mn-ea"/>
                <a:cs typeface="Arial"/>
              </a:rPr>
              <a:t> </a:t>
            </a:r>
            <a:r>
              <a:rPr kumimoji="0" sz="800" b="0" i="0" u="none" strike="noStrike" kern="1200" cap="none" spc="0" normalizeH="0" baseline="0" noProof="0" dirty="0">
                <a:ln>
                  <a:noFill/>
                </a:ln>
                <a:solidFill>
                  <a:prstClr val="black"/>
                </a:solidFill>
                <a:effectLst/>
                <a:uLnTx/>
                <a:uFillTx/>
                <a:latin typeface="Arial"/>
                <a:ea typeface="+mn-ea"/>
                <a:cs typeface="Arial"/>
              </a:rPr>
              <a:t>Islands</a:t>
            </a:r>
            <a:r>
              <a:rPr kumimoji="0" sz="800" b="0" i="0" u="none" strike="noStrike" kern="1200" cap="none" spc="-25" normalizeH="0" baseline="0" noProof="0" dirty="0">
                <a:ln>
                  <a:noFill/>
                </a:ln>
                <a:solidFill>
                  <a:prstClr val="black"/>
                </a:solidFill>
                <a:effectLst/>
                <a:uLnTx/>
                <a:uFillTx/>
                <a:latin typeface="Arial"/>
                <a:ea typeface="+mn-ea"/>
                <a:cs typeface="Arial"/>
              </a:rPr>
              <a:t> </a:t>
            </a:r>
            <a:r>
              <a:rPr kumimoji="0" sz="800" b="0" i="0" u="none" strike="noStrike" kern="1200" cap="none" spc="0" normalizeH="0" baseline="0" noProof="0" dirty="0">
                <a:ln>
                  <a:noFill/>
                </a:ln>
                <a:solidFill>
                  <a:prstClr val="black"/>
                </a:solidFill>
                <a:effectLst/>
                <a:uLnTx/>
                <a:uFillTx/>
                <a:latin typeface="Arial"/>
                <a:ea typeface="+mn-ea"/>
                <a:cs typeface="Arial"/>
              </a:rPr>
              <a:t>&amp;</a:t>
            </a:r>
            <a:r>
              <a:rPr kumimoji="0" sz="800" b="0" i="0" u="none" strike="noStrike" kern="1200" cap="none" spc="-20" normalizeH="0" baseline="0" noProof="0" dirty="0">
                <a:ln>
                  <a:noFill/>
                </a:ln>
                <a:solidFill>
                  <a:prstClr val="black"/>
                </a:solidFill>
                <a:effectLst/>
                <a:uLnTx/>
                <a:uFillTx/>
                <a:latin typeface="Arial"/>
                <a:ea typeface="+mn-ea"/>
                <a:cs typeface="Arial"/>
              </a:rPr>
              <a:t> </a:t>
            </a:r>
            <a:r>
              <a:rPr kumimoji="0" sz="800" b="0" i="0" u="none" strike="noStrike" kern="1200" cap="none" spc="-5" normalizeH="0" baseline="0" noProof="0" dirty="0">
                <a:ln>
                  <a:noFill/>
                </a:ln>
                <a:solidFill>
                  <a:prstClr val="black"/>
                </a:solidFill>
                <a:effectLst/>
                <a:uLnTx/>
                <a:uFillTx/>
                <a:latin typeface="Arial"/>
                <a:ea typeface="+mn-ea"/>
                <a:cs typeface="Arial"/>
              </a:rPr>
              <a:t>The </a:t>
            </a:r>
            <a:r>
              <a:rPr kumimoji="0" sz="800" b="0" i="0" u="none" strike="noStrike" kern="1200" cap="none" spc="-210" normalizeH="0" baseline="0" noProof="0" dirty="0">
                <a:ln>
                  <a:noFill/>
                </a:ln>
                <a:solidFill>
                  <a:prstClr val="black"/>
                </a:solidFill>
                <a:effectLst/>
                <a:uLnTx/>
                <a:uFillTx/>
                <a:latin typeface="Arial"/>
                <a:ea typeface="+mn-ea"/>
                <a:cs typeface="Arial"/>
              </a:rPr>
              <a:t> </a:t>
            </a:r>
            <a:r>
              <a:rPr kumimoji="0" sz="800" b="0" i="0" u="none" strike="noStrike" kern="1200" cap="none" spc="0" normalizeH="0" baseline="0" noProof="0" dirty="0">
                <a:ln>
                  <a:noFill/>
                </a:ln>
                <a:solidFill>
                  <a:prstClr val="black"/>
                </a:solidFill>
                <a:effectLst/>
                <a:uLnTx/>
                <a:uFillTx/>
                <a:latin typeface="Arial"/>
                <a:ea typeface="+mn-ea"/>
                <a:cs typeface="Arial"/>
              </a:rPr>
              <a:t>Bahamas</a:t>
            </a:r>
            <a:endParaRPr kumimoji="0" sz="800" b="0" i="0" u="none" strike="noStrike" kern="1200" cap="none" spc="0" normalizeH="0" baseline="0" noProof="0">
              <a:ln>
                <a:noFill/>
              </a:ln>
              <a:solidFill>
                <a:prstClr val="black"/>
              </a:solidFill>
              <a:effectLst/>
              <a:uLnTx/>
              <a:uFillTx/>
              <a:latin typeface="Arial"/>
              <a:ea typeface="+mn-ea"/>
              <a:cs typeface="Arial"/>
            </a:endParaRPr>
          </a:p>
        </p:txBody>
      </p:sp>
      <p:sp>
        <p:nvSpPr>
          <p:cNvPr id="21" name="object 21"/>
          <p:cNvSpPr txBox="1"/>
          <p:nvPr/>
        </p:nvSpPr>
        <p:spPr>
          <a:xfrm>
            <a:off x="5265420" y="6080759"/>
            <a:ext cx="1926589" cy="431800"/>
          </a:xfrm>
          <a:prstGeom prst="rect">
            <a:avLst/>
          </a:prstGeom>
          <a:solidFill>
            <a:srgbClr val="F1F1F1"/>
          </a:solidFill>
        </p:spPr>
        <p:txBody>
          <a:bodyPr vert="horz" wrap="square" lIns="0" tIns="37465" rIns="0" bIns="0" rtlCol="0">
            <a:spAutoFit/>
          </a:bodyPr>
          <a:lstStyle/>
          <a:p>
            <a:pPr marL="90805" marR="136525" lvl="0" indent="0" algn="just" defTabSz="914400" rtl="0" eaLnBrk="1" fontAlgn="auto" latinLnBrk="0" hangingPunct="1">
              <a:lnSpc>
                <a:spcPct val="105700"/>
              </a:lnSpc>
              <a:spcBef>
                <a:spcPts val="295"/>
              </a:spcBef>
              <a:spcAft>
                <a:spcPts val="0"/>
              </a:spcAft>
              <a:buClrTx/>
              <a:buSzTx/>
              <a:buFontTx/>
              <a:buNone/>
              <a:tabLst/>
              <a:defRPr/>
            </a:pPr>
            <a:r>
              <a:rPr kumimoji="0" sz="700" b="0" i="0" u="none" strike="noStrike" kern="1200" cap="none" spc="-5" normalizeH="0" baseline="0" noProof="0" dirty="0">
                <a:ln>
                  <a:noFill/>
                </a:ln>
                <a:solidFill>
                  <a:prstClr val="black"/>
                </a:solidFill>
                <a:effectLst/>
                <a:uLnTx/>
                <a:uFillTx/>
                <a:latin typeface="Arial"/>
                <a:ea typeface="+mn-ea"/>
                <a:cs typeface="Arial"/>
              </a:rPr>
              <a:t>Can also </a:t>
            </a:r>
            <a:r>
              <a:rPr kumimoji="0" sz="700" b="0" i="0" u="none" strike="noStrike" kern="1200" cap="none" spc="-10" normalizeH="0" baseline="0" noProof="0" dirty="0">
                <a:ln>
                  <a:noFill/>
                </a:ln>
                <a:solidFill>
                  <a:prstClr val="black"/>
                </a:solidFill>
                <a:effectLst/>
                <a:uLnTx/>
                <a:uFillTx/>
                <a:latin typeface="Arial"/>
                <a:ea typeface="+mn-ea"/>
                <a:cs typeface="Arial"/>
              </a:rPr>
              <a:t>support Indo-Pacific </a:t>
            </a:r>
            <a:r>
              <a:rPr kumimoji="0" sz="700" b="0" i="0" u="none" strike="noStrike" kern="1200" cap="none" spc="-5" normalizeH="0" baseline="0" noProof="0" dirty="0">
                <a:ln>
                  <a:noFill/>
                </a:ln>
                <a:solidFill>
                  <a:prstClr val="black"/>
                </a:solidFill>
                <a:effectLst/>
                <a:uLnTx/>
                <a:uFillTx/>
                <a:latin typeface="Arial"/>
                <a:ea typeface="+mn-ea"/>
                <a:cs typeface="Arial"/>
              </a:rPr>
              <a:t>Command in </a:t>
            </a:r>
            <a:r>
              <a:rPr kumimoji="0" sz="700" b="0" i="0" u="none" strike="noStrike" kern="1200" cap="none" spc="0" normalizeH="0" baseline="0" noProof="0" dirty="0">
                <a:ln>
                  <a:noFill/>
                </a:ln>
                <a:solidFill>
                  <a:prstClr val="black"/>
                </a:solidFill>
                <a:effectLst/>
                <a:uLnTx/>
                <a:uFillTx/>
                <a:latin typeface="Arial"/>
                <a:ea typeface="+mn-ea"/>
                <a:cs typeface="Arial"/>
              </a:rPr>
              <a:t> </a:t>
            </a:r>
            <a:r>
              <a:rPr kumimoji="0" sz="700" b="0" i="0" u="none" strike="noStrike" kern="1200" cap="none" spc="-10" normalizeH="0" baseline="0" noProof="0" dirty="0">
                <a:ln>
                  <a:noFill/>
                </a:ln>
                <a:solidFill>
                  <a:prstClr val="black"/>
                </a:solidFill>
                <a:effectLst/>
                <a:uLnTx/>
                <a:uFillTx/>
                <a:latin typeface="Arial"/>
                <a:ea typeface="+mn-ea"/>
                <a:cs typeface="Arial"/>
              </a:rPr>
              <a:t>HI, </a:t>
            </a:r>
            <a:r>
              <a:rPr kumimoji="0" sz="700" b="0" i="0" u="none" strike="noStrike" kern="1200" cap="none" spc="-5" normalizeH="0" baseline="0" noProof="0" dirty="0">
                <a:ln>
                  <a:noFill/>
                </a:ln>
                <a:solidFill>
                  <a:prstClr val="black"/>
                </a:solidFill>
                <a:effectLst/>
                <a:uLnTx/>
                <a:uFillTx/>
                <a:latin typeface="Arial"/>
                <a:ea typeface="+mn-ea"/>
                <a:cs typeface="Arial"/>
              </a:rPr>
              <a:t>Guam, </a:t>
            </a:r>
            <a:r>
              <a:rPr kumimoji="0" sz="700" b="0" i="0" u="none" strike="noStrike" kern="1200" cap="none" spc="-10" normalizeH="0" baseline="0" noProof="0" dirty="0">
                <a:ln>
                  <a:noFill/>
                </a:ln>
                <a:solidFill>
                  <a:prstClr val="black"/>
                </a:solidFill>
                <a:effectLst/>
                <a:uLnTx/>
                <a:uFillTx/>
                <a:latin typeface="Arial"/>
                <a:ea typeface="+mn-ea"/>
                <a:cs typeface="Arial"/>
              </a:rPr>
              <a:t>Commonwealth </a:t>
            </a:r>
            <a:r>
              <a:rPr kumimoji="0" sz="700" b="0" i="0" u="none" strike="noStrike" kern="1200" cap="none" spc="-5" normalizeH="0" baseline="0" noProof="0" dirty="0">
                <a:ln>
                  <a:noFill/>
                </a:ln>
                <a:solidFill>
                  <a:prstClr val="black"/>
                </a:solidFill>
                <a:effectLst/>
                <a:uLnTx/>
                <a:uFillTx/>
                <a:latin typeface="Arial"/>
                <a:ea typeface="+mn-ea"/>
                <a:cs typeface="Arial"/>
              </a:rPr>
              <a:t>of </a:t>
            </a:r>
            <a:r>
              <a:rPr kumimoji="0" sz="700" b="0" i="0" u="none" strike="noStrike" kern="1200" cap="none" spc="-10" normalizeH="0" baseline="0" noProof="0" dirty="0">
                <a:ln>
                  <a:noFill/>
                </a:ln>
                <a:solidFill>
                  <a:prstClr val="black"/>
                </a:solidFill>
                <a:effectLst/>
                <a:uLnTx/>
                <a:uFillTx/>
                <a:latin typeface="Arial"/>
                <a:ea typeface="+mn-ea"/>
                <a:cs typeface="Arial"/>
              </a:rPr>
              <a:t>the Northern </a:t>
            </a:r>
            <a:r>
              <a:rPr kumimoji="0" sz="700" b="0" i="0" u="none" strike="noStrike" kern="1200" cap="none" spc="-5" normalizeH="0" baseline="0" noProof="0" dirty="0">
                <a:ln>
                  <a:noFill/>
                </a:ln>
                <a:solidFill>
                  <a:prstClr val="black"/>
                </a:solidFill>
                <a:effectLst/>
                <a:uLnTx/>
                <a:uFillTx/>
                <a:latin typeface="Arial"/>
                <a:ea typeface="+mn-ea"/>
                <a:cs typeface="Arial"/>
              </a:rPr>
              <a:t> </a:t>
            </a:r>
            <a:r>
              <a:rPr kumimoji="0" sz="700" b="0" i="0" u="none" strike="noStrike" kern="1200" cap="none" spc="-10" normalizeH="0" baseline="0" noProof="0" dirty="0">
                <a:ln>
                  <a:noFill/>
                </a:ln>
                <a:solidFill>
                  <a:prstClr val="black"/>
                </a:solidFill>
                <a:effectLst/>
                <a:uLnTx/>
                <a:uFillTx/>
                <a:latin typeface="Arial"/>
                <a:ea typeface="+mn-ea"/>
                <a:cs typeface="Arial"/>
              </a:rPr>
              <a:t>Mariana</a:t>
            </a:r>
            <a:r>
              <a:rPr kumimoji="0" sz="700" b="0" i="0" u="none" strike="noStrike" kern="1200" cap="none" spc="35" normalizeH="0" baseline="0" noProof="0" dirty="0">
                <a:ln>
                  <a:noFill/>
                </a:ln>
                <a:solidFill>
                  <a:prstClr val="black"/>
                </a:solidFill>
                <a:effectLst/>
                <a:uLnTx/>
                <a:uFillTx/>
                <a:latin typeface="Arial"/>
                <a:ea typeface="+mn-ea"/>
                <a:cs typeface="Arial"/>
              </a:rPr>
              <a:t> </a:t>
            </a:r>
            <a:r>
              <a:rPr kumimoji="0" sz="700" b="0" i="0" u="none" strike="noStrike" kern="1200" cap="none" spc="-10" normalizeH="0" baseline="0" noProof="0" dirty="0">
                <a:ln>
                  <a:noFill/>
                </a:ln>
                <a:solidFill>
                  <a:prstClr val="black"/>
                </a:solidFill>
                <a:effectLst/>
                <a:uLnTx/>
                <a:uFillTx/>
                <a:latin typeface="Arial"/>
                <a:ea typeface="+mn-ea"/>
                <a:cs typeface="Arial"/>
              </a:rPr>
              <a:t>Islands</a:t>
            </a:r>
            <a:endParaRPr kumimoji="0" sz="700" b="0" i="0" u="none" strike="noStrike" kern="1200" cap="none" spc="0" normalizeH="0" baseline="0" noProof="0">
              <a:ln>
                <a:noFill/>
              </a:ln>
              <a:solidFill>
                <a:prstClr val="black"/>
              </a:solidFill>
              <a:effectLst/>
              <a:uLnTx/>
              <a:uFillTx/>
              <a:latin typeface="Arial"/>
              <a:ea typeface="+mn-ea"/>
              <a:cs typeface="Arial"/>
            </a:endParaRPr>
          </a:p>
        </p:txBody>
      </p:sp>
      <p:sp>
        <p:nvSpPr>
          <p:cNvPr id="22" name="object 22"/>
          <p:cNvSpPr txBox="1"/>
          <p:nvPr/>
        </p:nvSpPr>
        <p:spPr>
          <a:xfrm>
            <a:off x="146304" y="3151632"/>
            <a:ext cx="2638425" cy="368935"/>
          </a:xfrm>
          <a:prstGeom prst="rect">
            <a:avLst/>
          </a:prstGeom>
          <a:ln w="9144">
            <a:solidFill>
              <a:srgbClr val="000000"/>
            </a:solidFill>
          </a:ln>
        </p:spPr>
        <p:txBody>
          <a:bodyPr vert="horz" wrap="square" lIns="0" tIns="42545" rIns="0" bIns="0" rtlCol="0">
            <a:spAutoFit/>
          </a:bodyPr>
          <a:lstStyle/>
          <a:p>
            <a:pPr marL="90805" marR="400685" lvl="0" indent="0" algn="l" defTabSz="914400" rtl="0" eaLnBrk="1" fontAlgn="auto" latinLnBrk="0" hangingPunct="1">
              <a:lnSpc>
                <a:spcPct val="100000"/>
              </a:lnSpc>
              <a:spcBef>
                <a:spcPts val="335"/>
              </a:spcBef>
              <a:spcAft>
                <a:spcPts val="0"/>
              </a:spcAft>
              <a:buClrTx/>
              <a:buSzTx/>
              <a:buFontTx/>
              <a:buNone/>
              <a:tabLst/>
              <a:defRPr/>
            </a:pPr>
            <a:r>
              <a:rPr kumimoji="0" sz="900" b="0" i="0" u="none" strike="noStrike" kern="1200" cap="none" spc="-5" normalizeH="0" baseline="0" noProof="0" dirty="0">
                <a:ln>
                  <a:noFill/>
                </a:ln>
                <a:solidFill>
                  <a:prstClr val="black"/>
                </a:solidFill>
                <a:effectLst/>
                <a:uLnTx/>
                <a:uFillTx/>
                <a:latin typeface="Arial"/>
                <a:ea typeface="+mn-ea"/>
                <a:cs typeface="Arial"/>
              </a:rPr>
              <a:t>Specialties: </a:t>
            </a:r>
            <a:r>
              <a:rPr kumimoji="0" sz="900" b="0" i="0" u="none" strike="noStrike" kern="1200" cap="none" spc="0" normalizeH="0" baseline="0" noProof="0" dirty="0">
                <a:ln>
                  <a:noFill/>
                </a:ln>
                <a:solidFill>
                  <a:prstClr val="black"/>
                </a:solidFill>
                <a:effectLst/>
                <a:uLnTx/>
                <a:uFillTx/>
                <a:latin typeface="Arial"/>
                <a:ea typeface="+mn-ea"/>
                <a:cs typeface="Arial"/>
              </a:rPr>
              <a:t>Nuclear, Chemical, Biological; </a:t>
            </a:r>
            <a:r>
              <a:rPr kumimoji="0" sz="900" b="0" i="0" u="none" strike="noStrike" kern="1200" cap="none" spc="-240" normalizeH="0" baseline="0" noProof="0" dirty="0">
                <a:ln>
                  <a:noFill/>
                </a:ln>
                <a:solidFill>
                  <a:prstClr val="black"/>
                </a:solidFill>
                <a:effectLst/>
                <a:uLnTx/>
                <a:uFillTx/>
                <a:latin typeface="Arial"/>
                <a:ea typeface="+mn-ea"/>
                <a:cs typeface="Arial"/>
              </a:rPr>
              <a:t> </a:t>
            </a:r>
            <a:r>
              <a:rPr kumimoji="0" sz="900" b="0" i="0" u="none" strike="noStrike" kern="1200" cap="none" spc="-5" normalizeH="0" baseline="0" noProof="0" dirty="0">
                <a:ln>
                  <a:noFill/>
                </a:ln>
                <a:solidFill>
                  <a:prstClr val="black"/>
                </a:solidFill>
                <a:effectLst/>
                <a:uLnTx/>
                <a:uFillTx/>
                <a:latin typeface="Arial"/>
                <a:ea typeface="+mn-ea"/>
                <a:cs typeface="Arial"/>
              </a:rPr>
              <a:t>Interagency;</a:t>
            </a:r>
            <a:r>
              <a:rPr kumimoji="0" sz="900" b="0" i="0" u="none" strike="noStrike" kern="1200" cap="none" spc="-40"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full</a:t>
            </a:r>
            <a:r>
              <a:rPr kumimoji="0" sz="900" b="0" i="0" u="none" strike="noStrike" kern="1200" cap="none" spc="-10"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time</a:t>
            </a:r>
            <a:r>
              <a:rPr kumimoji="0" sz="900" b="0" i="0" u="none" strike="noStrike" kern="1200" cap="none" spc="-20" normalizeH="0" baseline="0" noProof="0" dirty="0">
                <a:ln>
                  <a:noFill/>
                </a:ln>
                <a:solidFill>
                  <a:prstClr val="black"/>
                </a:solidFill>
                <a:effectLst/>
                <a:uLnTx/>
                <a:uFillTx/>
                <a:latin typeface="Arial"/>
                <a:ea typeface="+mn-ea"/>
                <a:cs typeface="Arial"/>
              </a:rPr>
              <a:t> </a:t>
            </a:r>
            <a:r>
              <a:rPr kumimoji="0" sz="900" b="0" i="0" u="none" strike="noStrike" kern="1200" cap="none" spc="-5" normalizeH="0" baseline="0" noProof="0" dirty="0">
                <a:ln>
                  <a:noFill/>
                </a:ln>
                <a:solidFill>
                  <a:prstClr val="black"/>
                </a:solidFill>
                <a:effectLst/>
                <a:uLnTx/>
                <a:uFillTx/>
                <a:latin typeface="Arial"/>
                <a:ea typeface="+mn-ea"/>
                <a:cs typeface="Arial"/>
              </a:rPr>
              <a:t>JTF</a:t>
            </a:r>
            <a:endParaRPr kumimoji="0" sz="900" b="0" i="0" u="none" strike="noStrike" kern="1200" cap="none" spc="0" normalizeH="0" baseline="0" noProof="0">
              <a:ln>
                <a:noFill/>
              </a:ln>
              <a:solidFill>
                <a:prstClr val="black"/>
              </a:solidFill>
              <a:effectLst/>
              <a:uLnTx/>
              <a:uFillTx/>
              <a:latin typeface="Arial"/>
              <a:ea typeface="+mn-ea"/>
              <a:cs typeface="Arial"/>
            </a:endParaRPr>
          </a:p>
        </p:txBody>
      </p:sp>
      <p:grpSp>
        <p:nvGrpSpPr>
          <p:cNvPr id="23" name="object 23"/>
          <p:cNvGrpSpPr/>
          <p:nvPr/>
        </p:nvGrpSpPr>
        <p:grpSpPr>
          <a:xfrm>
            <a:off x="2146919" y="2086356"/>
            <a:ext cx="311150" cy="213360"/>
            <a:chOff x="2150364" y="2086356"/>
            <a:chExt cx="311150" cy="213360"/>
          </a:xfrm>
        </p:grpSpPr>
        <p:sp>
          <p:nvSpPr>
            <p:cNvPr id="24" name="object 24"/>
            <p:cNvSpPr/>
            <p:nvPr/>
          </p:nvSpPr>
          <p:spPr>
            <a:xfrm>
              <a:off x="2150364" y="2086356"/>
              <a:ext cx="311150" cy="213360"/>
            </a:xfrm>
            <a:custGeom>
              <a:avLst/>
              <a:gdLst/>
              <a:ahLst/>
              <a:cxnLst/>
              <a:rect l="l" t="t" r="r" b="b"/>
              <a:pathLst>
                <a:path w="311150" h="213360">
                  <a:moveTo>
                    <a:pt x="0" y="0"/>
                  </a:moveTo>
                  <a:lnTo>
                    <a:pt x="310895" y="0"/>
                  </a:lnTo>
                  <a:lnTo>
                    <a:pt x="310895" y="213360"/>
                  </a:lnTo>
                  <a:lnTo>
                    <a:pt x="0" y="213360"/>
                  </a:lnTo>
                  <a:lnTo>
                    <a:pt x="0" y="0"/>
                  </a:lnTo>
                  <a:close/>
                </a:path>
              </a:pathLst>
            </a:custGeom>
            <a:ln w="12192">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25" name="object 25"/>
            <p:cNvPicPr/>
            <p:nvPr/>
          </p:nvPicPr>
          <p:blipFill>
            <a:blip r:embed="rId7" cstate="print"/>
            <a:stretch>
              <a:fillRect/>
            </a:stretch>
          </p:blipFill>
          <p:spPr>
            <a:xfrm>
              <a:off x="2212846" y="2104644"/>
              <a:ext cx="190436" cy="124777"/>
            </a:xfrm>
            <a:prstGeom prst="rect">
              <a:avLst/>
            </a:prstGeom>
          </p:spPr>
        </p:pic>
      </p:grpSp>
      <p:sp>
        <p:nvSpPr>
          <p:cNvPr id="28" name="object 28"/>
          <p:cNvSpPr txBox="1"/>
          <p:nvPr/>
        </p:nvSpPr>
        <p:spPr>
          <a:xfrm>
            <a:off x="8692780" y="6635986"/>
            <a:ext cx="83820" cy="16256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900" b="0" i="0" u="none" strike="noStrike" kern="1200" cap="none" spc="0" normalizeH="0" baseline="0" noProof="0" dirty="0">
                <a:ln>
                  <a:noFill/>
                </a:ln>
                <a:solidFill>
                  <a:prstClr val="black"/>
                </a:solidFill>
                <a:effectLst/>
                <a:uLnTx/>
                <a:uFillTx/>
                <a:latin typeface="Calibri"/>
                <a:ea typeface="+mn-ea"/>
                <a:cs typeface="Calibri"/>
              </a:rPr>
              <a:t>2</a:t>
            </a:r>
            <a:endParaRPr kumimoji="0" sz="900" b="0" i="0" u="none" strike="noStrike" kern="1200" cap="none" spc="0" normalizeH="0" baseline="0" noProof="0">
              <a:ln>
                <a:noFill/>
              </a:ln>
              <a:solidFill>
                <a:prstClr val="black"/>
              </a:solidFill>
              <a:effectLst/>
              <a:uLnTx/>
              <a:uFillTx/>
              <a:latin typeface="Calibri"/>
              <a:ea typeface="+mn-ea"/>
              <a:cs typeface="Calibri"/>
            </a:endParaRPr>
          </a:p>
        </p:txBody>
      </p:sp>
      <p:sp>
        <p:nvSpPr>
          <p:cNvPr id="26" name="Rectangle 25"/>
          <p:cNvSpPr/>
          <p:nvPr/>
        </p:nvSpPr>
        <p:spPr>
          <a:xfrm>
            <a:off x="116206" y="4012422"/>
            <a:ext cx="119437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dirty="0"/>
              <a:t>2-Star Billet</a:t>
            </a:r>
            <a:endParaRPr lang="en-US" sz="1200" dirty="0">
              <a:ea typeface="Calibri"/>
              <a:cs typeface="Calibri"/>
            </a:endParaRPr>
          </a:p>
          <a:p>
            <a:pPr algn="ctr"/>
            <a:r>
              <a:rPr lang="en-US" sz="1200" b="1" dirty="0"/>
              <a:t>Commander</a:t>
            </a:r>
          </a:p>
          <a:p>
            <a:pPr algn="ctr"/>
            <a:r>
              <a:rPr lang="en-US" sz="1200" dirty="0"/>
              <a:t>COL McGonegal</a:t>
            </a:r>
            <a:endParaRPr lang="en-US" sz="1200" dirty="0">
              <a:cs typeface="Calibri"/>
            </a:endParaRPr>
          </a:p>
        </p:txBody>
      </p:sp>
      <p:sp>
        <p:nvSpPr>
          <p:cNvPr id="30" name="Rectangle 29"/>
          <p:cNvSpPr/>
          <p:nvPr/>
        </p:nvSpPr>
        <p:spPr>
          <a:xfrm>
            <a:off x="3810000" y="3962400"/>
            <a:ext cx="990600" cy="106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dirty="0"/>
              <a:t>CSEL</a:t>
            </a:r>
          </a:p>
          <a:p>
            <a:pPr algn="ctr"/>
            <a:r>
              <a:rPr lang="en-US" sz="1200" dirty="0"/>
              <a:t>CSM Bumanglag</a:t>
            </a:r>
          </a:p>
        </p:txBody>
      </p:sp>
    </p:spTree>
    <p:extLst>
      <p:ext uri="{BB962C8B-B14F-4D97-AF65-F5344CB8AC3E}">
        <p14:creationId xmlns:p14="http://schemas.microsoft.com/office/powerpoint/2010/main" val="11331088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Box 27"/>
          <p:cNvSpPr txBox="1">
            <a:spLocks noChangeArrowheads="1"/>
          </p:cNvSpPr>
          <p:nvPr/>
        </p:nvSpPr>
        <p:spPr bwMode="auto">
          <a:xfrm>
            <a:off x="685800" y="5562600"/>
            <a:ext cx="7772400" cy="954620"/>
          </a:xfrm>
          <a:prstGeom prst="rect">
            <a:avLst/>
          </a:prstGeom>
          <a:noFill/>
          <a:ln w="9525">
            <a:noFill/>
            <a:miter lim="800000"/>
            <a:headEnd/>
            <a:tailEnd/>
          </a:ln>
        </p:spPr>
        <p:txBody>
          <a:bodyPr wrap="square">
            <a:spAutoFit/>
          </a:bodyPr>
          <a:lstStyle/>
          <a:p>
            <a:pPr eaLnBrk="1" hangingPunct="1"/>
            <a:r>
              <a:rPr lang="en-US" sz="1401" b="1" dirty="0">
                <a:solidFill>
                  <a:srgbClr val="000000"/>
                </a:solidFill>
                <a:latin typeface="Arial" charset="0"/>
                <a:cs typeface="Arial" pitchFamily="34" charset="0"/>
              </a:rPr>
              <a:t>A </a:t>
            </a:r>
            <a:r>
              <a:rPr lang="en-US" sz="1401" b="1" u="sng" dirty="0">
                <a:solidFill>
                  <a:srgbClr val="000000"/>
                </a:solidFill>
                <a:latin typeface="Arial" charset="0"/>
                <a:cs typeface="Arial" pitchFamily="34" charset="0"/>
              </a:rPr>
              <a:t>permanently</a:t>
            </a:r>
            <a:r>
              <a:rPr lang="en-US" sz="1401" b="1" dirty="0">
                <a:solidFill>
                  <a:srgbClr val="000000"/>
                </a:solidFill>
                <a:latin typeface="Arial" charset="0"/>
                <a:cs typeface="Arial" pitchFamily="34" charset="0"/>
              </a:rPr>
              <a:t> assigned defense coordinating officer and element is located in each FEMA region in order to plan, coordinate, and integrate  DSCA with local, state, and federal agencies</a:t>
            </a:r>
            <a:r>
              <a:rPr lang="en-US" sz="1401" b="1" dirty="0">
                <a:solidFill>
                  <a:srgbClr val="C00000"/>
                </a:solidFill>
                <a:latin typeface="Arial" charset="0"/>
                <a:cs typeface="Arial" pitchFamily="34" charset="0"/>
              </a:rPr>
              <a:t> </a:t>
            </a:r>
            <a:r>
              <a:rPr lang="en-US" sz="1401" b="1" dirty="0">
                <a:solidFill>
                  <a:srgbClr val="000000"/>
                </a:solidFill>
                <a:latin typeface="Arial" charset="0"/>
                <a:cs typeface="Arial" pitchFamily="34" charset="0"/>
              </a:rPr>
              <a:t>augmented by Service-owned emergency preparedness liaison officers; and/or the joint regional medical planning office.</a:t>
            </a:r>
          </a:p>
        </p:txBody>
      </p:sp>
      <p:sp>
        <p:nvSpPr>
          <p:cNvPr id="4" name="Rectangle 3"/>
          <p:cNvSpPr/>
          <p:nvPr/>
        </p:nvSpPr>
        <p:spPr bwMode="auto">
          <a:xfrm>
            <a:off x="5918437" y="1258405"/>
            <a:ext cx="3182809" cy="4115567"/>
          </a:xfrm>
          <a:prstGeom prst="rect">
            <a:avLst/>
          </a:pr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6200000" scaled="1"/>
            <a:tileRect/>
          </a:gradFill>
          <a:ln w="12700">
            <a:solidFill>
              <a:schemeClr val="bg1">
                <a:lumMod val="85000"/>
              </a:schemeClr>
            </a:solidFill>
            <a:headEnd type="none" w="med" len="med"/>
            <a:tailEnd type="none" w="med" len="med"/>
          </a:ln>
          <a:effectLst/>
        </p:spPr>
        <p:style>
          <a:lnRef idx="1">
            <a:schemeClr val="accent3"/>
          </a:lnRef>
          <a:fillRef idx="3">
            <a:schemeClr val="accent3"/>
          </a:fillRef>
          <a:effectRef idx="2">
            <a:schemeClr val="accent3"/>
          </a:effectRef>
          <a:fontRef idx="minor">
            <a:schemeClr val="lt1"/>
          </a:fontRef>
        </p:style>
        <p:txBody>
          <a:bodyPr vert="horz" wrap="square" lIns="68580" tIns="34290" rIns="68580" bIns="34290" numCol="1" rtlCol="0" anchor="t" anchorCtr="0" compatLnSpc="1">
            <a:prstTxWarp prst="textNoShape">
              <a:avLst/>
            </a:prstTxWarp>
          </a:bodyPr>
          <a:lstStyle/>
          <a:p>
            <a:pPr eaLnBrk="1" hangingPunct="1"/>
            <a:endParaRPr lang="en-US" sz="2100" b="1" dirty="0">
              <a:solidFill>
                <a:srgbClr val="000000"/>
              </a:solidFill>
              <a:cs typeface="Arial" pitchFamily="34" charset="0"/>
            </a:endParaRPr>
          </a:p>
        </p:txBody>
      </p:sp>
      <p:sp>
        <p:nvSpPr>
          <p:cNvPr id="5" name="Line 5"/>
          <p:cNvSpPr>
            <a:spLocks noChangeShapeType="1"/>
          </p:cNvSpPr>
          <p:nvPr/>
        </p:nvSpPr>
        <p:spPr bwMode="auto">
          <a:xfrm>
            <a:off x="7846523" y="4409437"/>
            <a:ext cx="2" cy="280404"/>
          </a:xfrm>
          <a:prstGeom prst="line">
            <a:avLst/>
          </a:prstGeom>
          <a:noFill/>
          <a:ln w="28575">
            <a:solidFill>
              <a:schemeClr val="tx1"/>
            </a:solidFill>
            <a:round/>
            <a:headEnd/>
            <a:tailEnd/>
          </a:ln>
        </p:spPr>
        <p:txBody>
          <a:bodyPr wrap="square" anchor="ctr">
            <a:spAutoFit/>
          </a:bodyPr>
          <a:lstStyle/>
          <a:p>
            <a:pPr eaLnBrk="1" hangingPunct="1"/>
            <a:endParaRPr lang="en-US" sz="1500" b="1" dirty="0">
              <a:solidFill>
                <a:srgbClr val="000000"/>
              </a:solidFill>
              <a:latin typeface="Arial" charset="0"/>
              <a:cs typeface="Arial" pitchFamily="34" charset="0"/>
            </a:endParaRPr>
          </a:p>
        </p:txBody>
      </p:sp>
      <p:sp>
        <p:nvSpPr>
          <p:cNvPr id="6" name="Line 6"/>
          <p:cNvSpPr>
            <a:spLocks noChangeShapeType="1"/>
          </p:cNvSpPr>
          <p:nvPr/>
        </p:nvSpPr>
        <p:spPr bwMode="auto">
          <a:xfrm>
            <a:off x="8549267" y="4420774"/>
            <a:ext cx="0" cy="444848"/>
          </a:xfrm>
          <a:prstGeom prst="line">
            <a:avLst/>
          </a:prstGeom>
          <a:noFill/>
          <a:ln w="28575">
            <a:solidFill>
              <a:schemeClr val="tx1"/>
            </a:solidFill>
            <a:round/>
            <a:headEnd/>
            <a:tailEnd/>
          </a:ln>
        </p:spPr>
        <p:txBody>
          <a:bodyPr wrap="square" anchor="ctr">
            <a:spAutoFit/>
          </a:bodyPr>
          <a:lstStyle/>
          <a:p>
            <a:pPr eaLnBrk="1" hangingPunct="1"/>
            <a:endParaRPr lang="en-US" sz="1500" b="1" dirty="0">
              <a:solidFill>
                <a:srgbClr val="000000"/>
              </a:solidFill>
              <a:latin typeface="Arial" charset="0"/>
              <a:cs typeface="Arial" pitchFamily="34" charset="0"/>
            </a:endParaRPr>
          </a:p>
        </p:txBody>
      </p:sp>
      <p:sp>
        <p:nvSpPr>
          <p:cNvPr id="7" name="Rectangle 8"/>
          <p:cNvSpPr>
            <a:spLocks noChangeArrowheads="1"/>
          </p:cNvSpPr>
          <p:nvPr/>
        </p:nvSpPr>
        <p:spPr bwMode="auto">
          <a:xfrm>
            <a:off x="7473497" y="4550637"/>
            <a:ext cx="658046" cy="324583"/>
          </a:xfrm>
          <a:prstGeom prst="rect">
            <a:avLst/>
          </a:prstGeom>
          <a:solidFill>
            <a:srgbClr val="0000FF"/>
          </a:solidFill>
          <a:ln w="3175">
            <a:solidFill>
              <a:schemeClr val="bg1">
                <a:lumMod val="50000"/>
              </a:schemeClr>
            </a:solidFill>
            <a:headEnd/>
            <a:tailEnd/>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wrap="none" anchor="ctr"/>
          <a:lstStyle/>
          <a:p>
            <a:pPr algn="ctr" eaLnBrk="1" hangingPunct="1"/>
            <a:r>
              <a:rPr lang="en-US" b="1" dirty="0">
                <a:solidFill>
                  <a:srgbClr val="FFFFFF"/>
                </a:solidFill>
                <a:effectLst>
                  <a:outerShdw blurRad="38100" dist="38100" dir="2700000" algn="tl">
                    <a:srgbClr val="000000">
                      <a:alpha val="43137"/>
                    </a:srgbClr>
                  </a:outerShdw>
                </a:effectLst>
                <a:cs typeface="Arial" pitchFamily="34" charset="0"/>
              </a:rPr>
              <a:t>REPLO</a:t>
            </a:r>
          </a:p>
        </p:txBody>
      </p:sp>
      <p:sp>
        <p:nvSpPr>
          <p:cNvPr id="8" name="Rectangle 9"/>
          <p:cNvSpPr>
            <a:spLocks noChangeArrowheads="1"/>
          </p:cNvSpPr>
          <p:nvPr/>
        </p:nvSpPr>
        <p:spPr bwMode="auto">
          <a:xfrm>
            <a:off x="8216119" y="4551779"/>
            <a:ext cx="658046" cy="324583"/>
          </a:xfrm>
          <a:prstGeom prst="rect">
            <a:avLst/>
          </a:prstGeom>
          <a:solidFill>
            <a:srgbClr val="0000FF"/>
          </a:solidFill>
          <a:ln w="3175">
            <a:solidFill>
              <a:schemeClr val="bg1">
                <a:lumMod val="50000"/>
              </a:schemeClr>
            </a:solidFill>
            <a:headEnd/>
            <a:tailEnd/>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wrap="none" anchor="ctr"/>
          <a:lstStyle/>
          <a:p>
            <a:pPr algn="ctr" eaLnBrk="1" hangingPunct="1"/>
            <a:r>
              <a:rPr lang="en-US" b="1" dirty="0">
                <a:solidFill>
                  <a:srgbClr val="FFFFFF"/>
                </a:solidFill>
                <a:effectLst>
                  <a:outerShdw blurRad="38100" dist="38100" dir="2700000" algn="tl">
                    <a:srgbClr val="000000">
                      <a:alpha val="43137"/>
                    </a:srgbClr>
                  </a:outerShdw>
                </a:effectLst>
                <a:cs typeface="Arial" pitchFamily="34" charset="0"/>
              </a:rPr>
              <a:t>SEPLO</a:t>
            </a:r>
          </a:p>
        </p:txBody>
      </p:sp>
      <p:sp>
        <p:nvSpPr>
          <p:cNvPr id="9" name="Rectangle 10"/>
          <p:cNvSpPr>
            <a:spLocks noChangeArrowheads="1"/>
          </p:cNvSpPr>
          <p:nvPr/>
        </p:nvSpPr>
        <p:spPr bwMode="auto">
          <a:xfrm>
            <a:off x="7160260" y="1561195"/>
            <a:ext cx="658046" cy="324583"/>
          </a:xfrm>
          <a:prstGeom prst="rect">
            <a:avLst/>
          </a:prstGeom>
          <a:solidFill>
            <a:srgbClr val="0000FF"/>
          </a:solidFill>
          <a:ln w="3175">
            <a:solidFill>
              <a:schemeClr val="bg1">
                <a:lumMod val="50000"/>
              </a:schemeClr>
            </a:solidFill>
            <a:headEnd/>
            <a:tailEnd/>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wrap="none" anchor="ctr"/>
          <a:lstStyle/>
          <a:p>
            <a:pPr algn="ctr" eaLnBrk="1" hangingPunct="1"/>
            <a:r>
              <a:rPr lang="en-US" b="1" dirty="0">
                <a:solidFill>
                  <a:srgbClr val="FFFFFF"/>
                </a:solidFill>
                <a:effectLst>
                  <a:outerShdw blurRad="38100" dist="38100" dir="2700000" algn="tl">
                    <a:srgbClr val="000000">
                      <a:alpha val="43137"/>
                    </a:srgbClr>
                  </a:outerShdw>
                </a:effectLst>
                <a:cs typeface="Arial" pitchFamily="34" charset="0"/>
              </a:rPr>
              <a:t>DCO</a:t>
            </a:r>
          </a:p>
        </p:txBody>
      </p:sp>
      <p:sp>
        <p:nvSpPr>
          <p:cNvPr id="10" name="Line 11"/>
          <p:cNvSpPr>
            <a:spLocks noChangeShapeType="1"/>
          </p:cNvSpPr>
          <p:nvPr/>
        </p:nvSpPr>
        <p:spPr bwMode="auto">
          <a:xfrm>
            <a:off x="7489283" y="1861130"/>
            <a:ext cx="0" cy="283438"/>
          </a:xfrm>
          <a:prstGeom prst="line">
            <a:avLst/>
          </a:prstGeom>
          <a:noFill/>
          <a:ln w="19050">
            <a:solidFill>
              <a:schemeClr val="tx1"/>
            </a:solidFill>
            <a:round/>
            <a:headEnd/>
            <a:tailEnd/>
          </a:ln>
        </p:spPr>
        <p:txBody>
          <a:bodyPr/>
          <a:lstStyle/>
          <a:p>
            <a:pPr eaLnBrk="1" hangingPunct="1"/>
            <a:endParaRPr lang="en-US" sz="1500" b="1" dirty="0">
              <a:solidFill>
                <a:srgbClr val="000000"/>
              </a:solidFill>
              <a:latin typeface="Arial" charset="0"/>
              <a:cs typeface="Arial" pitchFamily="34" charset="0"/>
            </a:endParaRPr>
          </a:p>
        </p:txBody>
      </p:sp>
      <p:sp>
        <p:nvSpPr>
          <p:cNvPr id="11" name="Rectangle 12"/>
          <p:cNvSpPr>
            <a:spLocks noChangeArrowheads="1"/>
          </p:cNvSpPr>
          <p:nvPr/>
        </p:nvSpPr>
        <p:spPr bwMode="auto">
          <a:xfrm>
            <a:off x="7160262" y="2135482"/>
            <a:ext cx="658044" cy="324583"/>
          </a:xfrm>
          <a:prstGeom prst="rect">
            <a:avLst/>
          </a:prstGeom>
          <a:solidFill>
            <a:srgbClr val="C00000"/>
          </a:solidFill>
          <a:ln w="3175">
            <a:solidFill>
              <a:schemeClr val="bg1">
                <a:lumMod val="50000"/>
              </a:schemeClr>
            </a:solidFill>
            <a:headEnd/>
            <a:tailEnd/>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p:spPr>
        <p:style>
          <a:lnRef idx="0">
            <a:schemeClr val="accent3"/>
          </a:lnRef>
          <a:fillRef idx="3">
            <a:schemeClr val="accent3"/>
          </a:fillRef>
          <a:effectRef idx="3">
            <a:schemeClr val="accent3"/>
          </a:effectRef>
          <a:fontRef idx="minor">
            <a:schemeClr val="lt1"/>
          </a:fontRef>
        </p:style>
        <p:txBody>
          <a:bodyPr wrap="none" anchor="ctr"/>
          <a:lstStyle/>
          <a:p>
            <a:pPr algn="ctr" eaLnBrk="1" hangingPunct="1"/>
            <a:r>
              <a:rPr lang="en-US" sz="1401" b="1" dirty="0">
                <a:solidFill>
                  <a:srgbClr val="FFFFFF"/>
                </a:solidFill>
                <a:effectLst>
                  <a:outerShdw blurRad="38100" dist="38100" dir="2700000" algn="tl">
                    <a:srgbClr val="000000">
                      <a:alpha val="43137"/>
                    </a:srgbClr>
                  </a:outerShdw>
                </a:effectLst>
                <a:cs typeface="Arial" pitchFamily="34" charset="0"/>
              </a:rPr>
              <a:t>Deputy</a:t>
            </a:r>
          </a:p>
        </p:txBody>
      </p:sp>
      <p:sp>
        <p:nvSpPr>
          <p:cNvPr id="12" name="Text Box 13"/>
          <p:cNvSpPr txBox="1">
            <a:spLocks noChangeArrowheads="1"/>
          </p:cNvSpPr>
          <p:nvPr/>
        </p:nvSpPr>
        <p:spPr bwMode="auto">
          <a:xfrm>
            <a:off x="7825026" y="1594158"/>
            <a:ext cx="1149674" cy="307905"/>
          </a:xfrm>
          <a:prstGeom prst="rect">
            <a:avLst/>
          </a:prstGeom>
          <a:noFill/>
          <a:ln w="9525" algn="ctr">
            <a:noFill/>
            <a:miter lim="800000"/>
            <a:headEnd/>
            <a:tailEnd/>
          </a:ln>
        </p:spPr>
        <p:txBody>
          <a:bodyPr wrap="none">
            <a:spAutoFit/>
          </a:bodyPr>
          <a:lstStyle/>
          <a:p>
            <a:pPr algn="ctr"/>
            <a:r>
              <a:rPr lang="en-US" sz="1401" b="1" dirty="0">
                <a:solidFill>
                  <a:srgbClr val="000000"/>
                </a:solidFill>
                <a:latin typeface="Arial" charset="0"/>
                <a:cs typeface="Arial" pitchFamily="34" charset="0"/>
              </a:rPr>
              <a:t>AC Colonel</a:t>
            </a:r>
          </a:p>
        </p:txBody>
      </p:sp>
      <p:sp>
        <p:nvSpPr>
          <p:cNvPr id="13" name="Text Box 14"/>
          <p:cNvSpPr txBox="1">
            <a:spLocks noChangeArrowheads="1"/>
          </p:cNvSpPr>
          <p:nvPr/>
        </p:nvSpPr>
        <p:spPr bwMode="auto">
          <a:xfrm>
            <a:off x="7895392" y="2205245"/>
            <a:ext cx="1078629" cy="307905"/>
          </a:xfrm>
          <a:prstGeom prst="rect">
            <a:avLst/>
          </a:prstGeom>
          <a:noFill/>
          <a:ln w="9525" algn="ctr">
            <a:noFill/>
            <a:miter lim="800000"/>
            <a:headEnd/>
            <a:tailEnd/>
          </a:ln>
        </p:spPr>
        <p:txBody>
          <a:bodyPr wrap="none">
            <a:spAutoFit/>
          </a:bodyPr>
          <a:lstStyle/>
          <a:p>
            <a:pPr algn="ctr"/>
            <a:r>
              <a:rPr lang="en-US" sz="1401" b="1" dirty="0">
                <a:solidFill>
                  <a:srgbClr val="000000"/>
                </a:solidFill>
                <a:latin typeface="Arial" charset="0"/>
                <a:cs typeface="Arial" pitchFamily="34" charset="0"/>
              </a:rPr>
              <a:t>USAR LTC</a:t>
            </a:r>
          </a:p>
        </p:txBody>
      </p:sp>
      <p:sp>
        <p:nvSpPr>
          <p:cNvPr id="14" name="Rectangle 17"/>
          <p:cNvSpPr>
            <a:spLocks noChangeArrowheads="1"/>
          </p:cNvSpPr>
          <p:nvPr/>
        </p:nvSpPr>
        <p:spPr bwMode="auto">
          <a:xfrm>
            <a:off x="6222636" y="3048873"/>
            <a:ext cx="914400" cy="420448"/>
          </a:xfrm>
          <a:prstGeom prst="rect">
            <a:avLst/>
          </a:prstGeom>
          <a:solidFill>
            <a:srgbClr val="C00000"/>
          </a:solidFill>
          <a:ln w="3175">
            <a:solidFill>
              <a:schemeClr val="bg1">
                <a:lumMod val="50000"/>
              </a:schemeClr>
            </a:solidFill>
            <a:headEnd/>
            <a:tailEnd/>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p:spPr>
        <p:style>
          <a:lnRef idx="0">
            <a:schemeClr val="accent3"/>
          </a:lnRef>
          <a:fillRef idx="3">
            <a:schemeClr val="accent3"/>
          </a:fillRef>
          <a:effectRef idx="3">
            <a:schemeClr val="accent3"/>
          </a:effectRef>
          <a:fontRef idx="minor">
            <a:schemeClr val="lt1"/>
          </a:fontRef>
        </p:style>
        <p:txBody>
          <a:bodyPr anchor="ctr"/>
          <a:lstStyle/>
          <a:p>
            <a:pPr algn="ctr" eaLnBrk="1" hangingPunct="1"/>
            <a:endParaRPr lang="en-US" sz="1401" b="1" dirty="0">
              <a:solidFill>
                <a:srgbClr val="000000"/>
              </a:solidFill>
              <a:cs typeface="Arial" pitchFamily="34" charset="0"/>
            </a:endParaRPr>
          </a:p>
        </p:txBody>
      </p:sp>
      <p:sp>
        <p:nvSpPr>
          <p:cNvPr id="15" name="Rectangle 18"/>
          <p:cNvSpPr>
            <a:spLocks noChangeArrowheads="1"/>
          </p:cNvSpPr>
          <p:nvPr/>
        </p:nvSpPr>
        <p:spPr bwMode="auto">
          <a:xfrm>
            <a:off x="6167128" y="2939903"/>
            <a:ext cx="914400" cy="412652"/>
          </a:xfrm>
          <a:prstGeom prst="rect">
            <a:avLst/>
          </a:prstGeom>
          <a:solidFill>
            <a:srgbClr val="C00000"/>
          </a:solidFill>
          <a:ln w="3175">
            <a:solidFill>
              <a:schemeClr val="bg1">
                <a:lumMod val="50000"/>
              </a:schemeClr>
            </a:solidFill>
            <a:headEnd/>
            <a:tailEnd/>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p:spPr>
        <p:style>
          <a:lnRef idx="0">
            <a:schemeClr val="accent3"/>
          </a:lnRef>
          <a:fillRef idx="3">
            <a:schemeClr val="accent3"/>
          </a:fillRef>
          <a:effectRef idx="3">
            <a:schemeClr val="accent3"/>
          </a:effectRef>
          <a:fontRef idx="minor">
            <a:schemeClr val="lt1"/>
          </a:fontRef>
        </p:style>
        <p:txBody>
          <a:bodyPr wrap="none" anchor="ctr"/>
          <a:lstStyle/>
          <a:p>
            <a:pPr algn="ctr" eaLnBrk="1" hangingPunct="1"/>
            <a:endParaRPr lang="en-US" sz="1401" b="1" dirty="0">
              <a:solidFill>
                <a:srgbClr val="000000"/>
              </a:solidFill>
              <a:cs typeface="Arial" pitchFamily="34" charset="0"/>
            </a:endParaRPr>
          </a:p>
        </p:txBody>
      </p:sp>
      <p:sp>
        <p:nvSpPr>
          <p:cNvPr id="16" name="Rectangle 19"/>
          <p:cNvSpPr>
            <a:spLocks noChangeArrowheads="1"/>
          </p:cNvSpPr>
          <p:nvPr/>
        </p:nvSpPr>
        <p:spPr bwMode="auto">
          <a:xfrm>
            <a:off x="6113933" y="2761643"/>
            <a:ext cx="914400" cy="476811"/>
          </a:xfrm>
          <a:prstGeom prst="rect">
            <a:avLst/>
          </a:prstGeom>
          <a:solidFill>
            <a:srgbClr val="C00000"/>
          </a:solidFill>
          <a:ln w="3175">
            <a:solidFill>
              <a:schemeClr val="bg1">
                <a:lumMod val="50000"/>
              </a:schemeClr>
            </a:solidFill>
            <a:headEnd/>
            <a:tailEnd/>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p:spPr>
        <p:style>
          <a:lnRef idx="0">
            <a:schemeClr val="accent3"/>
          </a:lnRef>
          <a:fillRef idx="3">
            <a:schemeClr val="accent3"/>
          </a:fillRef>
          <a:effectRef idx="3">
            <a:schemeClr val="accent3"/>
          </a:effectRef>
          <a:fontRef idx="minor">
            <a:schemeClr val="lt1"/>
          </a:fontRef>
        </p:style>
        <p:txBody>
          <a:bodyPr wrap="none" anchor="ctr"/>
          <a:lstStyle/>
          <a:p>
            <a:pPr algn="ctr" eaLnBrk="1" hangingPunct="1"/>
            <a:r>
              <a:rPr lang="en-US" sz="1401" b="1" dirty="0">
                <a:solidFill>
                  <a:srgbClr val="FFFFFF"/>
                </a:solidFill>
                <a:effectLst>
                  <a:outerShdw blurRad="38100" dist="38100" dir="2700000" algn="tl">
                    <a:srgbClr val="000000">
                      <a:alpha val="43137"/>
                    </a:srgbClr>
                  </a:outerShdw>
                </a:effectLst>
                <a:cs typeface="Arial" pitchFamily="34" charset="0"/>
              </a:rPr>
              <a:t>Operations</a:t>
            </a:r>
          </a:p>
        </p:txBody>
      </p:sp>
      <p:sp>
        <p:nvSpPr>
          <p:cNvPr id="17" name="Text Box 20"/>
          <p:cNvSpPr txBox="1">
            <a:spLocks noChangeArrowheads="1"/>
          </p:cNvSpPr>
          <p:nvPr/>
        </p:nvSpPr>
        <p:spPr bwMode="auto">
          <a:xfrm>
            <a:off x="6113932" y="3482303"/>
            <a:ext cx="1106393" cy="739048"/>
          </a:xfrm>
          <a:prstGeom prst="rect">
            <a:avLst/>
          </a:prstGeom>
          <a:noFill/>
          <a:ln w="9525" algn="ctr">
            <a:noFill/>
            <a:miter lim="800000"/>
            <a:headEnd/>
            <a:tailEnd/>
          </a:ln>
        </p:spPr>
        <p:txBody>
          <a:bodyPr wrap="square">
            <a:spAutoFit/>
          </a:bodyPr>
          <a:lstStyle/>
          <a:p>
            <a:pPr>
              <a:spcBef>
                <a:spcPts val="0"/>
              </a:spcBef>
              <a:spcAft>
                <a:spcPts val="0"/>
              </a:spcAft>
            </a:pPr>
            <a:r>
              <a:rPr lang="en-US" sz="1401" b="1" dirty="0">
                <a:solidFill>
                  <a:srgbClr val="000000"/>
                </a:solidFill>
                <a:latin typeface="Arial" charset="0"/>
                <a:cs typeface="Arial" pitchFamily="34" charset="0"/>
              </a:rPr>
              <a:t>AC Major</a:t>
            </a:r>
          </a:p>
          <a:p>
            <a:pPr>
              <a:spcBef>
                <a:spcPts val="0"/>
              </a:spcBef>
              <a:spcAft>
                <a:spcPts val="0"/>
              </a:spcAft>
            </a:pPr>
            <a:r>
              <a:rPr lang="en-US" sz="1401" b="1" dirty="0">
                <a:solidFill>
                  <a:srgbClr val="000000"/>
                </a:solidFill>
                <a:latin typeface="Arial" charset="0"/>
                <a:cs typeface="Arial" pitchFamily="34" charset="0"/>
              </a:rPr>
              <a:t>DAC Ops</a:t>
            </a:r>
          </a:p>
          <a:p>
            <a:pPr>
              <a:spcBef>
                <a:spcPts val="0"/>
              </a:spcBef>
              <a:spcAft>
                <a:spcPts val="0"/>
              </a:spcAft>
            </a:pPr>
            <a:r>
              <a:rPr lang="en-US" sz="1401" b="1" dirty="0">
                <a:solidFill>
                  <a:srgbClr val="000000"/>
                </a:solidFill>
                <a:latin typeface="Arial" charset="0"/>
                <a:cs typeface="Arial" pitchFamily="34" charset="0"/>
              </a:rPr>
              <a:t>AC SFC</a:t>
            </a:r>
          </a:p>
        </p:txBody>
      </p:sp>
      <p:sp>
        <p:nvSpPr>
          <p:cNvPr id="18" name="Rectangle 22"/>
          <p:cNvSpPr>
            <a:spLocks noChangeArrowheads="1"/>
          </p:cNvSpPr>
          <p:nvPr/>
        </p:nvSpPr>
        <p:spPr bwMode="auto">
          <a:xfrm>
            <a:off x="7220523" y="2773074"/>
            <a:ext cx="879396" cy="431428"/>
          </a:xfrm>
          <a:prstGeom prst="rect">
            <a:avLst/>
          </a:prstGeom>
          <a:solidFill>
            <a:srgbClr val="C00000"/>
          </a:solidFill>
          <a:ln w="3175">
            <a:solidFill>
              <a:schemeClr val="bg1">
                <a:lumMod val="50000"/>
              </a:schemeClr>
            </a:solidFill>
            <a:headEnd/>
            <a:tailEnd/>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p:spPr>
        <p:style>
          <a:lnRef idx="0">
            <a:schemeClr val="accent3"/>
          </a:lnRef>
          <a:fillRef idx="3">
            <a:schemeClr val="accent3"/>
          </a:fillRef>
          <a:effectRef idx="3">
            <a:schemeClr val="accent3"/>
          </a:effectRef>
          <a:fontRef idx="minor">
            <a:schemeClr val="lt1"/>
          </a:fontRef>
        </p:style>
        <p:txBody>
          <a:bodyPr anchor="ctr"/>
          <a:lstStyle/>
          <a:p>
            <a:pPr algn="ctr" eaLnBrk="1" hangingPunct="1"/>
            <a:r>
              <a:rPr lang="en-US" sz="1401" b="1" dirty="0">
                <a:solidFill>
                  <a:srgbClr val="FFFFFF"/>
                </a:solidFill>
                <a:effectLst>
                  <a:outerShdw blurRad="38100" dist="38100" dir="2700000" algn="tl">
                    <a:srgbClr val="000000">
                      <a:alpha val="43137"/>
                    </a:srgbClr>
                  </a:outerShdw>
                </a:effectLst>
                <a:cs typeface="Arial" pitchFamily="34" charset="0"/>
              </a:rPr>
              <a:t>DSCA Planner</a:t>
            </a:r>
          </a:p>
        </p:txBody>
      </p:sp>
      <p:sp>
        <p:nvSpPr>
          <p:cNvPr id="19" name="Text Box 23"/>
          <p:cNvSpPr txBox="1">
            <a:spLocks noChangeArrowheads="1"/>
          </p:cNvSpPr>
          <p:nvPr/>
        </p:nvSpPr>
        <p:spPr bwMode="auto">
          <a:xfrm>
            <a:off x="7209834" y="3553159"/>
            <a:ext cx="879589" cy="523477"/>
          </a:xfrm>
          <a:prstGeom prst="rect">
            <a:avLst/>
          </a:prstGeom>
          <a:noFill/>
          <a:ln w="9525" algn="ctr">
            <a:noFill/>
            <a:miter lim="800000"/>
            <a:headEnd/>
            <a:tailEnd/>
          </a:ln>
        </p:spPr>
        <p:txBody>
          <a:bodyPr wrap="square">
            <a:spAutoFit/>
          </a:bodyPr>
          <a:lstStyle/>
          <a:p>
            <a:pPr algn="ctr"/>
            <a:r>
              <a:rPr lang="en-US" sz="1401" b="1" dirty="0">
                <a:solidFill>
                  <a:srgbClr val="000000"/>
                </a:solidFill>
                <a:latin typeface="Arial" charset="0"/>
                <a:cs typeface="Arial" pitchFamily="34" charset="0"/>
              </a:rPr>
              <a:t>DAC</a:t>
            </a:r>
          </a:p>
          <a:p>
            <a:pPr algn="ctr"/>
            <a:r>
              <a:rPr lang="en-US" sz="1401" b="1" dirty="0">
                <a:solidFill>
                  <a:srgbClr val="000000"/>
                </a:solidFill>
                <a:latin typeface="Arial" charset="0"/>
                <a:cs typeface="Arial" pitchFamily="34" charset="0"/>
              </a:rPr>
              <a:t>Planner</a:t>
            </a:r>
          </a:p>
        </p:txBody>
      </p:sp>
      <p:sp>
        <p:nvSpPr>
          <p:cNvPr id="20" name="Rectangle 25"/>
          <p:cNvSpPr>
            <a:spLocks noChangeArrowheads="1"/>
          </p:cNvSpPr>
          <p:nvPr/>
        </p:nvSpPr>
        <p:spPr bwMode="auto">
          <a:xfrm>
            <a:off x="8193890" y="2771007"/>
            <a:ext cx="858233" cy="447373"/>
          </a:xfrm>
          <a:prstGeom prst="rect">
            <a:avLst/>
          </a:prstGeom>
          <a:solidFill>
            <a:srgbClr val="C00000"/>
          </a:solidFill>
          <a:ln w="3175">
            <a:solidFill>
              <a:schemeClr val="bg1">
                <a:lumMod val="50000"/>
              </a:schemeClr>
            </a:solidFill>
            <a:headEnd/>
            <a:tailEnd/>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p:spPr>
        <p:style>
          <a:lnRef idx="0">
            <a:schemeClr val="accent3"/>
          </a:lnRef>
          <a:fillRef idx="3">
            <a:schemeClr val="accent3"/>
          </a:fillRef>
          <a:effectRef idx="3">
            <a:schemeClr val="accent3"/>
          </a:effectRef>
          <a:fontRef idx="minor">
            <a:schemeClr val="lt1"/>
          </a:fontRef>
        </p:style>
        <p:txBody>
          <a:bodyPr anchor="ctr"/>
          <a:lstStyle/>
          <a:p>
            <a:pPr algn="ctr" eaLnBrk="1" hangingPunct="1"/>
            <a:r>
              <a:rPr lang="en-US" sz="1401" b="1" dirty="0">
                <a:solidFill>
                  <a:srgbClr val="FFFFFF"/>
                </a:solidFill>
                <a:effectLst>
                  <a:outerShdw blurRad="38100" dist="38100" dir="2700000" algn="tl">
                    <a:srgbClr val="000000">
                      <a:alpha val="43137"/>
                    </a:srgbClr>
                  </a:outerShdw>
                </a:effectLst>
                <a:cs typeface="Arial" pitchFamily="34" charset="0"/>
              </a:rPr>
              <a:t>Admin LOG</a:t>
            </a:r>
          </a:p>
        </p:txBody>
      </p:sp>
      <p:sp>
        <p:nvSpPr>
          <p:cNvPr id="21" name="Text Box 26"/>
          <p:cNvSpPr txBox="1">
            <a:spLocks noChangeArrowheads="1"/>
          </p:cNvSpPr>
          <p:nvPr/>
        </p:nvSpPr>
        <p:spPr bwMode="auto">
          <a:xfrm>
            <a:off x="8164348" y="3524327"/>
            <a:ext cx="873957" cy="739048"/>
          </a:xfrm>
          <a:prstGeom prst="rect">
            <a:avLst/>
          </a:prstGeom>
          <a:noFill/>
          <a:ln w="9525" algn="ctr">
            <a:noFill/>
            <a:miter lim="800000"/>
            <a:headEnd/>
            <a:tailEnd/>
          </a:ln>
        </p:spPr>
        <p:txBody>
          <a:bodyPr wrap="none">
            <a:spAutoFit/>
          </a:bodyPr>
          <a:lstStyle/>
          <a:p>
            <a:pPr algn="ctr"/>
            <a:r>
              <a:rPr lang="en-US" sz="1401" b="1" dirty="0">
                <a:solidFill>
                  <a:srgbClr val="000000"/>
                </a:solidFill>
                <a:latin typeface="Arial" charset="0"/>
                <a:cs typeface="Arial" pitchFamily="34" charset="0"/>
              </a:rPr>
              <a:t>AC SFC</a:t>
            </a:r>
          </a:p>
          <a:p>
            <a:pPr algn="ctr"/>
            <a:r>
              <a:rPr lang="en-US" sz="1401" b="1" dirty="0">
                <a:solidFill>
                  <a:srgbClr val="000000"/>
                </a:solidFill>
                <a:latin typeface="Arial" charset="0"/>
                <a:cs typeface="Arial" pitchFamily="34" charset="0"/>
              </a:rPr>
              <a:t>AC SSG</a:t>
            </a:r>
          </a:p>
          <a:p>
            <a:pPr algn="ctr"/>
            <a:r>
              <a:rPr lang="en-US" sz="1401" b="1" dirty="0">
                <a:solidFill>
                  <a:srgbClr val="000000"/>
                </a:solidFill>
                <a:latin typeface="Arial" charset="0"/>
                <a:cs typeface="Arial" pitchFamily="34" charset="0"/>
              </a:rPr>
              <a:t>AC SSG</a:t>
            </a:r>
          </a:p>
        </p:txBody>
      </p:sp>
      <p:sp>
        <p:nvSpPr>
          <p:cNvPr id="22" name="Text Box 27"/>
          <p:cNvSpPr txBox="1">
            <a:spLocks noChangeArrowheads="1"/>
          </p:cNvSpPr>
          <p:nvPr/>
        </p:nvSpPr>
        <p:spPr bwMode="auto">
          <a:xfrm>
            <a:off x="6134680" y="1698594"/>
            <a:ext cx="1031051" cy="369332"/>
          </a:xfrm>
          <a:prstGeom prst="rect">
            <a:avLst/>
          </a:prstGeom>
          <a:noFill/>
          <a:ln w="9525" algn="ctr">
            <a:noFill/>
            <a:miter lim="800000"/>
            <a:headEnd/>
            <a:tailEnd/>
          </a:ln>
        </p:spPr>
        <p:txBody>
          <a:bodyPr wrap="none">
            <a:spAutoFit/>
          </a:bodyPr>
          <a:lstStyle/>
          <a:p>
            <a:pPr algn="ctr"/>
            <a:r>
              <a:rPr lang="en-US" b="1" dirty="0">
                <a:solidFill>
                  <a:srgbClr val="0000FF"/>
                </a:solidFill>
                <a:effectLst>
                  <a:outerShdw blurRad="38100" dist="38100" dir="2700000" algn="tl">
                    <a:srgbClr val="000000">
                      <a:alpha val="43137"/>
                    </a:srgbClr>
                  </a:outerShdw>
                </a:effectLst>
                <a:latin typeface="Arial" charset="0"/>
                <a:cs typeface="Arial" pitchFamily="34" charset="0"/>
              </a:rPr>
              <a:t>OPCON</a:t>
            </a:r>
          </a:p>
        </p:txBody>
      </p:sp>
      <p:cxnSp>
        <p:nvCxnSpPr>
          <p:cNvPr id="23" name="AutoShape 28"/>
          <p:cNvCxnSpPr>
            <a:cxnSpLocks noChangeShapeType="1"/>
            <a:endCxn id="16" idx="0"/>
          </p:cNvCxnSpPr>
          <p:nvPr/>
        </p:nvCxnSpPr>
        <p:spPr bwMode="auto">
          <a:xfrm rot="10800000" flipV="1">
            <a:off x="6571136" y="2616567"/>
            <a:ext cx="913254" cy="145074"/>
          </a:xfrm>
          <a:prstGeom prst="bentConnector2">
            <a:avLst/>
          </a:prstGeom>
          <a:noFill/>
          <a:ln w="19050">
            <a:solidFill>
              <a:schemeClr val="tx1"/>
            </a:solidFill>
            <a:miter lim="800000"/>
            <a:headEnd/>
            <a:tailEnd/>
          </a:ln>
        </p:spPr>
      </p:cxnSp>
      <p:cxnSp>
        <p:nvCxnSpPr>
          <p:cNvPr id="24" name="AutoShape 29"/>
          <p:cNvCxnSpPr>
            <a:cxnSpLocks noChangeShapeType="1"/>
          </p:cNvCxnSpPr>
          <p:nvPr/>
        </p:nvCxnSpPr>
        <p:spPr bwMode="auto">
          <a:xfrm rot="16200000" flipH="1">
            <a:off x="7418251" y="2531099"/>
            <a:ext cx="313007" cy="170934"/>
          </a:xfrm>
          <a:prstGeom prst="bentConnector3">
            <a:avLst>
              <a:gd name="adj1" fmla="val 50000"/>
            </a:avLst>
          </a:prstGeom>
          <a:noFill/>
          <a:ln w="19050">
            <a:solidFill>
              <a:schemeClr val="tx1"/>
            </a:solidFill>
            <a:miter lim="800000"/>
            <a:headEnd/>
            <a:tailEnd/>
          </a:ln>
        </p:spPr>
      </p:cxnSp>
      <p:cxnSp>
        <p:nvCxnSpPr>
          <p:cNvPr id="25" name="AutoShape 30"/>
          <p:cNvCxnSpPr>
            <a:cxnSpLocks noChangeShapeType="1"/>
          </p:cNvCxnSpPr>
          <p:nvPr/>
        </p:nvCxnSpPr>
        <p:spPr bwMode="auto">
          <a:xfrm>
            <a:off x="7484388" y="2611824"/>
            <a:ext cx="1149201" cy="142344"/>
          </a:xfrm>
          <a:prstGeom prst="bentConnector3">
            <a:avLst>
              <a:gd name="adj1" fmla="val 100887"/>
            </a:avLst>
          </a:prstGeom>
          <a:noFill/>
          <a:ln w="19050">
            <a:solidFill>
              <a:schemeClr val="tx1"/>
            </a:solidFill>
            <a:miter lim="800000"/>
            <a:headEnd/>
            <a:tailEnd/>
          </a:ln>
        </p:spPr>
      </p:cxnSp>
      <p:sp>
        <p:nvSpPr>
          <p:cNvPr id="26" name="Text Box 31"/>
          <p:cNvSpPr txBox="1">
            <a:spLocks noChangeArrowheads="1"/>
          </p:cNvSpPr>
          <p:nvPr/>
        </p:nvSpPr>
        <p:spPr bwMode="auto">
          <a:xfrm>
            <a:off x="7397562" y="4877216"/>
            <a:ext cx="888385" cy="507575"/>
          </a:xfrm>
          <a:prstGeom prst="rect">
            <a:avLst/>
          </a:prstGeom>
          <a:noFill/>
          <a:ln w="9525" algn="ctr">
            <a:noFill/>
            <a:miter lim="800000"/>
            <a:headEnd/>
            <a:tailEnd/>
          </a:ln>
        </p:spPr>
        <p:txBody>
          <a:bodyPr wrap="none" lIns="91440" tIns="45720" rIns="91440" bIns="45720" anchor="t">
            <a:spAutoFit/>
          </a:bodyPr>
          <a:lstStyle/>
          <a:p>
            <a:pPr>
              <a:lnSpc>
                <a:spcPct val="135849"/>
              </a:lnSpc>
            </a:pPr>
            <a:r>
              <a:rPr lang="en-US" sz="1050" b="1" dirty="0">
                <a:solidFill>
                  <a:srgbClr val="000000"/>
                </a:solidFill>
                <a:latin typeface="Arial" charset="0"/>
                <a:cs typeface="Arial" pitchFamily="34" charset="0"/>
              </a:rPr>
              <a:t>USAR COL</a:t>
            </a:r>
            <a:endParaRPr lang="en-US"/>
          </a:p>
          <a:p>
            <a:pPr>
              <a:lnSpc>
                <a:spcPct val="135849"/>
              </a:lnSpc>
            </a:pPr>
            <a:r>
              <a:rPr lang="en-US" sz="1050" b="1" dirty="0">
                <a:solidFill>
                  <a:srgbClr val="000000"/>
                </a:solidFill>
                <a:latin typeface="Arial" charset="0"/>
                <a:cs typeface="Arial" pitchFamily="34" charset="0"/>
              </a:rPr>
              <a:t>Team of 5</a:t>
            </a:r>
          </a:p>
        </p:txBody>
      </p:sp>
      <p:sp>
        <p:nvSpPr>
          <p:cNvPr id="27" name="Text Box 32"/>
          <p:cNvSpPr txBox="1">
            <a:spLocks noChangeArrowheads="1"/>
          </p:cNvSpPr>
          <p:nvPr/>
        </p:nvSpPr>
        <p:spPr bwMode="auto">
          <a:xfrm>
            <a:off x="8162225" y="4880405"/>
            <a:ext cx="888385" cy="507575"/>
          </a:xfrm>
          <a:prstGeom prst="rect">
            <a:avLst/>
          </a:prstGeom>
          <a:noFill/>
          <a:ln w="9525" algn="ctr">
            <a:noFill/>
            <a:miter lim="800000"/>
            <a:headEnd/>
            <a:tailEnd/>
          </a:ln>
        </p:spPr>
        <p:txBody>
          <a:bodyPr wrap="none" lIns="91440" tIns="45720" rIns="91440" bIns="45720" anchor="t">
            <a:spAutoFit/>
          </a:bodyPr>
          <a:lstStyle/>
          <a:p>
            <a:pPr>
              <a:lnSpc>
                <a:spcPct val="135849"/>
              </a:lnSpc>
            </a:pPr>
            <a:r>
              <a:rPr lang="en-US" sz="1050" b="1" dirty="0">
                <a:solidFill>
                  <a:srgbClr val="000000"/>
                </a:solidFill>
                <a:latin typeface="Arial" charset="0"/>
                <a:cs typeface="Arial" pitchFamily="34" charset="0"/>
              </a:rPr>
              <a:t>USAR COL</a:t>
            </a:r>
            <a:endParaRPr lang="en-US"/>
          </a:p>
          <a:p>
            <a:pPr>
              <a:lnSpc>
                <a:spcPct val="135849"/>
              </a:lnSpc>
            </a:pPr>
            <a:r>
              <a:rPr lang="en-US" sz="1050" b="1" dirty="0">
                <a:solidFill>
                  <a:srgbClr val="000000"/>
                </a:solidFill>
                <a:latin typeface="Arial" charset="0"/>
                <a:cs typeface="Arial" pitchFamily="34" charset="0"/>
              </a:rPr>
              <a:t>USAR SFC</a:t>
            </a:r>
          </a:p>
        </p:txBody>
      </p:sp>
      <p:sp>
        <p:nvSpPr>
          <p:cNvPr id="28" name="Line 33"/>
          <p:cNvSpPr>
            <a:spLocks noChangeShapeType="1"/>
          </p:cNvSpPr>
          <p:nvPr/>
        </p:nvSpPr>
        <p:spPr bwMode="auto">
          <a:xfrm flipH="1" flipV="1">
            <a:off x="5967949" y="1736796"/>
            <a:ext cx="1174245" cy="11246"/>
          </a:xfrm>
          <a:prstGeom prst="line">
            <a:avLst/>
          </a:prstGeom>
          <a:noFill/>
          <a:ln w="28575">
            <a:solidFill>
              <a:schemeClr val="tx1"/>
            </a:solidFill>
            <a:prstDash val="sysDot"/>
            <a:round/>
            <a:headEnd/>
            <a:tailEnd/>
          </a:ln>
        </p:spPr>
        <p:txBody>
          <a:bodyPr wrap="square" anchor="ctr">
            <a:spAutoFit/>
          </a:bodyPr>
          <a:lstStyle/>
          <a:p>
            <a:pPr eaLnBrk="1" hangingPunct="1"/>
            <a:endParaRPr lang="en-US" sz="1500" b="1" dirty="0">
              <a:solidFill>
                <a:srgbClr val="000000"/>
              </a:solidFill>
              <a:latin typeface="Arial" charset="0"/>
              <a:cs typeface="Arial" pitchFamily="34" charset="0"/>
            </a:endParaRPr>
          </a:p>
        </p:txBody>
      </p:sp>
      <p:sp>
        <p:nvSpPr>
          <p:cNvPr id="29" name="Line 34"/>
          <p:cNvSpPr>
            <a:spLocks noChangeShapeType="1"/>
          </p:cNvSpPr>
          <p:nvPr/>
        </p:nvSpPr>
        <p:spPr bwMode="auto">
          <a:xfrm flipH="1" flipV="1">
            <a:off x="6038248" y="4414189"/>
            <a:ext cx="2511019" cy="7448"/>
          </a:xfrm>
          <a:prstGeom prst="line">
            <a:avLst/>
          </a:prstGeom>
          <a:noFill/>
          <a:ln w="28575">
            <a:solidFill>
              <a:schemeClr val="tx1"/>
            </a:solidFill>
            <a:prstDash val="sysDot"/>
            <a:round/>
            <a:headEnd/>
            <a:tailEnd/>
          </a:ln>
        </p:spPr>
        <p:txBody>
          <a:bodyPr wrap="square" anchor="ctr">
            <a:spAutoFit/>
          </a:bodyPr>
          <a:lstStyle/>
          <a:p>
            <a:pPr eaLnBrk="1" hangingPunct="1"/>
            <a:endParaRPr lang="en-US" sz="1500" b="1" dirty="0">
              <a:solidFill>
                <a:srgbClr val="000000"/>
              </a:solidFill>
              <a:latin typeface="Arial" charset="0"/>
              <a:cs typeface="Arial" pitchFamily="34" charset="0"/>
            </a:endParaRPr>
          </a:p>
        </p:txBody>
      </p:sp>
      <p:sp>
        <p:nvSpPr>
          <p:cNvPr id="30" name="Text Box 13"/>
          <p:cNvSpPr txBox="1">
            <a:spLocks noChangeArrowheads="1"/>
          </p:cNvSpPr>
          <p:nvPr/>
        </p:nvSpPr>
        <p:spPr bwMode="auto">
          <a:xfrm>
            <a:off x="7025257" y="1260198"/>
            <a:ext cx="372452" cy="1384995"/>
          </a:xfrm>
          <a:prstGeom prst="rect">
            <a:avLst/>
          </a:prstGeom>
          <a:noFill/>
          <a:ln w="9525" algn="ctr">
            <a:noFill/>
            <a:miter lim="800000"/>
            <a:headEnd/>
            <a:tailEnd/>
          </a:ln>
        </p:spPr>
        <p:txBody>
          <a:bodyPr wrap="square" lIns="91440" tIns="45720" rIns="91440" bIns="45720" anchor="t">
            <a:spAutoFit/>
          </a:bodyPr>
          <a:lstStyle/>
          <a:p>
            <a:pPr algn="ctr"/>
            <a:r>
              <a:rPr lang="en-US" sz="1400" b="1" dirty="0">
                <a:solidFill>
                  <a:srgbClr val="000000"/>
                </a:solidFill>
                <a:latin typeface="Arial"/>
                <a:cs typeface="Arial"/>
              </a:rPr>
              <a:t>TEAM ~9</a:t>
            </a:r>
            <a:endParaRPr lang="en-US" sz="1401" b="1" dirty="0">
              <a:solidFill>
                <a:srgbClr val="000000"/>
              </a:solidFill>
              <a:latin typeface="Arial" charset="0"/>
              <a:cs typeface="Arial" pitchFamily="34" charset="0"/>
            </a:endParaRPr>
          </a:p>
        </p:txBody>
      </p:sp>
      <p:cxnSp>
        <p:nvCxnSpPr>
          <p:cNvPr id="122" name="Straight Connector 121"/>
          <p:cNvCxnSpPr/>
          <p:nvPr/>
        </p:nvCxnSpPr>
        <p:spPr bwMode="auto">
          <a:xfrm>
            <a:off x="5974666" y="1736796"/>
            <a:ext cx="45137" cy="2696426"/>
          </a:xfrm>
          <a:prstGeom prst="line">
            <a:avLst/>
          </a:prstGeom>
          <a:solidFill>
            <a:schemeClr val="accent1"/>
          </a:solidFill>
          <a:ln w="28575" cap="flat" cmpd="sng" algn="ctr">
            <a:solidFill>
              <a:schemeClr val="tx1"/>
            </a:solidFill>
            <a:prstDash val="sysDot"/>
            <a:round/>
            <a:headEnd type="none" w="med" len="med"/>
            <a:tailEnd type="none" w="med" len="med"/>
          </a:ln>
          <a:effectLst/>
        </p:spPr>
      </p:cxnSp>
      <p:sp>
        <p:nvSpPr>
          <p:cNvPr id="224" name="Title 223"/>
          <p:cNvSpPr>
            <a:spLocks noGrp="1"/>
          </p:cNvSpPr>
          <p:nvPr>
            <p:ph type="ctrTitle"/>
          </p:nvPr>
        </p:nvSpPr>
        <p:spPr/>
        <p:txBody>
          <a:bodyPr/>
          <a:lstStyle/>
          <a:p>
            <a:r>
              <a:rPr lang="en-US" dirty="0"/>
              <a:t>UNCLASSIFIED</a:t>
            </a:r>
          </a:p>
        </p:txBody>
      </p:sp>
      <p:sp>
        <p:nvSpPr>
          <p:cNvPr id="276" name="Subtitle 275"/>
          <p:cNvSpPr>
            <a:spLocks noGrp="1"/>
          </p:cNvSpPr>
          <p:nvPr>
            <p:ph type="subTitle" idx="1"/>
          </p:nvPr>
        </p:nvSpPr>
        <p:spPr/>
        <p:txBody>
          <a:bodyPr/>
          <a:lstStyle/>
          <a:p>
            <a:r>
              <a:rPr lang="en-US" dirty="0"/>
              <a:t>Defense Coordinating Elements</a:t>
            </a:r>
          </a:p>
        </p:txBody>
      </p:sp>
      <p:sp>
        <p:nvSpPr>
          <p:cNvPr id="136" name="Freeform 6"/>
          <p:cNvSpPr>
            <a:spLocks/>
          </p:cNvSpPr>
          <p:nvPr/>
        </p:nvSpPr>
        <p:spPr bwMode="auto">
          <a:xfrm>
            <a:off x="5220057" y="1727335"/>
            <a:ext cx="355772" cy="557582"/>
          </a:xfrm>
          <a:custGeom>
            <a:avLst/>
            <a:gdLst/>
            <a:ahLst/>
            <a:cxnLst>
              <a:cxn ang="0">
                <a:pos x="69" y="14"/>
              </a:cxn>
              <a:cxn ang="0">
                <a:pos x="25" y="103"/>
              </a:cxn>
              <a:cxn ang="0">
                <a:pos x="46" y="135"/>
              </a:cxn>
              <a:cxn ang="0">
                <a:pos x="25" y="175"/>
              </a:cxn>
              <a:cxn ang="0">
                <a:pos x="37" y="188"/>
              </a:cxn>
              <a:cxn ang="0">
                <a:pos x="30" y="214"/>
              </a:cxn>
              <a:cxn ang="0">
                <a:pos x="30" y="260"/>
              </a:cxn>
              <a:cxn ang="0">
                <a:pos x="0" y="275"/>
              </a:cxn>
              <a:cxn ang="0">
                <a:pos x="11" y="288"/>
              </a:cxn>
              <a:cxn ang="0">
                <a:pos x="73" y="454"/>
              </a:cxn>
              <a:cxn ang="0">
                <a:pos x="122" y="475"/>
              </a:cxn>
              <a:cxn ang="0">
                <a:pos x="119" y="441"/>
              </a:cxn>
              <a:cxn ang="0">
                <a:pos x="143" y="414"/>
              </a:cxn>
              <a:cxn ang="0">
                <a:pos x="134" y="387"/>
              </a:cxn>
              <a:cxn ang="0">
                <a:pos x="194" y="352"/>
              </a:cxn>
              <a:cxn ang="0">
                <a:pos x="198" y="306"/>
              </a:cxn>
              <a:cxn ang="0">
                <a:pos x="232" y="304"/>
              </a:cxn>
              <a:cxn ang="0">
                <a:pos x="261" y="267"/>
              </a:cxn>
              <a:cxn ang="0">
                <a:pos x="294" y="244"/>
              </a:cxn>
              <a:cxn ang="0">
                <a:pos x="294" y="214"/>
              </a:cxn>
              <a:cxn ang="0">
                <a:pos x="248" y="205"/>
              </a:cxn>
              <a:cxn ang="0">
                <a:pos x="240" y="173"/>
              </a:cxn>
              <a:cxn ang="0">
                <a:pos x="193" y="169"/>
              </a:cxn>
              <a:cxn ang="0">
                <a:pos x="155" y="29"/>
              </a:cxn>
              <a:cxn ang="0">
                <a:pos x="139" y="0"/>
              </a:cxn>
              <a:cxn ang="0">
                <a:pos x="92" y="12"/>
              </a:cxn>
              <a:cxn ang="0">
                <a:pos x="84" y="25"/>
              </a:cxn>
              <a:cxn ang="0">
                <a:pos x="69" y="14"/>
              </a:cxn>
            </a:cxnLst>
            <a:rect l="0" t="0" r="r" b="b"/>
            <a:pathLst>
              <a:path w="295" h="476">
                <a:moveTo>
                  <a:pt x="69" y="14"/>
                </a:moveTo>
                <a:lnTo>
                  <a:pt x="25" y="103"/>
                </a:lnTo>
                <a:lnTo>
                  <a:pt x="46" y="135"/>
                </a:lnTo>
                <a:lnTo>
                  <a:pt x="25" y="175"/>
                </a:lnTo>
                <a:lnTo>
                  <a:pt x="37" y="188"/>
                </a:lnTo>
                <a:lnTo>
                  <a:pt x="30" y="214"/>
                </a:lnTo>
                <a:lnTo>
                  <a:pt x="30" y="260"/>
                </a:lnTo>
                <a:lnTo>
                  <a:pt x="0" y="275"/>
                </a:lnTo>
                <a:lnTo>
                  <a:pt x="11" y="288"/>
                </a:lnTo>
                <a:lnTo>
                  <a:pt x="73" y="454"/>
                </a:lnTo>
                <a:lnTo>
                  <a:pt x="122" y="475"/>
                </a:lnTo>
                <a:lnTo>
                  <a:pt x="119" y="441"/>
                </a:lnTo>
                <a:lnTo>
                  <a:pt x="143" y="414"/>
                </a:lnTo>
                <a:lnTo>
                  <a:pt x="134" y="387"/>
                </a:lnTo>
                <a:lnTo>
                  <a:pt x="194" y="352"/>
                </a:lnTo>
                <a:lnTo>
                  <a:pt x="198" y="306"/>
                </a:lnTo>
                <a:lnTo>
                  <a:pt x="232" y="304"/>
                </a:lnTo>
                <a:lnTo>
                  <a:pt x="261" y="267"/>
                </a:lnTo>
                <a:lnTo>
                  <a:pt x="294" y="244"/>
                </a:lnTo>
                <a:lnTo>
                  <a:pt x="294" y="214"/>
                </a:lnTo>
                <a:lnTo>
                  <a:pt x="248" y="205"/>
                </a:lnTo>
                <a:lnTo>
                  <a:pt x="240" y="173"/>
                </a:lnTo>
                <a:lnTo>
                  <a:pt x="193" y="169"/>
                </a:lnTo>
                <a:lnTo>
                  <a:pt x="155" y="29"/>
                </a:lnTo>
                <a:lnTo>
                  <a:pt x="139" y="0"/>
                </a:lnTo>
                <a:lnTo>
                  <a:pt x="92" y="12"/>
                </a:lnTo>
                <a:lnTo>
                  <a:pt x="84" y="25"/>
                </a:lnTo>
                <a:lnTo>
                  <a:pt x="69" y="14"/>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39" name="Freeform 7"/>
          <p:cNvSpPr>
            <a:spLocks/>
          </p:cNvSpPr>
          <p:nvPr/>
        </p:nvSpPr>
        <p:spPr bwMode="auto">
          <a:xfrm>
            <a:off x="4640654" y="2978499"/>
            <a:ext cx="457584" cy="193279"/>
          </a:xfrm>
          <a:custGeom>
            <a:avLst/>
            <a:gdLst/>
            <a:ahLst/>
            <a:cxnLst>
              <a:cxn ang="0">
                <a:pos x="0" y="57"/>
              </a:cxn>
              <a:cxn ang="0">
                <a:pos x="283" y="0"/>
              </a:cxn>
              <a:cxn ang="0">
                <a:pos x="329" y="112"/>
              </a:cxn>
              <a:cxn ang="0">
                <a:pos x="378" y="101"/>
              </a:cxn>
              <a:cxn ang="0">
                <a:pos x="379" y="156"/>
              </a:cxn>
              <a:cxn ang="0">
                <a:pos x="341" y="164"/>
              </a:cxn>
              <a:cxn ang="0">
                <a:pos x="305" y="128"/>
              </a:cxn>
              <a:cxn ang="0">
                <a:pos x="283" y="83"/>
              </a:cxn>
              <a:cxn ang="0">
                <a:pos x="278" y="21"/>
              </a:cxn>
              <a:cxn ang="0">
                <a:pos x="262" y="52"/>
              </a:cxn>
              <a:cxn ang="0">
                <a:pos x="282" y="145"/>
              </a:cxn>
              <a:cxn ang="0">
                <a:pos x="198" y="159"/>
              </a:cxn>
              <a:cxn ang="0">
                <a:pos x="196" y="90"/>
              </a:cxn>
              <a:cxn ang="0">
                <a:pos x="145" y="61"/>
              </a:cxn>
              <a:cxn ang="0">
                <a:pos x="101" y="54"/>
              </a:cxn>
              <a:cxn ang="0">
                <a:pos x="11" y="101"/>
              </a:cxn>
              <a:cxn ang="0">
                <a:pos x="0" y="57"/>
              </a:cxn>
            </a:cxnLst>
            <a:rect l="0" t="0" r="r" b="b"/>
            <a:pathLst>
              <a:path w="380" h="165">
                <a:moveTo>
                  <a:pt x="0" y="57"/>
                </a:moveTo>
                <a:lnTo>
                  <a:pt x="283" y="0"/>
                </a:lnTo>
                <a:lnTo>
                  <a:pt x="329" y="112"/>
                </a:lnTo>
                <a:lnTo>
                  <a:pt x="378" y="101"/>
                </a:lnTo>
                <a:lnTo>
                  <a:pt x="379" y="156"/>
                </a:lnTo>
                <a:lnTo>
                  <a:pt x="341" y="164"/>
                </a:lnTo>
                <a:lnTo>
                  <a:pt x="305" y="128"/>
                </a:lnTo>
                <a:lnTo>
                  <a:pt x="283" y="83"/>
                </a:lnTo>
                <a:lnTo>
                  <a:pt x="278" y="21"/>
                </a:lnTo>
                <a:lnTo>
                  <a:pt x="262" y="52"/>
                </a:lnTo>
                <a:lnTo>
                  <a:pt x="282" y="145"/>
                </a:lnTo>
                <a:lnTo>
                  <a:pt x="198" y="159"/>
                </a:lnTo>
                <a:lnTo>
                  <a:pt x="196" y="90"/>
                </a:lnTo>
                <a:lnTo>
                  <a:pt x="145" y="61"/>
                </a:lnTo>
                <a:lnTo>
                  <a:pt x="101" y="54"/>
                </a:lnTo>
                <a:lnTo>
                  <a:pt x="11" y="101"/>
                </a:lnTo>
                <a:lnTo>
                  <a:pt x="0" y="57"/>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40" name="Freeform 10"/>
          <p:cNvSpPr>
            <a:spLocks/>
          </p:cNvSpPr>
          <p:nvPr/>
        </p:nvSpPr>
        <p:spPr bwMode="auto">
          <a:xfrm>
            <a:off x="318031" y="2717939"/>
            <a:ext cx="795051" cy="1254557"/>
          </a:xfrm>
          <a:custGeom>
            <a:avLst/>
            <a:gdLst/>
            <a:ahLst/>
            <a:cxnLst>
              <a:cxn ang="0">
                <a:pos x="51" y="0"/>
              </a:cxn>
              <a:cxn ang="0">
                <a:pos x="354" y="64"/>
              </a:cxn>
              <a:cxn ang="0">
                <a:pos x="288" y="379"/>
              </a:cxn>
              <a:cxn ang="0">
                <a:pos x="628" y="859"/>
              </a:cxn>
              <a:cxn ang="0">
                <a:pos x="659" y="920"/>
              </a:cxn>
              <a:cxn ang="0">
                <a:pos x="627" y="949"/>
              </a:cxn>
              <a:cxn ang="0">
                <a:pos x="606" y="1003"/>
              </a:cxn>
              <a:cxn ang="0">
                <a:pos x="586" y="1034"/>
              </a:cxn>
              <a:cxn ang="0">
                <a:pos x="607" y="1061"/>
              </a:cxn>
              <a:cxn ang="0">
                <a:pos x="573" y="1070"/>
              </a:cxn>
              <a:cxn ang="0">
                <a:pos x="373" y="1062"/>
              </a:cxn>
              <a:cxn ang="0">
                <a:pos x="359" y="1001"/>
              </a:cxn>
              <a:cxn ang="0">
                <a:pos x="325" y="955"/>
              </a:cxn>
              <a:cxn ang="0">
                <a:pos x="299" y="939"/>
              </a:cxn>
              <a:cxn ang="0">
                <a:pos x="291" y="905"/>
              </a:cxn>
              <a:cxn ang="0">
                <a:pos x="270" y="888"/>
              </a:cxn>
              <a:cxn ang="0">
                <a:pos x="249" y="866"/>
              </a:cxn>
              <a:cxn ang="0">
                <a:pos x="242" y="840"/>
              </a:cxn>
              <a:cxn ang="0">
                <a:pos x="222" y="825"/>
              </a:cxn>
              <a:cxn ang="0">
                <a:pos x="191" y="834"/>
              </a:cxn>
              <a:cxn ang="0">
                <a:pos x="157" y="820"/>
              </a:cxn>
              <a:cxn ang="0">
                <a:pos x="157" y="807"/>
              </a:cxn>
              <a:cxn ang="0">
                <a:pos x="155" y="777"/>
              </a:cxn>
              <a:cxn ang="0">
                <a:pos x="141" y="744"/>
              </a:cxn>
              <a:cxn ang="0">
                <a:pos x="139" y="719"/>
              </a:cxn>
              <a:cxn ang="0">
                <a:pos x="125" y="694"/>
              </a:cxn>
              <a:cxn ang="0">
                <a:pos x="128" y="672"/>
              </a:cxn>
              <a:cxn ang="0">
                <a:pos x="85" y="617"/>
              </a:cxn>
              <a:cxn ang="0">
                <a:pos x="85" y="586"/>
              </a:cxn>
              <a:cxn ang="0">
                <a:pos x="107" y="575"/>
              </a:cxn>
              <a:cxn ang="0">
                <a:pos x="107" y="555"/>
              </a:cxn>
              <a:cxn ang="0">
                <a:pos x="85" y="549"/>
              </a:cxn>
              <a:cxn ang="0">
                <a:pos x="75" y="520"/>
              </a:cxn>
              <a:cxn ang="0">
                <a:pos x="63" y="468"/>
              </a:cxn>
              <a:cxn ang="0">
                <a:pos x="96" y="495"/>
              </a:cxn>
              <a:cxn ang="0">
                <a:pos x="83" y="459"/>
              </a:cxn>
              <a:cxn ang="0">
                <a:pos x="107" y="459"/>
              </a:cxn>
              <a:cxn ang="0">
                <a:pos x="107" y="432"/>
              </a:cxn>
              <a:cxn ang="0">
                <a:pos x="83" y="415"/>
              </a:cxn>
              <a:cxn ang="0">
                <a:pos x="72" y="440"/>
              </a:cxn>
              <a:cxn ang="0">
                <a:pos x="51" y="431"/>
              </a:cxn>
              <a:cxn ang="0">
                <a:pos x="9" y="311"/>
              </a:cxn>
              <a:cxn ang="0">
                <a:pos x="20" y="224"/>
              </a:cxn>
              <a:cxn ang="0">
                <a:pos x="0" y="176"/>
              </a:cxn>
              <a:cxn ang="0">
                <a:pos x="10" y="139"/>
              </a:cxn>
              <a:cxn ang="0">
                <a:pos x="31" y="132"/>
              </a:cxn>
              <a:cxn ang="0">
                <a:pos x="51" y="73"/>
              </a:cxn>
              <a:cxn ang="0">
                <a:pos x="51" y="0"/>
              </a:cxn>
            </a:cxnLst>
            <a:rect l="0" t="0" r="r" b="b"/>
            <a:pathLst>
              <a:path w="660" h="1071">
                <a:moveTo>
                  <a:pt x="51" y="0"/>
                </a:moveTo>
                <a:lnTo>
                  <a:pt x="354" y="64"/>
                </a:lnTo>
                <a:lnTo>
                  <a:pt x="288" y="379"/>
                </a:lnTo>
                <a:lnTo>
                  <a:pt x="628" y="859"/>
                </a:lnTo>
                <a:lnTo>
                  <a:pt x="659" y="920"/>
                </a:lnTo>
                <a:lnTo>
                  <a:pt x="627" y="949"/>
                </a:lnTo>
                <a:lnTo>
                  <a:pt x="606" y="1003"/>
                </a:lnTo>
                <a:lnTo>
                  <a:pt x="586" y="1034"/>
                </a:lnTo>
                <a:lnTo>
                  <a:pt x="607" y="1061"/>
                </a:lnTo>
                <a:lnTo>
                  <a:pt x="573" y="1070"/>
                </a:lnTo>
                <a:lnTo>
                  <a:pt x="373" y="1062"/>
                </a:lnTo>
                <a:lnTo>
                  <a:pt x="359" y="1001"/>
                </a:lnTo>
                <a:lnTo>
                  <a:pt x="325" y="955"/>
                </a:lnTo>
                <a:lnTo>
                  <a:pt x="299" y="939"/>
                </a:lnTo>
                <a:lnTo>
                  <a:pt x="291" y="905"/>
                </a:lnTo>
                <a:lnTo>
                  <a:pt x="270" y="888"/>
                </a:lnTo>
                <a:lnTo>
                  <a:pt x="249" y="866"/>
                </a:lnTo>
                <a:lnTo>
                  <a:pt x="242" y="840"/>
                </a:lnTo>
                <a:lnTo>
                  <a:pt x="222" y="825"/>
                </a:lnTo>
                <a:lnTo>
                  <a:pt x="191" y="834"/>
                </a:lnTo>
                <a:lnTo>
                  <a:pt x="157" y="820"/>
                </a:lnTo>
                <a:lnTo>
                  <a:pt x="157" y="807"/>
                </a:lnTo>
                <a:lnTo>
                  <a:pt x="155" y="777"/>
                </a:lnTo>
                <a:lnTo>
                  <a:pt x="141" y="744"/>
                </a:lnTo>
                <a:lnTo>
                  <a:pt x="139" y="719"/>
                </a:lnTo>
                <a:lnTo>
                  <a:pt x="125" y="694"/>
                </a:lnTo>
                <a:lnTo>
                  <a:pt x="128" y="672"/>
                </a:lnTo>
                <a:lnTo>
                  <a:pt x="85" y="617"/>
                </a:lnTo>
                <a:lnTo>
                  <a:pt x="85" y="586"/>
                </a:lnTo>
                <a:lnTo>
                  <a:pt x="107" y="575"/>
                </a:lnTo>
                <a:lnTo>
                  <a:pt x="107" y="555"/>
                </a:lnTo>
                <a:lnTo>
                  <a:pt x="85" y="549"/>
                </a:lnTo>
                <a:lnTo>
                  <a:pt x="75" y="520"/>
                </a:lnTo>
                <a:lnTo>
                  <a:pt x="63" y="468"/>
                </a:lnTo>
                <a:lnTo>
                  <a:pt x="96" y="495"/>
                </a:lnTo>
                <a:lnTo>
                  <a:pt x="83" y="459"/>
                </a:lnTo>
                <a:lnTo>
                  <a:pt x="107" y="459"/>
                </a:lnTo>
                <a:lnTo>
                  <a:pt x="107" y="432"/>
                </a:lnTo>
                <a:lnTo>
                  <a:pt x="83" y="415"/>
                </a:lnTo>
                <a:lnTo>
                  <a:pt x="72" y="440"/>
                </a:lnTo>
                <a:lnTo>
                  <a:pt x="51" y="431"/>
                </a:lnTo>
                <a:lnTo>
                  <a:pt x="9" y="311"/>
                </a:lnTo>
                <a:lnTo>
                  <a:pt x="20" y="224"/>
                </a:lnTo>
                <a:lnTo>
                  <a:pt x="0" y="176"/>
                </a:lnTo>
                <a:lnTo>
                  <a:pt x="10" y="139"/>
                </a:lnTo>
                <a:lnTo>
                  <a:pt x="31" y="132"/>
                </a:lnTo>
                <a:lnTo>
                  <a:pt x="51" y="73"/>
                </a:lnTo>
                <a:lnTo>
                  <a:pt x="51" y="0"/>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41" name="Freeform 11"/>
          <p:cNvSpPr>
            <a:spLocks/>
          </p:cNvSpPr>
          <p:nvPr/>
        </p:nvSpPr>
        <p:spPr bwMode="auto">
          <a:xfrm>
            <a:off x="663507" y="2795244"/>
            <a:ext cx="600579" cy="930083"/>
          </a:xfrm>
          <a:custGeom>
            <a:avLst/>
            <a:gdLst/>
            <a:ahLst/>
            <a:cxnLst>
              <a:cxn ang="0">
                <a:pos x="63" y="0"/>
              </a:cxn>
              <a:cxn ang="0">
                <a:pos x="0" y="314"/>
              </a:cxn>
              <a:cxn ang="0">
                <a:pos x="339" y="793"/>
              </a:cxn>
              <a:cxn ang="0">
                <a:pos x="360" y="772"/>
              </a:cxn>
              <a:cxn ang="0">
                <a:pos x="359" y="677"/>
              </a:cxn>
              <a:cxn ang="0">
                <a:pos x="401" y="685"/>
              </a:cxn>
              <a:cxn ang="0">
                <a:pos x="445" y="395"/>
              </a:cxn>
              <a:cxn ang="0">
                <a:pos x="475" y="197"/>
              </a:cxn>
              <a:cxn ang="0">
                <a:pos x="483" y="138"/>
              </a:cxn>
              <a:cxn ang="0">
                <a:pos x="498" y="84"/>
              </a:cxn>
              <a:cxn ang="0">
                <a:pos x="275" y="48"/>
              </a:cxn>
              <a:cxn ang="0">
                <a:pos x="63" y="0"/>
              </a:cxn>
            </a:cxnLst>
            <a:rect l="0" t="0" r="r" b="b"/>
            <a:pathLst>
              <a:path w="499" h="794">
                <a:moveTo>
                  <a:pt x="63" y="0"/>
                </a:moveTo>
                <a:lnTo>
                  <a:pt x="0" y="314"/>
                </a:lnTo>
                <a:lnTo>
                  <a:pt x="339" y="793"/>
                </a:lnTo>
                <a:lnTo>
                  <a:pt x="360" y="772"/>
                </a:lnTo>
                <a:lnTo>
                  <a:pt x="359" y="677"/>
                </a:lnTo>
                <a:lnTo>
                  <a:pt x="401" y="685"/>
                </a:lnTo>
                <a:lnTo>
                  <a:pt x="445" y="395"/>
                </a:lnTo>
                <a:lnTo>
                  <a:pt x="475" y="197"/>
                </a:lnTo>
                <a:lnTo>
                  <a:pt x="483" y="138"/>
                </a:lnTo>
                <a:lnTo>
                  <a:pt x="498" y="84"/>
                </a:lnTo>
                <a:lnTo>
                  <a:pt x="275" y="48"/>
                </a:lnTo>
                <a:lnTo>
                  <a:pt x="63" y="0"/>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42" name="Freeform 13"/>
          <p:cNvSpPr>
            <a:spLocks/>
          </p:cNvSpPr>
          <p:nvPr/>
        </p:nvSpPr>
        <p:spPr bwMode="auto">
          <a:xfrm>
            <a:off x="1232431" y="2865015"/>
            <a:ext cx="504486" cy="664178"/>
          </a:xfrm>
          <a:custGeom>
            <a:avLst/>
            <a:gdLst/>
            <a:ahLst/>
            <a:cxnLst>
              <a:cxn ang="0">
                <a:pos x="78" y="0"/>
              </a:cxn>
              <a:cxn ang="0">
                <a:pos x="283" y="29"/>
              </a:cxn>
              <a:cxn ang="0">
                <a:pos x="268" y="138"/>
              </a:cxn>
              <a:cxn ang="0">
                <a:pos x="418" y="152"/>
              </a:cxn>
              <a:cxn ang="0">
                <a:pos x="377" y="566"/>
              </a:cxn>
              <a:cxn ang="0">
                <a:pos x="0" y="522"/>
              </a:cxn>
              <a:cxn ang="0">
                <a:pos x="38" y="258"/>
              </a:cxn>
              <a:cxn ang="0">
                <a:pos x="78" y="0"/>
              </a:cxn>
            </a:cxnLst>
            <a:rect l="0" t="0" r="r" b="b"/>
            <a:pathLst>
              <a:path w="419" h="567">
                <a:moveTo>
                  <a:pt x="78" y="0"/>
                </a:moveTo>
                <a:lnTo>
                  <a:pt x="283" y="29"/>
                </a:lnTo>
                <a:lnTo>
                  <a:pt x="268" y="138"/>
                </a:lnTo>
                <a:lnTo>
                  <a:pt x="418" y="152"/>
                </a:lnTo>
                <a:lnTo>
                  <a:pt x="377" y="566"/>
                </a:lnTo>
                <a:lnTo>
                  <a:pt x="0" y="522"/>
                </a:lnTo>
                <a:lnTo>
                  <a:pt x="38" y="258"/>
                </a:lnTo>
                <a:lnTo>
                  <a:pt x="78" y="0"/>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43" name="Freeform 14"/>
          <p:cNvSpPr>
            <a:spLocks/>
          </p:cNvSpPr>
          <p:nvPr/>
        </p:nvSpPr>
        <p:spPr bwMode="auto">
          <a:xfrm>
            <a:off x="1256453" y="2011077"/>
            <a:ext cx="941481" cy="600921"/>
          </a:xfrm>
          <a:custGeom>
            <a:avLst/>
            <a:gdLst/>
            <a:ahLst/>
            <a:cxnLst>
              <a:cxn ang="0">
                <a:pos x="14" y="0"/>
              </a:cxn>
              <a:cxn ang="0">
                <a:pos x="166" y="21"/>
              </a:cxn>
              <a:cxn ang="0">
                <a:pos x="260" y="34"/>
              </a:cxn>
              <a:cxn ang="0">
                <a:pos x="382" y="48"/>
              </a:cxn>
              <a:cxn ang="0">
                <a:pos x="494" y="60"/>
              </a:cxn>
              <a:cxn ang="0">
                <a:pos x="690" y="74"/>
              </a:cxn>
              <a:cxn ang="0">
                <a:pos x="781" y="82"/>
              </a:cxn>
              <a:cxn ang="0">
                <a:pos x="779" y="499"/>
              </a:cxn>
              <a:cxn ang="0">
                <a:pos x="301" y="456"/>
              </a:cxn>
              <a:cxn ang="0">
                <a:pos x="291" y="512"/>
              </a:cxn>
              <a:cxn ang="0">
                <a:pos x="272" y="485"/>
              </a:cxn>
              <a:cxn ang="0">
                <a:pos x="228" y="490"/>
              </a:cxn>
              <a:cxn ang="0">
                <a:pos x="165" y="500"/>
              </a:cxn>
              <a:cxn ang="0">
                <a:pos x="154" y="428"/>
              </a:cxn>
              <a:cxn ang="0">
                <a:pos x="79" y="369"/>
              </a:cxn>
              <a:cxn ang="0">
                <a:pos x="91" y="315"/>
              </a:cxn>
              <a:cxn ang="0">
                <a:pos x="97" y="271"/>
              </a:cxn>
              <a:cxn ang="0">
                <a:pos x="0" y="127"/>
              </a:cxn>
              <a:cxn ang="0">
                <a:pos x="14" y="0"/>
              </a:cxn>
            </a:cxnLst>
            <a:rect l="0" t="0" r="r" b="b"/>
            <a:pathLst>
              <a:path w="782" h="513">
                <a:moveTo>
                  <a:pt x="14" y="0"/>
                </a:moveTo>
                <a:lnTo>
                  <a:pt x="166" y="21"/>
                </a:lnTo>
                <a:lnTo>
                  <a:pt x="260" y="34"/>
                </a:lnTo>
                <a:lnTo>
                  <a:pt x="382" y="48"/>
                </a:lnTo>
                <a:lnTo>
                  <a:pt x="494" y="60"/>
                </a:lnTo>
                <a:lnTo>
                  <a:pt x="690" y="74"/>
                </a:lnTo>
                <a:lnTo>
                  <a:pt x="781" y="82"/>
                </a:lnTo>
                <a:lnTo>
                  <a:pt x="779" y="499"/>
                </a:lnTo>
                <a:lnTo>
                  <a:pt x="301" y="456"/>
                </a:lnTo>
                <a:lnTo>
                  <a:pt x="291" y="512"/>
                </a:lnTo>
                <a:lnTo>
                  <a:pt x="272" y="485"/>
                </a:lnTo>
                <a:lnTo>
                  <a:pt x="228" y="490"/>
                </a:lnTo>
                <a:lnTo>
                  <a:pt x="165" y="500"/>
                </a:lnTo>
                <a:lnTo>
                  <a:pt x="154" y="428"/>
                </a:lnTo>
                <a:lnTo>
                  <a:pt x="79" y="369"/>
                </a:lnTo>
                <a:lnTo>
                  <a:pt x="91" y="315"/>
                </a:lnTo>
                <a:lnTo>
                  <a:pt x="97" y="271"/>
                </a:lnTo>
                <a:lnTo>
                  <a:pt x="0" y="127"/>
                </a:lnTo>
                <a:lnTo>
                  <a:pt x="14" y="0"/>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44" name="Freeform 15"/>
          <p:cNvSpPr>
            <a:spLocks/>
          </p:cNvSpPr>
          <p:nvPr/>
        </p:nvSpPr>
        <p:spPr bwMode="auto">
          <a:xfrm>
            <a:off x="1551596" y="2539369"/>
            <a:ext cx="644049" cy="541181"/>
          </a:xfrm>
          <a:custGeom>
            <a:avLst/>
            <a:gdLst/>
            <a:ahLst/>
            <a:cxnLst>
              <a:cxn ang="0">
                <a:pos x="52" y="0"/>
              </a:cxn>
              <a:cxn ang="0">
                <a:pos x="32" y="173"/>
              </a:cxn>
              <a:cxn ang="0">
                <a:pos x="0" y="418"/>
              </a:cxn>
              <a:cxn ang="0">
                <a:pos x="155" y="431"/>
              </a:cxn>
              <a:cxn ang="0">
                <a:pos x="516" y="461"/>
              </a:cxn>
              <a:cxn ang="0">
                <a:pos x="534" y="48"/>
              </a:cxn>
              <a:cxn ang="0">
                <a:pos x="52" y="0"/>
              </a:cxn>
            </a:cxnLst>
            <a:rect l="0" t="0" r="r" b="b"/>
            <a:pathLst>
              <a:path w="535" h="462">
                <a:moveTo>
                  <a:pt x="52" y="0"/>
                </a:moveTo>
                <a:lnTo>
                  <a:pt x="32" y="173"/>
                </a:lnTo>
                <a:lnTo>
                  <a:pt x="0" y="418"/>
                </a:lnTo>
                <a:lnTo>
                  <a:pt x="155" y="431"/>
                </a:lnTo>
                <a:lnTo>
                  <a:pt x="516" y="461"/>
                </a:lnTo>
                <a:lnTo>
                  <a:pt x="534" y="48"/>
                </a:lnTo>
                <a:lnTo>
                  <a:pt x="52" y="0"/>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45" name="Freeform 16"/>
          <p:cNvSpPr>
            <a:spLocks/>
          </p:cNvSpPr>
          <p:nvPr/>
        </p:nvSpPr>
        <p:spPr bwMode="auto">
          <a:xfrm>
            <a:off x="1680857" y="3043067"/>
            <a:ext cx="672649" cy="513068"/>
          </a:xfrm>
          <a:custGeom>
            <a:avLst/>
            <a:gdLst/>
            <a:ahLst/>
            <a:cxnLst>
              <a:cxn ang="0">
                <a:pos x="47" y="0"/>
              </a:cxn>
              <a:cxn ang="0">
                <a:pos x="18" y="262"/>
              </a:cxn>
              <a:cxn ang="0">
                <a:pos x="0" y="414"/>
              </a:cxn>
              <a:cxn ang="0">
                <a:pos x="279" y="428"/>
              </a:cxn>
              <a:cxn ang="0">
                <a:pos x="545" y="437"/>
              </a:cxn>
              <a:cxn ang="0">
                <a:pos x="552" y="232"/>
              </a:cxn>
              <a:cxn ang="0">
                <a:pos x="557" y="32"/>
              </a:cxn>
              <a:cxn ang="0">
                <a:pos x="405" y="30"/>
              </a:cxn>
              <a:cxn ang="0">
                <a:pos x="47" y="0"/>
              </a:cxn>
            </a:cxnLst>
            <a:rect l="0" t="0" r="r" b="b"/>
            <a:pathLst>
              <a:path w="558" h="438">
                <a:moveTo>
                  <a:pt x="47" y="0"/>
                </a:moveTo>
                <a:lnTo>
                  <a:pt x="18" y="262"/>
                </a:lnTo>
                <a:lnTo>
                  <a:pt x="0" y="414"/>
                </a:lnTo>
                <a:lnTo>
                  <a:pt x="279" y="428"/>
                </a:lnTo>
                <a:lnTo>
                  <a:pt x="545" y="437"/>
                </a:lnTo>
                <a:lnTo>
                  <a:pt x="552" y="232"/>
                </a:lnTo>
                <a:lnTo>
                  <a:pt x="557" y="32"/>
                </a:lnTo>
                <a:lnTo>
                  <a:pt x="405" y="30"/>
                </a:lnTo>
                <a:lnTo>
                  <a:pt x="47" y="0"/>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46" name="Freeform 17"/>
          <p:cNvSpPr>
            <a:spLocks/>
          </p:cNvSpPr>
          <p:nvPr/>
        </p:nvSpPr>
        <p:spPr bwMode="auto">
          <a:xfrm>
            <a:off x="1003263" y="3505108"/>
            <a:ext cx="610873" cy="693461"/>
          </a:xfrm>
          <a:custGeom>
            <a:avLst/>
            <a:gdLst/>
            <a:ahLst/>
            <a:cxnLst>
              <a:cxn ang="0">
                <a:pos x="128" y="0"/>
              </a:cxn>
              <a:cxn ang="0">
                <a:pos x="118" y="78"/>
              </a:cxn>
              <a:cxn ang="0">
                <a:pos x="75" y="69"/>
              </a:cxn>
              <a:cxn ang="0">
                <a:pos x="78" y="167"/>
              </a:cxn>
              <a:cxn ang="0">
                <a:pos x="57" y="187"/>
              </a:cxn>
              <a:cxn ang="0">
                <a:pos x="88" y="248"/>
              </a:cxn>
              <a:cxn ang="0">
                <a:pos x="57" y="273"/>
              </a:cxn>
              <a:cxn ang="0">
                <a:pos x="39" y="319"/>
              </a:cxn>
              <a:cxn ang="0">
                <a:pos x="16" y="362"/>
              </a:cxn>
              <a:cxn ang="0">
                <a:pos x="33" y="386"/>
              </a:cxn>
              <a:cxn ang="0">
                <a:pos x="4" y="397"/>
              </a:cxn>
              <a:cxn ang="0">
                <a:pos x="0" y="437"/>
              </a:cxn>
              <a:cxn ang="0">
                <a:pos x="285" y="587"/>
              </a:cxn>
              <a:cxn ang="0">
                <a:pos x="446" y="591"/>
              </a:cxn>
              <a:cxn ang="0">
                <a:pos x="506" y="47"/>
              </a:cxn>
              <a:cxn ang="0">
                <a:pos x="128" y="0"/>
              </a:cxn>
            </a:cxnLst>
            <a:rect l="0" t="0" r="r" b="b"/>
            <a:pathLst>
              <a:path w="507" h="592">
                <a:moveTo>
                  <a:pt x="128" y="0"/>
                </a:moveTo>
                <a:lnTo>
                  <a:pt x="118" y="78"/>
                </a:lnTo>
                <a:lnTo>
                  <a:pt x="75" y="69"/>
                </a:lnTo>
                <a:lnTo>
                  <a:pt x="78" y="167"/>
                </a:lnTo>
                <a:lnTo>
                  <a:pt x="57" y="187"/>
                </a:lnTo>
                <a:lnTo>
                  <a:pt x="88" y="248"/>
                </a:lnTo>
                <a:lnTo>
                  <a:pt x="57" y="273"/>
                </a:lnTo>
                <a:lnTo>
                  <a:pt x="39" y="319"/>
                </a:lnTo>
                <a:lnTo>
                  <a:pt x="16" y="362"/>
                </a:lnTo>
                <a:lnTo>
                  <a:pt x="33" y="386"/>
                </a:lnTo>
                <a:lnTo>
                  <a:pt x="4" y="397"/>
                </a:lnTo>
                <a:lnTo>
                  <a:pt x="0" y="437"/>
                </a:lnTo>
                <a:lnTo>
                  <a:pt x="285" y="587"/>
                </a:lnTo>
                <a:lnTo>
                  <a:pt x="446" y="591"/>
                </a:lnTo>
                <a:lnTo>
                  <a:pt x="506" y="47"/>
                </a:lnTo>
                <a:lnTo>
                  <a:pt x="128" y="0"/>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47" name="Freeform 18"/>
          <p:cNvSpPr>
            <a:spLocks/>
          </p:cNvSpPr>
          <p:nvPr/>
        </p:nvSpPr>
        <p:spPr bwMode="auto">
          <a:xfrm>
            <a:off x="1613429" y="3740066"/>
            <a:ext cx="648624" cy="658320"/>
          </a:xfrm>
          <a:custGeom>
            <a:avLst/>
            <a:gdLst/>
            <a:ahLst/>
            <a:cxnLst>
              <a:cxn ang="0">
                <a:pos x="64" y="0"/>
              </a:cxn>
              <a:cxn ang="0">
                <a:pos x="537" y="22"/>
              </a:cxn>
              <a:cxn ang="0">
                <a:pos x="514" y="517"/>
              </a:cxn>
              <a:cxn ang="0">
                <a:pos x="360" y="509"/>
              </a:cxn>
              <a:cxn ang="0">
                <a:pos x="217" y="504"/>
              </a:cxn>
              <a:cxn ang="0">
                <a:pos x="217" y="523"/>
              </a:cxn>
              <a:cxn ang="0">
                <a:pos x="98" y="523"/>
              </a:cxn>
              <a:cxn ang="0">
                <a:pos x="90" y="561"/>
              </a:cxn>
              <a:cxn ang="0">
                <a:pos x="0" y="548"/>
              </a:cxn>
              <a:cxn ang="0">
                <a:pos x="51" y="129"/>
              </a:cxn>
              <a:cxn ang="0">
                <a:pos x="64" y="0"/>
              </a:cxn>
            </a:cxnLst>
            <a:rect l="0" t="0" r="r" b="b"/>
            <a:pathLst>
              <a:path w="538" h="562">
                <a:moveTo>
                  <a:pt x="64" y="0"/>
                </a:moveTo>
                <a:lnTo>
                  <a:pt x="537" y="22"/>
                </a:lnTo>
                <a:lnTo>
                  <a:pt x="514" y="517"/>
                </a:lnTo>
                <a:lnTo>
                  <a:pt x="360" y="509"/>
                </a:lnTo>
                <a:lnTo>
                  <a:pt x="217" y="504"/>
                </a:lnTo>
                <a:lnTo>
                  <a:pt x="217" y="523"/>
                </a:lnTo>
                <a:lnTo>
                  <a:pt x="98" y="523"/>
                </a:lnTo>
                <a:lnTo>
                  <a:pt x="90" y="561"/>
                </a:lnTo>
                <a:lnTo>
                  <a:pt x="0" y="548"/>
                </a:lnTo>
                <a:lnTo>
                  <a:pt x="51" y="129"/>
                </a:lnTo>
                <a:lnTo>
                  <a:pt x="64" y="0"/>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48" name="Freeform 19"/>
          <p:cNvSpPr>
            <a:spLocks/>
          </p:cNvSpPr>
          <p:nvPr/>
        </p:nvSpPr>
        <p:spPr bwMode="auto">
          <a:xfrm>
            <a:off x="1868529" y="3837292"/>
            <a:ext cx="1313269" cy="1242844"/>
          </a:xfrm>
          <a:custGeom>
            <a:avLst/>
            <a:gdLst/>
            <a:ahLst/>
            <a:cxnLst>
              <a:cxn ang="0">
                <a:pos x="316" y="0"/>
              </a:cxn>
              <a:cxn ang="0">
                <a:pos x="556" y="9"/>
              </a:cxn>
              <a:cxn ang="0">
                <a:pos x="556" y="201"/>
              </a:cxn>
              <a:cxn ang="0">
                <a:pos x="678" y="254"/>
              </a:cxn>
              <a:cxn ang="0">
                <a:pos x="713" y="237"/>
              </a:cxn>
              <a:cxn ang="0">
                <a:pos x="793" y="279"/>
              </a:cxn>
              <a:cxn ang="0">
                <a:pos x="841" y="275"/>
              </a:cxn>
              <a:cxn ang="0">
                <a:pos x="934" y="234"/>
              </a:cxn>
              <a:cxn ang="0">
                <a:pos x="987" y="274"/>
              </a:cxn>
              <a:cxn ang="0">
                <a:pos x="1034" y="284"/>
              </a:cxn>
              <a:cxn ang="0">
                <a:pos x="1034" y="441"/>
              </a:cxn>
              <a:cxn ang="0">
                <a:pos x="1089" y="538"/>
              </a:cxn>
              <a:cxn ang="0">
                <a:pos x="1075" y="672"/>
              </a:cxn>
              <a:cxn ang="0">
                <a:pos x="1016" y="725"/>
              </a:cxn>
              <a:cxn ang="0">
                <a:pos x="1004" y="677"/>
              </a:cxn>
              <a:cxn ang="0">
                <a:pos x="987" y="699"/>
              </a:cxn>
              <a:cxn ang="0">
                <a:pos x="1000" y="730"/>
              </a:cxn>
              <a:cxn ang="0">
                <a:pos x="894" y="810"/>
              </a:cxn>
              <a:cxn ang="0">
                <a:pos x="868" y="815"/>
              </a:cxn>
              <a:cxn ang="0">
                <a:pos x="814" y="855"/>
              </a:cxn>
              <a:cxn ang="0">
                <a:pos x="814" y="877"/>
              </a:cxn>
              <a:cxn ang="0">
                <a:pos x="797" y="881"/>
              </a:cxn>
              <a:cxn ang="0">
                <a:pos x="810" y="908"/>
              </a:cxn>
              <a:cxn ang="0">
                <a:pos x="781" y="947"/>
              </a:cxn>
              <a:cxn ang="0">
                <a:pos x="797" y="1006"/>
              </a:cxn>
              <a:cxn ang="0">
                <a:pos x="814" y="1025"/>
              </a:cxn>
              <a:cxn ang="0">
                <a:pos x="810" y="1060"/>
              </a:cxn>
              <a:cxn ang="0">
                <a:pos x="767" y="1060"/>
              </a:cxn>
              <a:cxn ang="0">
                <a:pos x="729" y="1043"/>
              </a:cxn>
              <a:cxn ang="0">
                <a:pos x="704" y="1047"/>
              </a:cxn>
              <a:cxn ang="0">
                <a:pos x="619" y="1016"/>
              </a:cxn>
              <a:cxn ang="0">
                <a:pos x="582" y="894"/>
              </a:cxn>
              <a:cxn ang="0">
                <a:pos x="523" y="837"/>
              </a:cxn>
              <a:cxn ang="0">
                <a:pos x="470" y="730"/>
              </a:cxn>
              <a:cxn ang="0">
                <a:pos x="446" y="720"/>
              </a:cxn>
              <a:cxn ang="0">
                <a:pos x="418" y="693"/>
              </a:cxn>
              <a:cxn ang="0">
                <a:pos x="392" y="693"/>
              </a:cxn>
              <a:cxn ang="0">
                <a:pos x="350" y="684"/>
              </a:cxn>
              <a:cxn ang="0">
                <a:pos x="319" y="693"/>
              </a:cxn>
              <a:cxn ang="0">
                <a:pos x="298" y="746"/>
              </a:cxn>
              <a:cxn ang="0">
                <a:pos x="266" y="755"/>
              </a:cxn>
              <a:cxn ang="0">
                <a:pos x="197" y="714"/>
              </a:cxn>
              <a:cxn ang="0">
                <a:pos x="157" y="663"/>
              </a:cxn>
              <a:cxn ang="0">
                <a:pos x="149" y="603"/>
              </a:cxn>
              <a:cxn ang="0">
                <a:pos x="120" y="562"/>
              </a:cxn>
              <a:cxn ang="0">
                <a:pos x="51" y="503"/>
              </a:cxn>
              <a:cxn ang="0">
                <a:pos x="0" y="442"/>
              </a:cxn>
              <a:cxn ang="0">
                <a:pos x="0" y="418"/>
              </a:cxn>
              <a:cxn ang="0">
                <a:pos x="165" y="419"/>
              </a:cxn>
              <a:cxn ang="0">
                <a:pos x="298" y="431"/>
              </a:cxn>
              <a:cxn ang="0">
                <a:pos x="316" y="0"/>
              </a:cxn>
            </a:cxnLst>
            <a:rect l="0" t="0" r="r" b="b"/>
            <a:pathLst>
              <a:path w="1090" h="1061">
                <a:moveTo>
                  <a:pt x="316" y="0"/>
                </a:moveTo>
                <a:lnTo>
                  <a:pt x="556" y="9"/>
                </a:lnTo>
                <a:lnTo>
                  <a:pt x="556" y="201"/>
                </a:lnTo>
                <a:lnTo>
                  <a:pt x="678" y="254"/>
                </a:lnTo>
                <a:lnTo>
                  <a:pt x="713" y="237"/>
                </a:lnTo>
                <a:lnTo>
                  <a:pt x="793" y="279"/>
                </a:lnTo>
                <a:lnTo>
                  <a:pt x="841" y="275"/>
                </a:lnTo>
                <a:lnTo>
                  <a:pt x="934" y="234"/>
                </a:lnTo>
                <a:lnTo>
                  <a:pt x="987" y="274"/>
                </a:lnTo>
                <a:lnTo>
                  <a:pt x="1034" y="284"/>
                </a:lnTo>
                <a:lnTo>
                  <a:pt x="1034" y="441"/>
                </a:lnTo>
                <a:lnTo>
                  <a:pt x="1089" y="538"/>
                </a:lnTo>
                <a:lnTo>
                  <a:pt x="1075" y="672"/>
                </a:lnTo>
                <a:lnTo>
                  <a:pt x="1016" y="725"/>
                </a:lnTo>
                <a:lnTo>
                  <a:pt x="1004" y="677"/>
                </a:lnTo>
                <a:lnTo>
                  <a:pt x="987" y="699"/>
                </a:lnTo>
                <a:lnTo>
                  <a:pt x="1000" y="730"/>
                </a:lnTo>
                <a:lnTo>
                  <a:pt x="894" y="810"/>
                </a:lnTo>
                <a:lnTo>
                  <a:pt x="868" y="815"/>
                </a:lnTo>
                <a:lnTo>
                  <a:pt x="814" y="855"/>
                </a:lnTo>
                <a:lnTo>
                  <a:pt x="814" y="877"/>
                </a:lnTo>
                <a:lnTo>
                  <a:pt x="797" y="881"/>
                </a:lnTo>
                <a:lnTo>
                  <a:pt x="810" y="908"/>
                </a:lnTo>
                <a:lnTo>
                  <a:pt x="781" y="947"/>
                </a:lnTo>
                <a:lnTo>
                  <a:pt x="797" y="1006"/>
                </a:lnTo>
                <a:lnTo>
                  <a:pt x="814" y="1025"/>
                </a:lnTo>
                <a:lnTo>
                  <a:pt x="810" y="1060"/>
                </a:lnTo>
                <a:lnTo>
                  <a:pt x="767" y="1060"/>
                </a:lnTo>
                <a:lnTo>
                  <a:pt x="729" y="1043"/>
                </a:lnTo>
                <a:lnTo>
                  <a:pt x="704" y="1047"/>
                </a:lnTo>
                <a:lnTo>
                  <a:pt x="619" y="1016"/>
                </a:lnTo>
                <a:lnTo>
                  <a:pt x="582" y="894"/>
                </a:lnTo>
                <a:lnTo>
                  <a:pt x="523" y="837"/>
                </a:lnTo>
                <a:lnTo>
                  <a:pt x="470" y="730"/>
                </a:lnTo>
                <a:lnTo>
                  <a:pt x="446" y="720"/>
                </a:lnTo>
                <a:lnTo>
                  <a:pt x="418" y="693"/>
                </a:lnTo>
                <a:lnTo>
                  <a:pt x="392" y="693"/>
                </a:lnTo>
                <a:lnTo>
                  <a:pt x="350" y="684"/>
                </a:lnTo>
                <a:lnTo>
                  <a:pt x="319" y="693"/>
                </a:lnTo>
                <a:lnTo>
                  <a:pt x="298" y="746"/>
                </a:lnTo>
                <a:lnTo>
                  <a:pt x="266" y="755"/>
                </a:lnTo>
                <a:lnTo>
                  <a:pt x="197" y="714"/>
                </a:lnTo>
                <a:lnTo>
                  <a:pt x="157" y="663"/>
                </a:lnTo>
                <a:lnTo>
                  <a:pt x="149" y="603"/>
                </a:lnTo>
                <a:lnTo>
                  <a:pt x="120" y="562"/>
                </a:lnTo>
                <a:lnTo>
                  <a:pt x="51" y="503"/>
                </a:lnTo>
                <a:lnTo>
                  <a:pt x="0" y="442"/>
                </a:lnTo>
                <a:lnTo>
                  <a:pt x="0" y="418"/>
                </a:lnTo>
                <a:lnTo>
                  <a:pt x="165" y="419"/>
                </a:lnTo>
                <a:lnTo>
                  <a:pt x="298" y="431"/>
                </a:lnTo>
                <a:lnTo>
                  <a:pt x="316" y="0"/>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49" name="Freeform 20"/>
          <p:cNvSpPr>
            <a:spLocks/>
          </p:cNvSpPr>
          <p:nvPr/>
        </p:nvSpPr>
        <p:spPr bwMode="auto">
          <a:xfrm>
            <a:off x="2197271" y="2108334"/>
            <a:ext cx="632610" cy="379530"/>
          </a:xfrm>
          <a:custGeom>
            <a:avLst/>
            <a:gdLst/>
            <a:ahLst/>
            <a:cxnLst>
              <a:cxn ang="0">
                <a:pos x="1" y="0"/>
              </a:cxn>
              <a:cxn ang="0">
                <a:pos x="439" y="10"/>
              </a:cxn>
              <a:cxn ang="0">
                <a:pos x="471" y="105"/>
              </a:cxn>
              <a:cxn ang="0">
                <a:pos x="502" y="178"/>
              </a:cxn>
              <a:cxn ang="0">
                <a:pos x="524" y="296"/>
              </a:cxn>
              <a:cxn ang="0">
                <a:pos x="510" y="323"/>
              </a:cxn>
              <a:cxn ang="0">
                <a:pos x="349" y="318"/>
              </a:cxn>
              <a:cxn ang="0">
                <a:pos x="0" y="313"/>
              </a:cxn>
              <a:cxn ang="0">
                <a:pos x="1" y="0"/>
              </a:cxn>
            </a:cxnLst>
            <a:rect l="0" t="0" r="r" b="b"/>
            <a:pathLst>
              <a:path w="525" h="324">
                <a:moveTo>
                  <a:pt x="1" y="0"/>
                </a:moveTo>
                <a:lnTo>
                  <a:pt x="439" y="10"/>
                </a:lnTo>
                <a:lnTo>
                  <a:pt x="471" y="105"/>
                </a:lnTo>
                <a:lnTo>
                  <a:pt x="502" y="178"/>
                </a:lnTo>
                <a:lnTo>
                  <a:pt x="524" y="296"/>
                </a:lnTo>
                <a:lnTo>
                  <a:pt x="510" y="323"/>
                </a:lnTo>
                <a:lnTo>
                  <a:pt x="349" y="318"/>
                </a:lnTo>
                <a:lnTo>
                  <a:pt x="0" y="313"/>
                </a:lnTo>
                <a:lnTo>
                  <a:pt x="1" y="0"/>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50" name="Freeform 21"/>
          <p:cNvSpPr>
            <a:spLocks/>
          </p:cNvSpPr>
          <p:nvPr/>
        </p:nvSpPr>
        <p:spPr bwMode="auto">
          <a:xfrm>
            <a:off x="2177343" y="2470258"/>
            <a:ext cx="664641" cy="445129"/>
          </a:xfrm>
          <a:custGeom>
            <a:avLst/>
            <a:gdLst/>
            <a:ahLst/>
            <a:cxnLst>
              <a:cxn ang="0">
                <a:pos x="10" y="0"/>
              </a:cxn>
              <a:cxn ang="0">
                <a:pos x="9" y="147"/>
              </a:cxn>
              <a:cxn ang="0">
                <a:pos x="0" y="319"/>
              </a:cxn>
              <a:cxn ang="0">
                <a:pos x="401" y="324"/>
              </a:cxn>
              <a:cxn ang="0">
                <a:pos x="443" y="349"/>
              </a:cxn>
              <a:cxn ang="0">
                <a:pos x="472" y="317"/>
              </a:cxn>
              <a:cxn ang="0">
                <a:pos x="551" y="379"/>
              </a:cxn>
              <a:cxn ang="0">
                <a:pos x="540" y="313"/>
              </a:cxn>
              <a:cxn ang="0">
                <a:pos x="546" y="262"/>
              </a:cxn>
              <a:cxn ang="0">
                <a:pos x="551" y="91"/>
              </a:cxn>
              <a:cxn ang="0">
                <a:pos x="515" y="55"/>
              </a:cxn>
              <a:cxn ang="0">
                <a:pos x="530" y="6"/>
              </a:cxn>
              <a:cxn ang="0">
                <a:pos x="267" y="5"/>
              </a:cxn>
              <a:cxn ang="0">
                <a:pos x="10" y="0"/>
              </a:cxn>
            </a:cxnLst>
            <a:rect l="0" t="0" r="r" b="b"/>
            <a:pathLst>
              <a:path w="552" h="380">
                <a:moveTo>
                  <a:pt x="10" y="0"/>
                </a:moveTo>
                <a:lnTo>
                  <a:pt x="9" y="147"/>
                </a:lnTo>
                <a:lnTo>
                  <a:pt x="0" y="319"/>
                </a:lnTo>
                <a:lnTo>
                  <a:pt x="401" y="324"/>
                </a:lnTo>
                <a:lnTo>
                  <a:pt x="443" y="349"/>
                </a:lnTo>
                <a:lnTo>
                  <a:pt x="472" y="317"/>
                </a:lnTo>
                <a:lnTo>
                  <a:pt x="551" y="379"/>
                </a:lnTo>
                <a:lnTo>
                  <a:pt x="540" y="313"/>
                </a:lnTo>
                <a:lnTo>
                  <a:pt x="546" y="262"/>
                </a:lnTo>
                <a:lnTo>
                  <a:pt x="551" y="91"/>
                </a:lnTo>
                <a:lnTo>
                  <a:pt x="515" y="55"/>
                </a:lnTo>
                <a:lnTo>
                  <a:pt x="530" y="6"/>
                </a:lnTo>
                <a:lnTo>
                  <a:pt x="267" y="5"/>
                </a:lnTo>
                <a:lnTo>
                  <a:pt x="10" y="0"/>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51" name="Freeform 22"/>
          <p:cNvSpPr>
            <a:spLocks/>
          </p:cNvSpPr>
          <p:nvPr/>
        </p:nvSpPr>
        <p:spPr bwMode="auto">
          <a:xfrm>
            <a:off x="2299228" y="2919019"/>
            <a:ext cx="789334" cy="365471"/>
          </a:xfrm>
          <a:custGeom>
            <a:avLst/>
            <a:gdLst/>
            <a:ahLst/>
            <a:cxnLst>
              <a:cxn ang="0">
                <a:pos x="6" y="0"/>
              </a:cxn>
              <a:cxn ang="0">
                <a:pos x="0" y="206"/>
              </a:cxn>
              <a:cxn ang="0">
                <a:pos x="147" y="210"/>
              </a:cxn>
              <a:cxn ang="0">
                <a:pos x="145" y="311"/>
              </a:cxn>
              <a:cxn ang="0">
                <a:pos x="345" y="308"/>
              </a:cxn>
              <a:cxn ang="0">
                <a:pos x="523" y="306"/>
              </a:cxn>
              <a:cxn ang="0">
                <a:pos x="655" y="308"/>
              </a:cxn>
              <a:cxn ang="0">
                <a:pos x="613" y="220"/>
              </a:cxn>
              <a:cxn ang="0">
                <a:pos x="586" y="140"/>
              </a:cxn>
              <a:cxn ang="0">
                <a:pos x="555" y="56"/>
              </a:cxn>
              <a:cxn ang="0">
                <a:pos x="480" y="3"/>
              </a:cxn>
              <a:cxn ang="0">
                <a:pos x="447" y="34"/>
              </a:cxn>
              <a:cxn ang="0">
                <a:pos x="406" y="10"/>
              </a:cxn>
              <a:cxn ang="0">
                <a:pos x="228" y="5"/>
              </a:cxn>
              <a:cxn ang="0">
                <a:pos x="6" y="0"/>
              </a:cxn>
            </a:cxnLst>
            <a:rect l="0" t="0" r="r" b="b"/>
            <a:pathLst>
              <a:path w="656" h="312">
                <a:moveTo>
                  <a:pt x="6" y="0"/>
                </a:moveTo>
                <a:lnTo>
                  <a:pt x="0" y="206"/>
                </a:lnTo>
                <a:lnTo>
                  <a:pt x="147" y="210"/>
                </a:lnTo>
                <a:lnTo>
                  <a:pt x="145" y="311"/>
                </a:lnTo>
                <a:lnTo>
                  <a:pt x="345" y="308"/>
                </a:lnTo>
                <a:lnTo>
                  <a:pt x="523" y="306"/>
                </a:lnTo>
                <a:lnTo>
                  <a:pt x="655" y="308"/>
                </a:lnTo>
                <a:lnTo>
                  <a:pt x="613" y="220"/>
                </a:lnTo>
                <a:lnTo>
                  <a:pt x="586" y="140"/>
                </a:lnTo>
                <a:lnTo>
                  <a:pt x="555" y="56"/>
                </a:lnTo>
                <a:lnTo>
                  <a:pt x="480" y="3"/>
                </a:lnTo>
                <a:lnTo>
                  <a:pt x="447" y="34"/>
                </a:lnTo>
                <a:lnTo>
                  <a:pt x="406" y="10"/>
                </a:lnTo>
                <a:lnTo>
                  <a:pt x="228" y="5"/>
                </a:lnTo>
                <a:lnTo>
                  <a:pt x="6" y="0"/>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52" name="Freeform 23"/>
          <p:cNvSpPr>
            <a:spLocks/>
          </p:cNvSpPr>
          <p:nvPr/>
        </p:nvSpPr>
        <p:spPr bwMode="auto">
          <a:xfrm>
            <a:off x="2465102" y="3273951"/>
            <a:ext cx="695528" cy="364301"/>
          </a:xfrm>
          <a:custGeom>
            <a:avLst/>
            <a:gdLst/>
            <a:ahLst/>
            <a:cxnLst>
              <a:cxn ang="0">
                <a:pos x="5" y="4"/>
              </a:cxn>
              <a:cxn ang="0">
                <a:pos x="4" y="182"/>
              </a:cxn>
              <a:cxn ang="0">
                <a:pos x="0" y="307"/>
              </a:cxn>
              <a:cxn ang="0">
                <a:pos x="577" y="310"/>
              </a:cxn>
              <a:cxn ang="0">
                <a:pos x="566" y="149"/>
              </a:cxn>
              <a:cxn ang="0">
                <a:pos x="566" y="88"/>
              </a:cxn>
              <a:cxn ang="0">
                <a:pos x="519" y="51"/>
              </a:cxn>
              <a:cxn ang="0">
                <a:pos x="533" y="18"/>
              </a:cxn>
              <a:cxn ang="0">
                <a:pos x="513" y="0"/>
              </a:cxn>
              <a:cxn ang="0">
                <a:pos x="252" y="4"/>
              </a:cxn>
              <a:cxn ang="0">
                <a:pos x="5" y="4"/>
              </a:cxn>
            </a:cxnLst>
            <a:rect l="0" t="0" r="r" b="b"/>
            <a:pathLst>
              <a:path w="578" h="311">
                <a:moveTo>
                  <a:pt x="5" y="4"/>
                </a:moveTo>
                <a:lnTo>
                  <a:pt x="4" y="182"/>
                </a:lnTo>
                <a:lnTo>
                  <a:pt x="0" y="307"/>
                </a:lnTo>
                <a:lnTo>
                  <a:pt x="577" y="310"/>
                </a:lnTo>
                <a:lnTo>
                  <a:pt x="566" y="149"/>
                </a:lnTo>
                <a:lnTo>
                  <a:pt x="566" y="88"/>
                </a:lnTo>
                <a:lnTo>
                  <a:pt x="519" y="51"/>
                </a:lnTo>
                <a:lnTo>
                  <a:pt x="533" y="18"/>
                </a:lnTo>
                <a:lnTo>
                  <a:pt x="513" y="0"/>
                </a:lnTo>
                <a:lnTo>
                  <a:pt x="252" y="4"/>
                </a:lnTo>
                <a:lnTo>
                  <a:pt x="5" y="4"/>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53" name="Freeform 24"/>
          <p:cNvSpPr>
            <a:spLocks/>
          </p:cNvSpPr>
          <p:nvPr/>
        </p:nvSpPr>
        <p:spPr bwMode="auto">
          <a:xfrm>
            <a:off x="2248330" y="3765837"/>
            <a:ext cx="812211" cy="400614"/>
          </a:xfrm>
          <a:custGeom>
            <a:avLst/>
            <a:gdLst/>
            <a:ahLst/>
            <a:cxnLst>
              <a:cxn ang="0">
                <a:pos x="4" y="0"/>
              </a:cxn>
              <a:cxn ang="0">
                <a:pos x="0" y="61"/>
              </a:cxn>
              <a:cxn ang="0">
                <a:pos x="239" y="70"/>
              </a:cxn>
              <a:cxn ang="0">
                <a:pos x="241" y="263"/>
              </a:cxn>
              <a:cxn ang="0">
                <a:pos x="363" y="316"/>
              </a:cxn>
              <a:cxn ang="0">
                <a:pos x="397" y="298"/>
              </a:cxn>
              <a:cxn ang="0">
                <a:pos x="475" y="341"/>
              </a:cxn>
              <a:cxn ang="0">
                <a:pos x="526" y="340"/>
              </a:cxn>
              <a:cxn ang="0">
                <a:pos x="618" y="298"/>
              </a:cxn>
              <a:cxn ang="0">
                <a:pos x="674" y="337"/>
              </a:cxn>
              <a:cxn ang="0">
                <a:pos x="674" y="127"/>
              </a:cxn>
              <a:cxn ang="0">
                <a:pos x="657" y="5"/>
              </a:cxn>
              <a:cxn ang="0">
                <a:pos x="4" y="0"/>
              </a:cxn>
            </a:cxnLst>
            <a:rect l="0" t="0" r="r" b="b"/>
            <a:pathLst>
              <a:path w="675" h="342">
                <a:moveTo>
                  <a:pt x="4" y="0"/>
                </a:moveTo>
                <a:lnTo>
                  <a:pt x="0" y="61"/>
                </a:lnTo>
                <a:lnTo>
                  <a:pt x="239" y="70"/>
                </a:lnTo>
                <a:lnTo>
                  <a:pt x="241" y="263"/>
                </a:lnTo>
                <a:lnTo>
                  <a:pt x="363" y="316"/>
                </a:lnTo>
                <a:lnTo>
                  <a:pt x="397" y="298"/>
                </a:lnTo>
                <a:lnTo>
                  <a:pt x="475" y="341"/>
                </a:lnTo>
                <a:lnTo>
                  <a:pt x="526" y="340"/>
                </a:lnTo>
                <a:lnTo>
                  <a:pt x="618" y="298"/>
                </a:lnTo>
                <a:lnTo>
                  <a:pt x="674" y="337"/>
                </a:lnTo>
                <a:lnTo>
                  <a:pt x="674" y="127"/>
                </a:lnTo>
                <a:lnTo>
                  <a:pt x="657" y="5"/>
                </a:lnTo>
                <a:lnTo>
                  <a:pt x="4" y="0"/>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54" name="Freeform 25"/>
          <p:cNvSpPr>
            <a:spLocks/>
          </p:cNvSpPr>
          <p:nvPr/>
        </p:nvSpPr>
        <p:spPr bwMode="auto">
          <a:xfrm>
            <a:off x="3043381" y="3785751"/>
            <a:ext cx="456441" cy="435756"/>
          </a:xfrm>
          <a:custGeom>
            <a:avLst/>
            <a:gdLst/>
            <a:ahLst/>
            <a:cxnLst>
              <a:cxn ang="0">
                <a:pos x="0" y="34"/>
              </a:cxn>
              <a:cxn ang="0">
                <a:pos x="149" y="14"/>
              </a:cxn>
              <a:cxn ang="0">
                <a:pos x="334" y="0"/>
              </a:cxn>
              <a:cxn ang="0">
                <a:pos x="324" y="48"/>
              </a:cxn>
              <a:cxn ang="0">
                <a:pos x="364" y="38"/>
              </a:cxn>
              <a:cxn ang="0">
                <a:pos x="378" y="71"/>
              </a:cxn>
              <a:cxn ang="0">
                <a:pos x="336" y="100"/>
              </a:cxn>
              <a:cxn ang="0">
                <a:pos x="346" y="152"/>
              </a:cxn>
              <a:cxn ang="0">
                <a:pos x="303" y="239"/>
              </a:cxn>
              <a:cxn ang="0">
                <a:pos x="270" y="292"/>
              </a:cxn>
              <a:cxn ang="0">
                <a:pos x="288" y="359"/>
              </a:cxn>
              <a:cxn ang="0">
                <a:pos x="55" y="371"/>
              </a:cxn>
              <a:cxn ang="0">
                <a:pos x="54" y="329"/>
              </a:cxn>
              <a:cxn ang="0">
                <a:pos x="7" y="320"/>
              </a:cxn>
              <a:cxn ang="0">
                <a:pos x="7" y="100"/>
              </a:cxn>
              <a:cxn ang="0">
                <a:pos x="0" y="34"/>
              </a:cxn>
            </a:cxnLst>
            <a:rect l="0" t="0" r="r" b="b"/>
            <a:pathLst>
              <a:path w="379" h="372">
                <a:moveTo>
                  <a:pt x="0" y="34"/>
                </a:moveTo>
                <a:lnTo>
                  <a:pt x="149" y="14"/>
                </a:lnTo>
                <a:lnTo>
                  <a:pt x="334" y="0"/>
                </a:lnTo>
                <a:lnTo>
                  <a:pt x="324" y="48"/>
                </a:lnTo>
                <a:lnTo>
                  <a:pt x="364" y="38"/>
                </a:lnTo>
                <a:lnTo>
                  <a:pt x="378" y="71"/>
                </a:lnTo>
                <a:lnTo>
                  <a:pt x="336" y="100"/>
                </a:lnTo>
                <a:lnTo>
                  <a:pt x="346" y="152"/>
                </a:lnTo>
                <a:lnTo>
                  <a:pt x="303" y="239"/>
                </a:lnTo>
                <a:lnTo>
                  <a:pt x="270" y="292"/>
                </a:lnTo>
                <a:lnTo>
                  <a:pt x="288" y="359"/>
                </a:lnTo>
                <a:lnTo>
                  <a:pt x="55" y="371"/>
                </a:lnTo>
                <a:lnTo>
                  <a:pt x="54" y="329"/>
                </a:lnTo>
                <a:lnTo>
                  <a:pt x="7" y="320"/>
                </a:lnTo>
                <a:lnTo>
                  <a:pt x="7" y="100"/>
                </a:lnTo>
                <a:lnTo>
                  <a:pt x="0" y="34"/>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55" name="Freeform 26"/>
          <p:cNvSpPr>
            <a:spLocks/>
          </p:cNvSpPr>
          <p:nvPr/>
        </p:nvSpPr>
        <p:spPr bwMode="auto">
          <a:xfrm>
            <a:off x="3110871" y="4205108"/>
            <a:ext cx="554820" cy="456842"/>
          </a:xfrm>
          <a:custGeom>
            <a:avLst/>
            <a:gdLst/>
            <a:ahLst/>
            <a:cxnLst>
              <a:cxn ang="0">
                <a:pos x="0" y="9"/>
              </a:cxn>
              <a:cxn ang="0">
                <a:pos x="230" y="0"/>
              </a:cxn>
              <a:cxn ang="0">
                <a:pos x="271" y="80"/>
              </a:cxn>
              <a:cxn ang="0">
                <a:pos x="236" y="175"/>
              </a:cxn>
              <a:cxn ang="0">
                <a:pos x="224" y="218"/>
              </a:cxn>
              <a:cxn ang="0">
                <a:pos x="379" y="200"/>
              </a:cxn>
              <a:cxn ang="0">
                <a:pos x="389" y="262"/>
              </a:cxn>
              <a:cxn ang="0">
                <a:pos x="342" y="255"/>
              </a:cxn>
              <a:cxn ang="0">
                <a:pos x="321" y="283"/>
              </a:cxn>
              <a:cxn ang="0">
                <a:pos x="346" y="301"/>
              </a:cxn>
              <a:cxn ang="0">
                <a:pos x="387" y="280"/>
              </a:cxn>
              <a:cxn ang="0">
                <a:pos x="389" y="310"/>
              </a:cxn>
              <a:cxn ang="0">
                <a:pos x="414" y="284"/>
              </a:cxn>
              <a:cxn ang="0">
                <a:pos x="430" y="284"/>
              </a:cxn>
              <a:cxn ang="0">
                <a:pos x="411" y="336"/>
              </a:cxn>
              <a:cxn ang="0">
                <a:pos x="449" y="345"/>
              </a:cxn>
              <a:cxn ang="0">
                <a:pos x="460" y="373"/>
              </a:cxn>
              <a:cxn ang="0">
                <a:pos x="444" y="381"/>
              </a:cxn>
              <a:cxn ang="0">
                <a:pos x="419" y="364"/>
              </a:cxn>
              <a:cxn ang="0">
                <a:pos x="375" y="350"/>
              </a:cxn>
              <a:cxn ang="0">
                <a:pos x="385" y="385"/>
              </a:cxn>
              <a:cxn ang="0">
                <a:pos x="362" y="389"/>
              </a:cxn>
              <a:cxn ang="0">
                <a:pos x="343" y="358"/>
              </a:cxn>
              <a:cxn ang="0">
                <a:pos x="332" y="377"/>
              </a:cxn>
              <a:cxn ang="0">
                <a:pos x="266" y="377"/>
              </a:cxn>
              <a:cxn ang="0">
                <a:pos x="266" y="358"/>
              </a:cxn>
              <a:cxn ang="0">
                <a:pos x="240" y="336"/>
              </a:cxn>
              <a:cxn ang="0">
                <a:pos x="189" y="333"/>
              </a:cxn>
              <a:cxn ang="0">
                <a:pos x="231" y="358"/>
              </a:cxn>
              <a:cxn ang="0">
                <a:pos x="172" y="371"/>
              </a:cxn>
              <a:cxn ang="0">
                <a:pos x="80" y="354"/>
              </a:cxn>
              <a:cxn ang="0">
                <a:pos x="44" y="358"/>
              </a:cxn>
              <a:cxn ang="0">
                <a:pos x="58" y="228"/>
              </a:cxn>
              <a:cxn ang="0">
                <a:pos x="1" y="124"/>
              </a:cxn>
              <a:cxn ang="0">
                <a:pos x="0" y="9"/>
              </a:cxn>
            </a:cxnLst>
            <a:rect l="0" t="0" r="r" b="b"/>
            <a:pathLst>
              <a:path w="461" h="390">
                <a:moveTo>
                  <a:pt x="0" y="9"/>
                </a:moveTo>
                <a:lnTo>
                  <a:pt x="230" y="0"/>
                </a:lnTo>
                <a:lnTo>
                  <a:pt x="271" y="80"/>
                </a:lnTo>
                <a:lnTo>
                  <a:pt x="236" y="175"/>
                </a:lnTo>
                <a:lnTo>
                  <a:pt x="224" y="218"/>
                </a:lnTo>
                <a:lnTo>
                  <a:pt x="379" y="200"/>
                </a:lnTo>
                <a:lnTo>
                  <a:pt x="389" y="262"/>
                </a:lnTo>
                <a:lnTo>
                  <a:pt x="342" y="255"/>
                </a:lnTo>
                <a:lnTo>
                  <a:pt x="321" y="283"/>
                </a:lnTo>
                <a:lnTo>
                  <a:pt x="346" y="301"/>
                </a:lnTo>
                <a:lnTo>
                  <a:pt x="387" y="280"/>
                </a:lnTo>
                <a:lnTo>
                  <a:pt x="389" y="310"/>
                </a:lnTo>
                <a:lnTo>
                  <a:pt x="414" y="284"/>
                </a:lnTo>
                <a:lnTo>
                  <a:pt x="430" y="284"/>
                </a:lnTo>
                <a:lnTo>
                  <a:pt x="411" y="336"/>
                </a:lnTo>
                <a:lnTo>
                  <a:pt x="449" y="345"/>
                </a:lnTo>
                <a:lnTo>
                  <a:pt x="460" y="373"/>
                </a:lnTo>
                <a:lnTo>
                  <a:pt x="444" y="381"/>
                </a:lnTo>
                <a:lnTo>
                  <a:pt x="419" y="364"/>
                </a:lnTo>
                <a:lnTo>
                  <a:pt x="375" y="350"/>
                </a:lnTo>
                <a:lnTo>
                  <a:pt x="385" y="385"/>
                </a:lnTo>
                <a:lnTo>
                  <a:pt x="362" y="389"/>
                </a:lnTo>
                <a:lnTo>
                  <a:pt x="343" y="358"/>
                </a:lnTo>
                <a:lnTo>
                  <a:pt x="332" y="377"/>
                </a:lnTo>
                <a:lnTo>
                  <a:pt x="266" y="377"/>
                </a:lnTo>
                <a:lnTo>
                  <a:pt x="266" y="358"/>
                </a:lnTo>
                <a:lnTo>
                  <a:pt x="240" y="336"/>
                </a:lnTo>
                <a:lnTo>
                  <a:pt x="189" y="333"/>
                </a:lnTo>
                <a:lnTo>
                  <a:pt x="231" y="358"/>
                </a:lnTo>
                <a:lnTo>
                  <a:pt x="172" y="371"/>
                </a:lnTo>
                <a:lnTo>
                  <a:pt x="80" y="354"/>
                </a:lnTo>
                <a:lnTo>
                  <a:pt x="44" y="358"/>
                </a:lnTo>
                <a:lnTo>
                  <a:pt x="58" y="228"/>
                </a:lnTo>
                <a:lnTo>
                  <a:pt x="1" y="124"/>
                </a:lnTo>
                <a:lnTo>
                  <a:pt x="0" y="9"/>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56" name="Freeform 27"/>
          <p:cNvSpPr>
            <a:spLocks/>
          </p:cNvSpPr>
          <p:nvPr/>
        </p:nvSpPr>
        <p:spPr bwMode="auto">
          <a:xfrm>
            <a:off x="2957363" y="2026160"/>
            <a:ext cx="621171" cy="715718"/>
          </a:xfrm>
          <a:custGeom>
            <a:avLst/>
            <a:gdLst/>
            <a:ahLst/>
            <a:cxnLst>
              <a:cxn ang="0">
                <a:pos x="0" y="48"/>
              </a:cxn>
              <a:cxn ang="0">
                <a:pos x="136" y="48"/>
              </a:cxn>
              <a:cxn ang="0">
                <a:pos x="133" y="0"/>
              </a:cxn>
              <a:cxn ang="0">
                <a:pos x="163" y="13"/>
              </a:cxn>
              <a:cxn ang="0">
                <a:pos x="169" y="51"/>
              </a:cxn>
              <a:cxn ang="0">
                <a:pos x="233" y="91"/>
              </a:cxn>
              <a:cxn ang="0">
                <a:pos x="253" y="73"/>
              </a:cxn>
              <a:cxn ang="0">
                <a:pos x="291" y="73"/>
              </a:cxn>
              <a:cxn ang="0">
                <a:pos x="320" y="108"/>
              </a:cxn>
              <a:cxn ang="0">
                <a:pos x="340" y="95"/>
              </a:cxn>
              <a:cxn ang="0">
                <a:pos x="397" y="110"/>
              </a:cxn>
              <a:cxn ang="0">
                <a:pos x="416" y="83"/>
              </a:cxn>
              <a:cxn ang="0">
                <a:pos x="451" y="104"/>
              </a:cxn>
              <a:cxn ang="0">
                <a:pos x="515" y="101"/>
              </a:cxn>
              <a:cxn ang="0">
                <a:pos x="412" y="177"/>
              </a:cxn>
              <a:cxn ang="0">
                <a:pos x="361" y="243"/>
              </a:cxn>
              <a:cxn ang="0">
                <a:pos x="371" y="339"/>
              </a:cxn>
              <a:cxn ang="0">
                <a:pos x="336" y="379"/>
              </a:cxn>
              <a:cxn ang="0">
                <a:pos x="350" y="408"/>
              </a:cxn>
              <a:cxn ang="0">
                <a:pos x="350" y="479"/>
              </a:cxn>
              <a:cxn ang="0">
                <a:pos x="386" y="479"/>
              </a:cxn>
              <a:cxn ang="0">
                <a:pos x="437" y="531"/>
              </a:cxn>
              <a:cxn ang="0">
                <a:pos x="458" y="593"/>
              </a:cxn>
              <a:cxn ang="0">
                <a:pos x="94" y="610"/>
              </a:cxn>
              <a:cxn ang="0">
                <a:pos x="96" y="441"/>
              </a:cxn>
              <a:cxn ang="0">
                <a:pos x="63" y="405"/>
              </a:cxn>
              <a:cxn ang="0">
                <a:pos x="74" y="360"/>
              </a:cxn>
              <a:cxn ang="0">
                <a:pos x="86" y="335"/>
              </a:cxn>
              <a:cxn ang="0">
                <a:pos x="63" y="218"/>
              </a:cxn>
              <a:cxn ang="0">
                <a:pos x="32" y="141"/>
              </a:cxn>
              <a:cxn ang="0">
                <a:pos x="0" y="48"/>
              </a:cxn>
            </a:cxnLst>
            <a:rect l="0" t="0" r="r" b="b"/>
            <a:pathLst>
              <a:path w="516" h="611">
                <a:moveTo>
                  <a:pt x="0" y="48"/>
                </a:moveTo>
                <a:lnTo>
                  <a:pt x="136" y="48"/>
                </a:lnTo>
                <a:lnTo>
                  <a:pt x="133" y="0"/>
                </a:lnTo>
                <a:lnTo>
                  <a:pt x="163" y="13"/>
                </a:lnTo>
                <a:lnTo>
                  <a:pt x="169" y="51"/>
                </a:lnTo>
                <a:lnTo>
                  <a:pt x="233" y="91"/>
                </a:lnTo>
                <a:lnTo>
                  <a:pt x="253" y="73"/>
                </a:lnTo>
                <a:lnTo>
                  <a:pt x="291" y="73"/>
                </a:lnTo>
                <a:lnTo>
                  <a:pt x="320" y="108"/>
                </a:lnTo>
                <a:lnTo>
                  <a:pt x="340" y="95"/>
                </a:lnTo>
                <a:lnTo>
                  <a:pt x="397" y="110"/>
                </a:lnTo>
                <a:lnTo>
                  <a:pt x="416" y="83"/>
                </a:lnTo>
                <a:lnTo>
                  <a:pt x="451" y="104"/>
                </a:lnTo>
                <a:lnTo>
                  <a:pt x="515" y="101"/>
                </a:lnTo>
                <a:lnTo>
                  <a:pt x="412" y="177"/>
                </a:lnTo>
                <a:lnTo>
                  <a:pt x="361" y="243"/>
                </a:lnTo>
                <a:lnTo>
                  <a:pt x="371" y="339"/>
                </a:lnTo>
                <a:lnTo>
                  <a:pt x="336" y="379"/>
                </a:lnTo>
                <a:lnTo>
                  <a:pt x="350" y="408"/>
                </a:lnTo>
                <a:lnTo>
                  <a:pt x="350" y="479"/>
                </a:lnTo>
                <a:lnTo>
                  <a:pt x="386" y="479"/>
                </a:lnTo>
                <a:lnTo>
                  <a:pt x="437" y="531"/>
                </a:lnTo>
                <a:lnTo>
                  <a:pt x="458" y="593"/>
                </a:lnTo>
                <a:lnTo>
                  <a:pt x="94" y="610"/>
                </a:lnTo>
                <a:lnTo>
                  <a:pt x="96" y="441"/>
                </a:lnTo>
                <a:lnTo>
                  <a:pt x="63" y="405"/>
                </a:lnTo>
                <a:lnTo>
                  <a:pt x="74" y="360"/>
                </a:lnTo>
                <a:lnTo>
                  <a:pt x="86" y="335"/>
                </a:lnTo>
                <a:lnTo>
                  <a:pt x="63" y="218"/>
                </a:lnTo>
                <a:lnTo>
                  <a:pt x="32" y="141"/>
                </a:lnTo>
                <a:lnTo>
                  <a:pt x="0" y="48"/>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57" name="Freeform 28"/>
          <p:cNvSpPr>
            <a:spLocks/>
          </p:cNvSpPr>
          <p:nvPr/>
        </p:nvSpPr>
        <p:spPr bwMode="auto">
          <a:xfrm>
            <a:off x="3357746" y="2272156"/>
            <a:ext cx="473599" cy="564609"/>
          </a:xfrm>
          <a:custGeom>
            <a:avLst/>
            <a:gdLst/>
            <a:ahLst/>
            <a:cxnLst>
              <a:cxn ang="0">
                <a:pos x="28" y="32"/>
              </a:cxn>
              <a:cxn ang="0">
                <a:pos x="58" y="29"/>
              </a:cxn>
              <a:cxn ang="0">
                <a:pos x="85" y="29"/>
              </a:cxn>
              <a:cxn ang="0">
                <a:pos x="102" y="0"/>
              </a:cxn>
              <a:cxn ang="0">
                <a:pos x="115" y="36"/>
              </a:cxn>
              <a:cxn ang="0">
                <a:pos x="157" y="36"/>
              </a:cxn>
              <a:cxn ang="0">
                <a:pos x="179" y="69"/>
              </a:cxn>
              <a:cxn ang="0">
                <a:pos x="223" y="60"/>
              </a:cxn>
              <a:cxn ang="0">
                <a:pos x="253" y="80"/>
              </a:cxn>
              <a:cxn ang="0">
                <a:pos x="307" y="95"/>
              </a:cxn>
              <a:cxn ang="0">
                <a:pos x="317" y="121"/>
              </a:cxn>
              <a:cxn ang="0">
                <a:pos x="345" y="122"/>
              </a:cxn>
              <a:cxn ang="0">
                <a:pos x="337" y="147"/>
              </a:cxn>
              <a:cxn ang="0">
                <a:pos x="346" y="175"/>
              </a:cxn>
              <a:cxn ang="0">
                <a:pos x="328" y="210"/>
              </a:cxn>
              <a:cxn ang="0">
                <a:pos x="341" y="218"/>
              </a:cxn>
              <a:cxn ang="0">
                <a:pos x="372" y="179"/>
              </a:cxn>
              <a:cxn ang="0">
                <a:pos x="371" y="166"/>
              </a:cxn>
              <a:cxn ang="0">
                <a:pos x="383" y="159"/>
              </a:cxn>
              <a:cxn ang="0">
                <a:pos x="392" y="179"/>
              </a:cxn>
              <a:cxn ang="0">
                <a:pos x="367" y="206"/>
              </a:cxn>
              <a:cxn ang="0">
                <a:pos x="357" y="267"/>
              </a:cxn>
              <a:cxn ang="0">
                <a:pos x="357" y="368"/>
              </a:cxn>
              <a:cxn ang="0">
                <a:pos x="372" y="386"/>
              </a:cxn>
              <a:cxn ang="0">
                <a:pos x="366" y="450"/>
              </a:cxn>
              <a:cxn ang="0">
                <a:pos x="181" y="481"/>
              </a:cxn>
              <a:cxn ang="0">
                <a:pos x="134" y="451"/>
              </a:cxn>
              <a:cxn ang="0">
                <a:pos x="144" y="414"/>
              </a:cxn>
              <a:cxn ang="0">
                <a:pos x="122" y="372"/>
              </a:cxn>
              <a:cxn ang="0">
                <a:pos x="102" y="320"/>
              </a:cxn>
              <a:cxn ang="0">
                <a:pos x="49" y="268"/>
              </a:cxn>
              <a:cxn ang="0">
                <a:pos x="17" y="268"/>
              </a:cxn>
              <a:cxn ang="0">
                <a:pos x="17" y="197"/>
              </a:cxn>
              <a:cxn ang="0">
                <a:pos x="0" y="170"/>
              </a:cxn>
              <a:cxn ang="0">
                <a:pos x="37" y="128"/>
              </a:cxn>
              <a:cxn ang="0">
                <a:pos x="28" y="32"/>
              </a:cxn>
            </a:cxnLst>
            <a:rect l="0" t="0" r="r" b="b"/>
            <a:pathLst>
              <a:path w="393" h="482">
                <a:moveTo>
                  <a:pt x="28" y="32"/>
                </a:moveTo>
                <a:lnTo>
                  <a:pt x="58" y="29"/>
                </a:lnTo>
                <a:lnTo>
                  <a:pt x="85" y="29"/>
                </a:lnTo>
                <a:lnTo>
                  <a:pt x="102" y="0"/>
                </a:lnTo>
                <a:lnTo>
                  <a:pt x="115" y="36"/>
                </a:lnTo>
                <a:lnTo>
                  <a:pt x="157" y="36"/>
                </a:lnTo>
                <a:lnTo>
                  <a:pt x="179" y="69"/>
                </a:lnTo>
                <a:lnTo>
                  <a:pt x="223" y="60"/>
                </a:lnTo>
                <a:lnTo>
                  <a:pt x="253" y="80"/>
                </a:lnTo>
                <a:lnTo>
                  <a:pt x="307" y="95"/>
                </a:lnTo>
                <a:lnTo>
                  <a:pt x="317" y="121"/>
                </a:lnTo>
                <a:lnTo>
                  <a:pt x="345" y="122"/>
                </a:lnTo>
                <a:lnTo>
                  <a:pt x="337" y="147"/>
                </a:lnTo>
                <a:lnTo>
                  <a:pt x="346" y="175"/>
                </a:lnTo>
                <a:lnTo>
                  <a:pt x="328" y="210"/>
                </a:lnTo>
                <a:lnTo>
                  <a:pt x="341" y="218"/>
                </a:lnTo>
                <a:lnTo>
                  <a:pt x="372" y="179"/>
                </a:lnTo>
                <a:lnTo>
                  <a:pt x="371" y="166"/>
                </a:lnTo>
                <a:lnTo>
                  <a:pt x="383" y="159"/>
                </a:lnTo>
                <a:lnTo>
                  <a:pt x="392" y="179"/>
                </a:lnTo>
                <a:lnTo>
                  <a:pt x="367" y="206"/>
                </a:lnTo>
                <a:lnTo>
                  <a:pt x="357" y="267"/>
                </a:lnTo>
                <a:lnTo>
                  <a:pt x="357" y="368"/>
                </a:lnTo>
                <a:lnTo>
                  <a:pt x="372" y="386"/>
                </a:lnTo>
                <a:lnTo>
                  <a:pt x="366" y="450"/>
                </a:lnTo>
                <a:lnTo>
                  <a:pt x="181" y="481"/>
                </a:lnTo>
                <a:lnTo>
                  <a:pt x="134" y="451"/>
                </a:lnTo>
                <a:lnTo>
                  <a:pt x="144" y="414"/>
                </a:lnTo>
                <a:lnTo>
                  <a:pt x="122" y="372"/>
                </a:lnTo>
                <a:lnTo>
                  <a:pt x="102" y="320"/>
                </a:lnTo>
                <a:lnTo>
                  <a:pt x="49" y="268"/>
                </a:lnTo>
                <a:lnTo>
                  <a:pt x="17" y="268"/>
                </a:lnTo>
                <a:lnTo>
                  <a:pt x="17" y="197"/>
                </a:lnTo>
                <a:lnTo>
                  <a:pt x="0" y="170"/>
                </a:lnTo>
                <a:lnTo>
                  <a:pt x="37" y="128"/>
                </a:lnTo>
                <a:lnTo>
                  <a:pt x="28" y="32"/>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58" name="Freeform 29"/>
          <p:cNvSpPr>
            <a:spLocks/>
          </p:cNvSpPr>
          <p:nvPr/>
        </p:nvSpPr>
        <p:spPr bwMode="auto">
          <a:xfrm>
            <a:off x="2954719" y="2834681"/>
            <a:ext cx="546814" cy="364301"/>
          </a:xfrm>
          <a:custGeom>
            <a:avLst/>
            <a:gdLst/>
            <a:ahLst/>
            <a:cxnLst>
              <a:cxn ang="0">
                <a:pos x="6" y="16"/>
              </a:cxn>
              <a:cxn ang="0">
                <a:pos x="0" y="70"/>
              </a:cxn>
              <a:cxn ang="0">
                <a:pos x="10" y="128"/>
              </a:cxn>
              <a:cxn ang="0">
                <a:pos x="52" y="246"/>
              </a:cxn>
              <a:cxn ang="0">
                <a:pos x="75" y="310"/>
              </a:cxn>
              <a:cxn ang="0">
                <a:pos x="342" y="296"/>
              </a:cxn>
              <a:cxn ang="0">
                <a:pos x="385" y="310"/>
              </a:cxn>
              <a:cxn ang="0">
                <a:pos x="412" y="249"/>
              </a:cxn>
              <a:cxn ang="0">
                <a:pos x="403" y="206"/>
              </a:cxn>
              <a:cxn ang="0">
                <a:pos x="448" y="197"/>
              </a:cxn>
              <a:cxn ang="0">
                <a:pos x="453" y="130"/>
              </a:cxn>
              <a:cxn ang="0">
                <a:pos x="427" y="100"/>
              </a:cxn>
              <a:cxn ang="0">
                <a:pos x="380" y="70"/>
              </a:cxn>
              <a:cxn ang="0">
                <a:pos x="390" y="29"/>
              </a:cxn>
              <a:cxn ang="0">
                <a:pos x="371" y="0"/>
              </a:cxn>
              <a:cxn ang="0">
                <a:pos x="271" y="4"/>
              </a:cxn>
              <a:cxn ang="0">
                <a:pos x="170" y="8"/>
              </a:cxn>
              <a:cxn ang="0">
                <a:pos x="6" y="16"/>
              </a:cxn>
            </a:cxnLst>
            <a:rect l="0" t="0" r="r" b="b"/>
            <a:pathLst>
              <a:path w="454" h="311">
                <a:moveTo>
                  <a:pt x="6" y="16"/>
                </a:moveTo>
                <a:lnTo>
                  <a:pt x="0" y="70"/>
                </a:lnTo>
                <a:lnTo>
                  <a:pt x="10" y="128"/>
                </a:lnTo>
                <a:lnTo>
                  <a:pt x="52" y="246"/>
                </a:lnTo>
                <a:lnTo>
                  <a:pt x="75" y="310"/>
                </a:lnTo>
                <a:lnTo>
                  <a:pt x="342" y="296"/>
                </a:lnTo>
                <a:lnTo>
                  <a:pt x="385" y="310"/>
                </a:lnTo>
                <a:lnTo>
                  <a:pt x="412" y="249"/>
                </a:lnTo>
                <a:lnTo>
                  <a:pt x="403" y="206"/>
                </a:lnTo>
                <a:lnTo>
                  <a:pt x="448" y="197"/>
                </a:lnTo>
                <a:lnTo>
                  <a:pt x="453" y="130"/>
                </a:lnTo>
                <a:lnTo>
                  <a:pt x="427" y="100"/>
                </a:lnTo>
                <a:lnTo>
                  <a:pt x="380" y="70"/>
                </a:lnTo>
                <a:lnTo>
                  <a:pt x="390" y="29"/>
                </a:lnTo>
                <a:lnTo>
                  <a:pt x="371" y="0"/>
                </a:lnTo>
                <a:lnTo>
                  <a:pt x="271" y="4"/>
                </a:lnTo>
                <a:lnTo>
                  <a:pt x="170" y="8"/>
                </a:lnTo>
                <a:lnTo>
                  <a:pt x="6" y="16"/>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59" name="Freeform 30"/>
          <p:cNvSpPr>
            <a:spLocks/>
          </p:cNvSpPr>
          <p:nvPr/>
        </p:nvSpPr>
        <p:spPr bwMode="auto">
          <a:xfrm>
            <a:off x="3545358" y="2193668"/>
            <a:ext cx="506773" cy="223736"/>
          </a:xfrm>
          <a:custGeom>
            <a:avLst/>
            <a:gdLst/>
            <a:ahLst/>
            <a:cxnLst>
              <a:cxn ang="0">
                <a:pos x="0" y="105"/>
              </a:cxn>
              <a:cxn ang="0">
                <a:pos x="94" y="0"/>
              </a:cxn>
              <a:cxn ang="0">
                <a:pos x="78" y="43"/>
              </a:cxn>
              <a:cxn ang="0">
                <a:pos x="90" y="56"/>
              </a:cxn>
              <a:cxn ang="0">
                <a:pos x="119" y="37"/>
              </a:cxn>
              <a:cxn ang="0">
                <a:pos x="184" y="65"/>
              </a:cxn>
              <a:cxn ang="0">
                <a:pos x="212" y="43"/>
              </a:cxn>
              <a:cxn ang="0">
                <a:pos x="299" y="31"/>
              </a:cxn>
              <a:cxn ang="0">
                <a:pos x="317" y="57"/>
              </a:cxn>
              <a:cxn ang="0">
                <a:pos x="350" y="52"/>
              </a:cxn>
              <a:cxn ang="0">
                <a:pos x="416" y="79"/>
              </a:cxn>
              <a:cxn ang="0">
                <a:pos x="420" y="100"/>
              </a:cxn>
              <a:cxn ang="0">
                <a:pos x="349" y="118"/>
              </a:cxn>
              <a:cxn ang="0">
                <a:pos x="328" y="105"/>
              </a:cxn>
              <a:cxn ang="0">
                <a:pos x="291" y="109"/>
              </a:cxn>
              <a:cxn ang="0">
                <a:pos x="249" y="136"/>
              </a:cxn>
              <a:cxn ang="0">
                <a:pos x="229" y="137"/>
              </a:cxn>
              <a:cxn ang="0">
                <a:pos x="213" y="118"/>
              </a:cxn>
              <a:cxn ang="0">
                <a:pos x="190" y="189"/>
              </a:cxn>
              <a:cxn ang="0">
                <a:pos x="163" y="190"/>
              </a:cxn>
              <a:cxn ang="0">
                <a:pos x="151" y="162"/>
              </a:cxn>
              <a:cxn ang="0">
                <a:pos x="96" y="149"/>
              </a:cxn>
              <a:cxn ang="0">
                <a:pos x="69" y="128"/>
              </a:cxn>
              <a:cxn ang="0">
                <a:pos x="22" y="136"/>
              </a:cxn>
              <a:cxn ang="0">
                <a:pos x="0" y="105"/>
              </a:cxn>
            </a:cxnLst>
            <a:rect l="0" t="0" r="r" b="b"/>
            <a:pathLst>
              <a:path w="421" h="191">
                <a:moveTo>
                  <a:pt x="0" y="105"/>
                </a:moveTo>
                <a:lnTo>
                  <a:pt x="94" y="0"/>
                </a:lnTo>
                <a:lnTo>
                  <a:pt x="78" y="43"/>
                </a:lnTo>
                <a:lnTo>
                  <a:pt x="90" y="56"/>
                </a:lnTo>
                <a:lnTo>
                  <a:pt x="119" y="37"/>
                </a:lnTo>
                <a:lnTo>
                  <a:pt x="184" y="65"/>
                </a:lnTo>
                <a:lnTo>
                  <a:pt x="212" y="43"/>
                </a:lnTo>
                <a:lnTo>
                  <a:pt x="299" y="31"/>
                </a:lnTo>
                <a:lnTo>
                  <a:pt x="317" y="57"/>
                </a:lnTo>
                <a:lnTo>
                  <a:pt x="350" y="52"/>
                </a:lnTo>
                <a:lnTo>
                  <a:pt x="416" y="79"/>
                </a:lnTo>
                <a:lnTo>
                  <a:pt x="420" y="100"/>
                </a:lnTo>
                <a:lnTo>
                  <a:pt x="349" y="118"/>
                </a:lnTo>
                <a:lnTo>
                  <a:pt x="328" y="105"/>
                </a:lnTo>
                <a:lnTo>
                  <a:pt x="291" y="109"/>
                </a:lnTo>
                <a:lnTo>
                  <a:pt x="249" y="136"/>
                </a:lnTo>
                <a:lnTo>
                  <a:pt x="229" y="137"/>
                </a:lnTo>
                <a:lnTo>
                  <a:pt x="213" y="118"/>
                </a:lnTo>
                <a:lnTo>
                  <a:pt x="190" y="189"/>
                </a:lnTo>
                <a:lnTo>
                  <a:pt x="163" y="190"/>
                </a:lnTo>
                <a:lnTo>
                  <a:pt x="151" y="162"/>
                </a:lnTo>
                <a:lnTo>
                  <a:pt x="96" y="149"/>
                </a:lnTo>
                <a:lnTo>
                  <a:pt x="69" y="128"/>
                </a:lnTo>
                <a:lnTo>
                  <a:pt x="22" y="136"/>
                </a:lnTo>
                <a:lnTo>
                  <a:pt x="0" y="105"/>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60" name="Freeform 31"/>
          <p:cNvSpPr>
            <a:spLocks/>
          </p:cNvSpPr>
          <p:nvPr/>
        </p:nvSpPr>
        <p:spPr bwMode="auto">
          <a:xfrm>
            <a:off x="3894265" y="2350638"/>
            <a:ext cx="363778" cy="504868"/>
          </a:xfrm>
          <a:custGeom>
            <a:avLst/>
            <a:gdLst/>
            <a:ahLst/>
            <a:cxnLst>
              <a:cxn ang="0">
                <a:pos x="76" y="17"/>
              </a:cxn>
              <a:cxn ang="0">
                <a:pos x="88" y="44"/>
              </a:cxn>
              <a:cxn ang="0">
                <a:pos x="67" y="60"/>
              </a:cxn>
              <a:cxn ang="0">
                <a:pos x="65" y="129"/>
              </a:cxn>
              <a:cxn ang="0">
                <a:pos x="54" y="84"/>
              </a:cxn>
              <a:cxn ang="0">
                <a:pos x="10" y="127"/>
              </a:cxn>
              <a:cxn ang="0">
                <a:pos x="0" y="249"/>
              </a:cxn>
              <a:cxn ang="0">
                <a:pos x="28" y="310"/>
              </a:cxn>
              <a:cxn ang="0">
                <a:pos x="31" y="342"/>
              </a:cxn>
              <a:cxn ang="0">
                <a:pos x="32" y="368"/>
              </a:cxn>
              <a:cxn ang="0">
                <a:pos x="31" y="390"/>
              </a:cxn>
              <a:cxn ang="0">
                <a:pos x="26" y="430"/>
              </a:cxn>
              <a:cxn ang="0">
                <a:pos x="144" y="422"/>
              </a:cxn>
              <a:cxn ang="0">
                <a:pos x="300" y="407"/>
              </a:cxn>
              <a:cxn ang="0">
                <a:pos x="273" y="399"/>
              </a:cxn>
              <a:cxn ang="0">
                <a:pos x="257" y="375"/>
              </a:cxn>
              <a:cxn ang="0">
                <a:pos x="280" y="357"/>
              </a:cxn>
              <a:cxn ang="0">
                <a:pos x="280" y="333"/>
              </a:cxn>
              <a:cxn ang="0">
                <a:pos x="269" y="312"/>
              </a:cxn>
              <a:cxn ang="0">
                <a:pos x="280" y="297"/>
              </a:cxn>
              <a:cxn ang="0">
                <a:pos x="301" y="299"/>
              </a:cxn>
              <a:cxn ang="0">
                <a:pos x="297" y="239"/>
              </a:cxn>
              <a:cxn ang="0">
                <a:pos x="292" y="204"/>
              </a:cxn>
              <a:cxn ang="0">
                <a:pos x="279" y="182"/>
              </a:cxn>
              <a:cxn ang="0">
                <a:pos x="266" y="169"/>
              </a:cxn>
              <a:cxn ang="0">
                <a:pos x="247" y="164"/>
              </a:cxn>
              <a:cxn ang="0">
                <a:pos x="228" y="164"/>
              </a:cxn>
              <a:cxn ang="0">
                <a:pos x="208" y="192"/>
              </a:cxn>
              <a:cxn ang="0">
                <a:pos x="196" y="201"/>
              </a:cxn>
              <a:cxn ang="0">
                <a:pos x="188" y="204"/>
              </a:cxn>
              <a:cxn ang="0">
                <a:pos x="178" y="200"/>
              </a:cxn>
              <a:cxn ang="0">
                <a:pos x="175" y="186"/>
              </a:cxn>
              <a:cxn ang="0">
                <a:pos x="178" y="177"/>
              </a:cxn>
              <a:cxn ang="0">
                <a:pos x="186" y="169"/>
              </a:cxn>
              <a:cxn ang="0">
                <a:pos x="195" y="164"/>
              </a:cxn>
              <a:cxn ang="0">
                <a:pos x="204" y="162"/>
              </a:cxn>
              <a:cxn ang="0">
                <a:pos x="204" y="147"/>
              </a:cxn>
              <a:cxn ang="0">
                <a:pos x="226" y="129"/>
              </a:cxn>
              <a:cxn ang="0">
                <a:pos x="204" y="71"/>
              </a:cxn>
              <a:cxn ang="0">
                <a:pos x="204" y="45"/>
              </a:cxn>
              <a:cxn ang="0">
                <a:pos x="165" y="35"/>
              </a:cxn>
              <a:cxn ang="0">
                <a:pos x="110" y="0"/>
              </a:cxn>
              <a:cxn ang="0">
                <a:pos x="76" y="17"/>
              </a:cxn>
            </a:cxnLst>
            <a:rect l="0" t="0" r="r" b="b"/>
            <a:pathLst>
              <a:path w="302" h="431">
                <a:moveTo>
                  <a:pt x="76" y="17"/>
                </a:moveTo>
                <a:lnTo>
                  <a:pt x="88" y="44"/>
                </a:lnTo>
                <a:lnTo>
                  <a:pt x="67" y="60"/>
                </a:lnTo>
                <a:lnTo>
                  <a:pt x="65" y="129"/>
                </a:lnTo>
                <a:lnTo>
                  <a:pt x="54" y="84"/>
                </a:lnTo>
                <a:lnTo>
                  <a:pt x="10" y="127"/>
                </a:lnTo>
                <a:lnTo>
                  <a:pt x="0" y="249"/>
                </a:lnTo>
                <a:lnTo>
                  <a:pt x="28" y="310"/>
                </a:lnTo>
                <a:lnTo>
                  <a:pt x="31" y="342"/>
                </a:lnTo>
                <a:lnTo>
                  <a:pt x="32" y="368"/>
                </a:lnTo>
                <a:lnTo>
                  <a:pt x="31" y="390"/>
                </a:lnTo>
                <a:lnTo>
                  <a:pt x="26" y="430"/>
                </a:lnTo>
                <a:lnTo>
                  <a:pt x="144" y="422"/>
                </a:lnTo>
                <a:lnTo>
                  <a:pt x="300" y="407"/>
                </a:lnTo>
                <a:lnTo>
                  <a:pt x="273" y="399"/>
                </a:lnTo>
                <a:lnTo>
                  <a:pt x="257" y="375"/>
                </a:lnTo>
                <a:lnTo>
                  <a:pt x="280" y="357"/>
                </a:lnTo>
                <a:lnTo>
                  <a:pt x="280" y="333"/>
                </a:lnTo>
                <a:lnTo>
                  <a:pt x="269" y="312"/>
                </a:lnTo>
                <a:lnTo>
                  <a:pt x="280" y="297"/>
                </a:lnTo>
                <a:lnTo>
                  <a:pt x="301" y="299"/>
                </a:lnTo>
                <a:lnTo>
                  <a:pt x="297" y="239"/>
                </a:lnTo>
                <a:lnTo>
                  <a:pt x="292" y="204"/>
                </a:lnTo>
                <a:lnTo>
                  <a:pt x="279" y="182"/>
                </a:lnTo>
                <a:lnTo>
                  <a:pt x="266" y="169"/>
                </a:lnTo>
                <a:lnTo>
                  <a:pt x="247" y="164"/>
                </a:lnTo>
                <a:lnTo>
                  <a:pt x="228" y="164"/>
                </a:lnTo>
                <a:lnTo>
                  <a:pt x="208" y="192"/>
                </a:lnTo>
                <a:lnTo>
                  <a:pt x="196" y="201"/>
                </a:lnTo>
                <a:lnTo>
                  <a:pt x="188" y="204"/>
                </a:lnTo>
                <a:lnTo>
                  <a:pt x="178" y="200"/>
                </a:lnTo>
                <a:lnTo>
                  <a:pt x="175" y="186"/>
                </a:lnTo>
                <a:lnTo>
                  <a:pt x="178" y="177"/>
                </a:lnTo>
                <a:lnTo>
                  <a:pt x="186" y="169"/>
                </a:lnTo>
                <a:lnTo>
                  <a:pt x="195" y="164"/>
                </a:lnTo>
                <a:lnTo>
                  <a:pt x="204" y="162"/>
                </a:lnTo>
                <a:lnTo>
                  <a:pt x="204" y="147"/>
                </a:lnTo>
                <a:lnTo>
                  <a:pt x="226" y="129"/>
                </a:lnTo>
                <a:lnTo>
                  <a:pt x="204" y="71"/>
                </a:lnTo>
                <a:lnTo>
                  <a:pt x="204" y="45"/>
                </a:lnTo>
                <a:lnTo>
                  <a:pt x="165" y="35"/>
                </a:lnTo>
                <a:lnTo>
                  <a:pt x="110" y="0"/>
                </a:lnTo>
                <a:lnTo>
                  <a:pt x="76" y="17"/>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61" name="Freeform 32"/>
          <p:cNvSpPr>
            <a:spLocks/>
          </p:cNvSpPr>
          <p:nvPr/>
        </p:nvSpPr>
        <p:spPr bwMode="auto">
          <a:xfrm>
            <a:off x="3500744" y="2795767"/>
            <a:ext cx="393523" cy="665349"/>
          </a:xfrm>
          <a:custGeom>
            <a:avLst/>
            <a:gdLst/>
            <a:ahLst/>
            <a:cxnLst>
              <a:cxn ang="0">
                <a:pos x="60" y="32"/>
              </a:cxn>
              <a:cxn ang="0">
                <a:pos x="247" y="0"/>
              </a:cxn>
              <a:cxn ang="0">
                <a:pos x="277" y="70"/>
              </a:cxn>
              <a:cxn ang="0">
                <a:pos x="315" y="359"/>
              </a:cxn>
              <a:cxn ang="0">
                <a:pos x="326" y="398"/>
              </a:cxn>
              <a:cxn ang="0">
                <a:pos x="296" y="475"/>
              </a:cxn>
              <a:cxn ang="0">
                <a:pos x="296" y="528"/>
              </a:cxn>
              <a:cxn ang="0">
                <a:pos x="263" y="523"/>
              </a:cxn>
              <a:cxn ang="0">
                <a:pos x="264" y="567"/>
              </a:cxn>
              <a:cxn ang="0">
                <a:pos x="229" y="549"/>
              </a:cxn>
              <a:cxn ang="0">
                <a:pos x="210" y="555"/>
              </a:cxn>
              <a:cxn ang="0">
                <a:pos x="185" y="550"/>
              </a:cxn>
              <a:cxn ang="0">
                <a:pos x="165" y="483"/>
              </a:cxn>
              <a:cxn ang="0">
                <a:pos x="127" y="462"/>
              </a:cxn>
              <a:cxn ang="0">
                <a:pos x="127" y="389"/>
              </a:cxn>
              <a:cxn ang="0">
                <a:pos x="89" y="398"/>
              </a:cxn>
              <a:cxn ang="0">
                <a:pos x="68" y="345"/>
              </a:cxn>
              <a:cxn ang="0">
                <a:pos x="0" y="283"/>
              </a:cxn>
              <a:cxn ang="0">
                <a:pos x="49" y="186"/>
              </a:cxn>
              <a:cxn ang="0">
                <a:pos x="36" y="139"/>
              </a:cxn>
              <a:cxn ang="0">
                <a:pos x="85" y="130"/>
              </a:cxn>
              <a:cxn ang="0">
                <a:pos x="89" y="66"/>
              </a:cxn>
              <a:cxn ang="0">
                <a:pos x="60" y="32"/>
              </a:cxn>
            </a:cxnLst>
            <a:rect l="0" t="0" r="r" b="b"/>
            <a:pathLst>
              <a:path w="327" h="568">
                <a:moveTo>
                  <a:pt x="60" y="32"/>
                </a:moveTo>
                <a:lnTo>
                  <a:pt x="247" y="0"/>
                </a:lnTo>
                <a:lnTo>
                  <a:pt x="277" y="70"/>
                </a:lnTo>
                <a:lnTo>
                  <a:pt x="315" y="359"/>
                </a:lnTo>
                <a:lnTo>
                  <a:pt x="326" y="398"/>
                </a:lnTo>
                <a:lnTo>
                  <a:pt x="296" y="475"/>
                </a:lnTo>
                <a:lnTo>
                  <a:pt x="296" y="528"/>
                </a:lnTo>
                <a:lnTo>
                  <a:pt x="263" y="523"/>
                </a:lnTo>
                <a:lnTo>
                  <a:pt x="264" y="567"/>
                </a:lnTo>
                <a:lnTo>
                  <a:pt x="229" y="549"/>
                </a:lnTo>
                <a:lnTo>
                  <a:pt x="210" y="555"/>
                </a:lnTo>
                <a:lnTo>
                  <a:pt x="185" y="550"/>
                </a:lnTo>
                <a:lnTo>
                  <a:pt x="165" y="483"/>
                </a:lnTo>
                <a:lnTo>
                  <a:pt x="127" y="462"/>
                </a:lnTo>
                <a:lnTo>
                  <a:pt x="127" y="389"/>
                </a:lnTo>
                <a:lnTo>
                  <a:pt x="89" y="398"/>
                </a:lnTo>
                <a:lnTo>
                  <a:pt x="68" y="345"/>
                </a:lnTo>
                <a:lnTo>
                  <a:pt x="0" y="283"/>
                </a:lnTo>
                <a:lnTo>
                  <a:pt x="49" y="186"/>
                </a:lnTo>
                <a:lnTo>
                  <a:pt x="36" y="139"/>
                </a:lnTo>
                <a:lnTo>
                  <a:pt x="85" y="130"/>
                </a:lnTo>
                <a:lnTo>
                  <a:pt x="89" y="66"/>
                </a:lnTo>
                <a:lnTo>
                  <a:pt x="60" y="32"/>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62" name="Freeform 33"/>
          <p:cNvSpPr>
            <a:spLocks/>
          </p:cNvSpPr>
          <p:nvPr/>
        </p:nvSpPr>
        <p:spPr bwMode="auto">
          <a:xfrm>
            <a:off x="3043948" y="3181411"/>
            <a:ext cx="625748" cy="527124"/>
          </a:xfrm>
          <a:custGeom>
            <a:avLst/>
            <a:gdLst/>
            <a:ahLst/>
            <a:cxnLst>
              <a:cxn ang="0">
                <a:pos x="0" y="14"/>
              </a:cxn>
              <a:cxn ang="0">
                <a:pos x="227" y="0"/>
              </a:cxn>
              <a:cxn ang="0">
                <a:pos x="275" y="0"/>
              </a:cxn>
              <a:cxn ang="0">
                <a:pos x="311" y="13"/>
              </a:cxn>
              <a:cxn ang="0">
                <a:pos x="291" y="52"/>
              </a:cxn>
              <a:cxn ang="0">
                <a:pos x="358" y="115"/>
              </a:cxn>
              <a:cxn ang="0">
                <a:pos x="379" y="169"/>
              </a:cxn>
              <a:cxn ang="0">
                <a:pos x="418" y="156"/>
              </a:cxn>
              <a:cxn ang="0">
                <a:pos x="417" y="231"/>
              </a:cxn>
              <a:cxn ang="0">
                <a:pos x="456" y="253"/>
              </a:cxn>
              <a:cxn ang="0">
                <a:pos x="475" y="319"/>
              </a:cxn>
              <a:cxn ang="0">
                <a:pos x="503" y="326"/>
              </a:cxn>
              <a:cxn ang="0">
                <a:pos x="518" y="354"/>
              </a:cxn>
              <a:cxn ang="0">
                <a:pos x="483" y="392"/>
              </a:cxn>
              <a:cxn ang="0">
                <a:pos x="471" y="436"/>
              </a:cxn>
              <a:cxn ang="0">
                <a:pos x="423" y="449"/>
              </a:cxn>
              <a:cxn ang="0">
                <a:pos x="435" y="400"/>
              </a:cxn>
              <a:cxn ang="0">
                <a:pos x="241" y="418"/>
              </a:cxn>
              <a:cxn ang="0">
                <a:pos x="101" y="435"/>
              </a:cxn>
              <a:cxn ang="0">
                <a:pos x="93" y="388"/>
              </a:cxn>
              <a:cxn ang="0">
                <a:pos x="83" y="244"/>
              </a:cxn>
              <a:cxn ang="0">
                <a:pos x="81" y="166"/>
              </a:cxn>
              <a:cxn ang="0">
                <a:pos x="36" y="130"/>
              </a:cxn>
              <a:cxn ang="0">
                <a:pos x="52" y="97"/>
              </a:cxn>
              <a:cxn ang="0">
                <a:pos x="30" y="79"/>
              </a:cxn>
              <a:cxn ang="0">
                <a:pos x="0" y="14"/>
              </a:cxn>
            </a:cxnLst>
            <a:rect l="0" t="0" r="r" b="b"/>
            <a:pathLst>
              <a:path w="519" h="450">
                <a:moveTo>
                  <a:pt x="0" y="14"/>
                </a:moveTo>
                <a:lnTo>
                  <a:pt x="227" y="0"/>
                </a:lnTo>
                <a:lnTo>
                  <a:pt x="275" y="0"/>
                </a:lnTo>
                <a:lnTo>
                  <a:pt x="311" y="13"/>
                </a:lnTo>
                <a:lnTo>
                  <a:pt x="291" y="52"/>
                </a:lnTo>
                <a:lnTo>
                  <a:pt x="358" y="115"/>
                </a:lnTo>
                <a:lnTo>
                  <a:pt x="379" y="169"/>
                </a:lnTo>
                <a:lnTo>
                  <a:pt x="418" y="156"/>
                </a:lnTo>
                <a:lnTo>
                  <a:pt x="417" y="231"/>
                </a:lnTo>
                <a:lnTo>
                  <a:pt x="456" y="253"/>
                </a:lnTo>
                <a:lnTo>
                  <a:pt x="475" y="319"/>
                </a:lnTo>
                <a:lnTo>
                  <a:pt x="503" y="326"/>
                </a:lnTo>
                <a:lnTo>
                  <a:pt x="518" y="354"/>
                </a:lnTo>
                <a:lnTo>
                  <a:pt x="483" y="392"/>
                </a:lnTo>
                <a:lnTo>
                  <a:pt x="471" y="436"/>
                </a:lnTo>
                <a:lnTo>
                  <a:pt x="423" y="449"/>
                </a:lnTo>
                <a:lnTo>
                  <a:pt x="435" y="400"/>
                </a:lnTo>
                <a:lnTo>
                  <a:pt x="241" y="418"/>
                </a:lnTo>
                <a:lnTo>
                  <a:pt x="101" y="435"/>
                </a:lnTo>
                <a:lnTo>
                  <a:pt x="93" y="388"/>
                </a:lnTo>
                <a:lnTo>
                  <a:pt x="83" y="244"/>
                </a:lnTo>
                <a:lnTo>
                  <a:pt x="81" y="166"/>
                </a:lnTo>
                <a:lnTo>
                  <a:pt x="36" y="130"/>
                </a:lnTo>
                <a:lnTo>
                  <a:pt x="52" y="97"/>
                </a:lnTo>
                <a:lnTo>
                  <a:pt x="30" y="79"/>
                </a:lnTo>
                <a:lnTo>
                  <a:pt x="0" y="14"/>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63" name="Freeform 34"/>
          <p:cNvSpPr>
            <a:spLocks/>
          </p:cNvSpPr>
          <p:nvPr/>
        </p:nvSpPr>
        <p:spPr bwMode="auto">
          <a:xfrm>
            <a:off x="3832487" y="2843793"/>
            <a:ext cx="308869" cy="514239"/>
          </a:xfrm>
          <a:custGeom>
            <a:avLst/>
            <a:gdLst/>
            <a:ahLst/>
            <a:cxnLst>
              <a:cxn ang="0">
                <a:pos x="0" y="31"/>
              </a:cxn>
              <a:cxn ang="0">
                <a:pos x="30" y="47"/>
              </a:cxn>
              <a:cxn ang="0">
                <a:pos x="58" y="44"/>
              </a:cxn>
              <a:cxn ang="0">
                <a:pos x="68" y="35"/>
              </a:cxn>
              <a:cxn ang="0">
                <a:pos x="76" y="9"/>
              </a:cxn>
              <a:cxn ang="0">
                <a:pos x="198" y="0"/>
              </a:cxn>
              <a:cxn ang="0">
                <a:pos x="255" y="308"/>
              </a:cxn>
              <a:cxn ang="0">
                <a:pos x="250" y="306"/>
              </a:cxn>
              <a:cxn ang="0">
                <a:pos x="208" y="324"/>
              </a:cxn>
              <a:cxn ang="0">
                <a:pos x="178" y="407"/>
              </a:cxn>
              <a:cxn ang="0">
                <a:pos x="135" y="394"/>
              </a:cxn>
              <a:cxn ang="0">
                <a:pos x="83" y="425"/>
              </a:cxn>
              <a:cxn ang="0">
                <a:pos x="17" y="438"/>
              </a:cxn>
              <a:cxn ang="0">
                <a:pos x="47" y="356"/>
              </a:cxn>
              <a:cxn ang="0">
                <a:pos x="35" y="310"/>
              </a:cxn>
              <a:cxn ang="0">
                <a:pos x="0" y="31"/>
              </a:cxn>
            </a:cxnLst>
            <a:rect l="0" t="0" r="r" b="b"/>
            <a:pathLst>
              <a:path w="256" h="439">
                <a:moveTo>
                  <a:pt x="0" y="31"/>
                </a:moveTo>
                <a:lnTo>
                  <a:pt x="30" y="47"/>
                </a:lnTo>
                <a:lnTo>
                  <a:pt x="58" y="44"/>
                </a:lnTo>
                <a:lnTo>
                  <a:pt x="68" y="35"/>
                </a:lnTo>
                <a:lnTo>
                  <a:pt x="76" y="9"/>
                </a:lnTo>
                <a:lnTo>
                  <a:pt x="198" y="0"/>
                </a:lnTo>
                <a:lnTo>
                  <a:pt x="255" y="308"/>
                </a:lnTo>
                <a:lnTo>
                  <a:pt x="250" y="306"/>
                </a:lnTo>
                <a:lnTo>
                  <a:pt x="208" y="324"/>
                </a:lnTo>
                <a:lnTo>
                  <a:pt x="178" y="407"/>
                </a:lnTo>
                <a:lnTo>
                  <a:pt x="135" y="394"/>
                </a:lnTo>
                <a:lnTo>
                  <a:pt x="83" y="425"/>
                </a:lnTo>
                <a:lnTo>
                  <a:pt x="17" y="438"/>
                </a:lnTo>
                <a:lnTo>
                  <a:pt x="47" y="356"/>
                </a:lnTo>
                <a:lnTo>
                  <a:pt x="35" y="310"/>
                </a:lnTo>
                <a:lnTo>
                  <a:pt x="0" y="31"/>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64" name="Freeform 35"/>
          <p:cNvSpPr>
            <a:spLocks/>
          </p:cNvSpPr>
          <p:nvPr/>
        </p:nvSpPr>
        <p:spPr bwMode="auto">
          <a:xfrm>
            <a:off x="4071579" y="2738366"/>
            <a:ext cx="392379" cy="465041"/>
          </a:xfrm>
          <a:custGeom>
            <a:avLst/>
            <a:gdLst/>
            <a:ahLst/>
            <a:cxnLst>
              <a:cxn ang="0">
                <a:pos x="0" y="90"/>
              </a:cxn>
              <a:cxn ang="0">
                <a:pos x="146" y="74"/>
              </a:cxn>
              <a:cxn ang="0">
                <a:pos x="177" y="80"/>
              </a:cxn>
              <a:cxn ang="0">
                <a:pos x="246" y="47"/>
              </a:cxn>
              <a:cxn ang="0">
                <a:pos x="261" y="16"/>
              </a:cxn>
              <a:cxn ang="0">
                <a:pos x="302" y="0"/>
              </a:cxn>
              <a:cxn ang="0">
                <a:pos x="325" y="149"/>
              </a:cxn>
              <a:cxn ang="0">
                <a:pos x="308" y="166"/>
              </a:cxn>
              <a:cxn ang="0">
                <a:pos x="311" y="270"/>
              </a:cxn>
              <a:cxn ang="0">
                <a:pos x="279" y="279"/>
              </a:cxn>
              <a:cxn ang="0">
                <a:pos x="261" y="336"/>
              </a:cxn>
              <a:cxn ang="0">
                <a:pos x="236" y="330"/>
              </a:cxn>
              <a:cxn ang="0">
                <a:pos x="228" y="396"/>
              </a:cxn>
              <a:cxn ang="0">
                <a:pos x="191" y="367"/>
              </a:cxn>
              <a:cxn ang="0">
                <a:pos x="119" y="386"/>
              </a:cxn>
              <a:cxn ang="0">
                <a:pos x="89" y="361"/>
              </a:cxn>
              <a:cxn ang="0">
                <a:pos x="48" y="358"/>
              </a:cxn>
              <a:cxn ang="0">
                <a:pos x="27" y="248"/>
              </a:cxn>
              <a:cxn ang="0">
                <a:pos x="0" y="90"/>
              </a:cxn>
            </a:cxnLst>
            <a:rect l="0" t="0" r="r" b="b"/>
            <a:pathLst>
              <a:path w="326" h="397">
                <a:moveTo>
                  <a:pt x="0" y="90"/>
                </a:moveTo>
                <a:lnTo>
                  <a:pt x="146" y="74"/>
                </a:lnTo>
                <a:lnTo>
                  <a:pt x="177" y="80"/>
                </a:lnTo>
                <a:lnTo>
                  <a:pt x="246" y="47"/>
                </a:lnTo>
                <a:lnTo>
                  <a:pt x="261" y="16"/>
                </a:lnTo>
                <a:lnTo>
                  <a:pt x="302" y="0"/>
                </a:lnTo>
                <a:lnTo>
                  <a:pt x="325" y="149"/>
                </a:lnTo>
                <a:lnTo>
                  <a:pt x="308" y="166"/>
                </a:lnTo>
                <a:lnTo>
                  <a:pt x="311" y="270"/>
                </a:lnTo>
                <a:lnTo>
                  <a:pt x="279" y="279"/>
                </a:lnTo>
                <a:lnTo>
                  <a:pt x="261" y="336"/>
                </a:lnTo>
                <a:lnTo>
                  <a:pt x="236" y="330"/>
                </a:lnTo>
                <a:lnTo>
                  <a:pt x="228" y="396"/>
                </a:lnTo>
                <a:lnTo>
                  <a:pt x="191" y="367"/>
                </a:lnTo>
                <a:lnTo>
                  <a:pt x="119" y="386"/>
                </a:lnTo>
                <a:lnTo>
                  <a:pt x="89" y="361"/>
                </a:lnTo>
                <a:lnTo>
                  <a:pt x="48" y="358"/>
                </a:lnTo>
                <a:lnTo>
                  <a:pt x="27" y="248"/>
                </a:lnTo>
                <a:lnTo>
                  <a:pt x="0" y="90"/>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65" name="Freeform 36"/>
          <p:cNvSpPr>
            <a:spLocks/>
          </p:cNvSpPr>
          <p:nvPr/>
        </p:nvSpPr>
        <p:spPr bwMode="auto">
          <a:xfrm>
            <a:off x="3670826" y="3327537"/>
            <a:ext cx="689809" cy="393587"/>
          </a:xfrm>
          <a:custGeom>
            <a:avLst/>
            <a:gdLst/>
            <a:ahLst/>
            <a:cxnLst>
              <a:cxn ang="0">
                <a:pos x="0" y="335"/>
              </a:cxn>
              <a:cxn ang="0">
                <a:pos x="139" y="314"/>
              </a:cxn>
              <a:cxn ang="0">
                <a:pos x="139" y="300"/>
              </a:cxn>
              <a:cxn ang="0">
                <a:pos x="476" y="251"/>
              </a:cxn>
              <a:cxn ang="0">
                <a:pos x="481" y="226"/>
              </a:cxn>
              <a:cxn ang="0">
                <a:pos x="530" y="206"/>
              </a:cxn>
              <a:cxn ang="0">
                <a:pos x="536" y="179"/>
              </a:cxn>
              <a:cxn ang="0">
                <a:pos x="557" y="171"/>
              </a:cxn>
              <a:cxn ang="0">
                <a:pos x="572" y="131"/>
              </a:cxn>
              <a:cxn ang="0">
                <a:pos x="526" y="91"/>
              </a:cxn>
              <a:cxn ang="0">
                <a:pos x="518" y="38"/>
              </a:cxn>
              <a:cxn ang="0">
                <a:pos x="481" y="10"/>
              </a:cxn>
              <a:cxn ang="0">
                <a:pos x="407" y="26"/>
              </a:cxn>
              <a:cxn ang="0">
                <a:pos x="371" y="1"/>
              </a:cxn>
              <a:cxn ang="0">
                <a:pos x="338" y="0"/>
              </a:cxn>
              <a:cxn ang="0">
                <a:pos x="344" y="38"/>
              </a:cxn>
              <a:cxn ang="0">
                <a:pos x="298" y="57"/>
              </a:cxn>
              <a:cxn ang="0">
                <a:pos x="268" y="140"/>
              </a:cxn>
              <a:cxn ang="0">
                <a:pos x="224" y="126"/>
              </a:cxn>
              <a:cxn ang="0">
                <a:pos x="174" y="157"/>
              </a:cxn>
              <a:cxn ang="0">
                <a:pos x="110" y="169"/>
              </a:cxn>
              <a:cxn ang="0">
                <a:pos x="110" y="217"/>
              </a:cxn>
              <a:cxn ang="0">
                <a:pos x="78" y="216"/>
              </a:cxn>
              <a:cxn ang="0">
                <a:pos x="79" y="257"/>
              </a:cxn>
              <a:cxn ang="0">
                <a:pos x="44" y="240"/>
              </a:cxn>
              <a:cxn ang="0">
                <a:pos x="25" y="248"/>
              </a:cxn>
              <a:cxn ang="0">
                <a:pos x="42" y="277"/>
              </a:cxn>
              <a:cxn ang="0">
                <a:pos x="6" y="313"/>
              </a:cxn>
              <a:cxn ang="0">
                <a:pos x="0" y="335"/>
              </a:cxn>
            </a:cxnLst>
            <a:rect l="0" t="0" r="r" b="b"/>
            <a:pathLst>
              <a:path w="573" h="336">
                <a:moveTo>
                  <a:pt x="0" y="335"/>
                </a:moveTo>
                <a:lnTo>
                  <a:pt x="139" y="314"/>
                </a:lnTo>
                <a:lnTo>
                  <a:pt x="139" y="300"/>
                </a:lnTo>
                <a:lnTo>
                  <a:pt x="476" y="251"/>
                </a:lnTo>
                <a:lnTo>
                  <a:pt x="481" y="226"/>
                </a:lnTo>
                <a:lnTo>
                  <a:pt x="530" y="206"/>
                </a:lnTo>
                <a:lnTo>
                  <a:pt x="536" y="179"/>
                </a:lnTo>
                <a:lnTo>
                  <a:pt x="557" y="171"/>
                </a:lnTo>
                <a:lnTo>
                  <a:pt x="572" y="131"/>
                </a:lnTo>
                <a:lnTo>
                  <a:pt x="526" y="91"/>
                </a:lnTo>
                <a:lnTo>
                  <a:pt x="518" y="38"/>
                </a:lnTo>
                <a:lnTo>
                  <a:pt x="481" y="10"/>
                </a:lnTo>
                <a:lnTo>
                  <a:pt x="407" y="26"/>
                </a:lnTo>
                <a:lnTo>
                  <a:pt x="371" y="1"/>
                </a:lnTo>
                <a:lnTo>
                  <a:pt x="338" y="0"/>
                </a:lnTo>
                <a:lnTo>
                  <a:pt x="344" y="38"/>
                </a:lnTo>
                <a:lnTo>
                  <a:pt x="298" y="57"/>
                </a:lnTo>
                <a:lnTo>
                  <a:pt x="268" y="140"/>
                </a:lnTo>
                <a:lnTo>
                  <a:pt x="224" y="126"/>
                </a:lnTo>
                <a:lnTo>
                  <a:pt x="174" y="157"/>
                </a:lnTo>
                <a:lnTo>
                  <a:pt x="110" y="169"/>
                </a:lnTo>
                <a:lnTo>
                  <a:pt x="110" y="217"/>
                </a:lnTo>
                <a:lnTo>
                  <a:pt x="78" y="216"/>
                </a:lnTo>
                <a:lnTo>
                  <a:pt x="79" y="257"/>
                </a:lnTo>
                <a:lnTo>
                  <a:pt x="44" y="240"/>
                </a:lnTo>
                <a:lnTo>
                  <a:pt x="25" y="248"/>
                </a:lnTo>
                <a:lnTo>
                  <a:pt x="42" y="277"/>
                </a:lnTo>
                <a:lnTo>
                  <a:pt x="6" y="313"/>
                </a:lnTo>
                <a:lnTo>
                  <a:pt x="0" y="335"/>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66" name="Freeform 37"/>
          <p:cNvSpPr>
            <a:spLocks/>
          </p:cNvSpPr>
          <p:nvPr/>
        </p:nvSpPr>
        <p:spPr bwMode="auto">
          <a:xfrm>
            <a:off x="3577465" y="3564182"/>
            <a:ext cx="795051" cy="297533"/>
          </a:xfrm>
          <a:custGeom>
            <a:avLst/>
            <a:gdLst/>
            <a:ahLst/>
            <a:cxnLst>
              <a:cxn ang="0">
                <a:pos x="39" y="115"/>
              </a:cxn>
              <a:cxn ang="0">
                <a:pos x="39" y="119"/>
              </a:cxn>
              <a:cxn ang="0">
                <a:pos x="28" y="144"/>
              </a:cxn>
              <a:cxn ang="0">
                <a:pos x="41" y="176"/>
              </a:cxn>
              <a:cxn ang="0">
                <a:pos x="0" y="204"/>
              </a:cxn>
              <a:cxn ang="0">
                <a:pos x="9" y="253"/>
              </a:cxn>
              <a:cxn ang="0">
                <a:pos x="181" y="239"/>
              </a:cxn>
              <a:cxn ang="0">
                <a:pos x="387" y="213"/>
              </a:cxn>
              <a:cxn ang="0">
                <a:pos x="489" y="193"/>
              </a:cxn>
              <a:cxn ang="0">
                <a:pos x="510" y="128"/>
              </a:cxn>
              <a:cxn ang="0">
                <a:pos x="547" y="126"/>
              </a:cxn>
              <a:cxn ang="0">
                <a:pos x="659" y="0"/>
              </a:cxn>
              <a:cxn ang="0">
                <a:pos x="514" y="31"/>
              </a:cxn>
              <a:cxn ang="0">
                <a:pos x="172" y="83"/>
              </a:cxn>
              <a:cxn ang="0">
                <a:pos x="176" y="97"/>
              </a:cxn>
              <a:cxn ang="0">
                <a:pos x="39" y="115"/>
              </a:cxn>
            </a:cxnLst>
            <a:rect l="0" t="0" r="r" b="b"/>
            <a:pathLst>
              <a:path w="660" h="254">
                <a:moveTo>
                  <a:pt x="39" y="115"/>
                </a:moveTo>
                <a:lnTo>
                  <a:pt x="39" y="119"/>
                </a:lnTo>
                <a:lnTo>
                  <a:pt x="28" y="144"/>
                </a:lnTo>
                <a:lnTo>
                  <a:pt x="41" y="176"/>
                </a:lnTo>
                <a:lnTo>
                  <a:pt x="0" y="204"/>
                </a:lnTo>
                <a:lnTo>
                  <a:pt x="9" y="253"/>
                </a:lnTo>
                <a:lnTo>
                  <a:pt x="181" y="239"/>
                </a:lnTo>
                <a:lnTo>
                  <a:pt x="387" y="213"/>
                </a:lnTo>
                <a:lnTo>
                  <a:pt x="489" y="193"/>
                </a:lnTo>
                <a:lnTo>
                  <a:pt x="510" y="128"/>
                </a:lnTo>
                <a:lnTo>
                  <a:pt x="547" y="126"/>
                </a:lnTo>
                <a:lnTo>
                  <a:pt x="659" y="0"/>
                </a:lnTo>
                <a:lnTo>
                  <a:pt x="514" y="31"/>
                </a:lnTo>
                <a:lnTo>
                  <a:pt x="172" y="83"/>
                </a:lnTo>
                <a:lnTo>
                  <a:pt x="176" y="97"/>
                </a:lnTo>
                <a:lnTo>
                  <a:pt x="39" y="115"/>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67" name="Freeform 38"/>
          <p:cNvSpPr>
            <a:spLocks/>
          </p:cNvSpPr>
          <p:nvPr/>
        </p:nvSpPr>
        <p:spPr bwMode="auto">
          <a:xfrm>
            <a:off x="3498529" y="3838285"/>
            <a:ext cx="328316" cy="583352"/>
          </a:xfrm>
          <a:custGeom>
            <a:avLst/>
            <a:gdLst/>
            <a:ahLst/>
            <a:cxnLst>
              <a:cxn ang="0">
                <a:pos x="77" y="17"/>
              </a:cxn>
              <a:cxn ang="0">
                <a:pos x="36" y="101"/>
              </a:cxn>
              <a:cxn ang="0">
                <a:pos x="0" y="156"/>
              </a:cxn>
              <a:cxn ang="0">
                <a:pos x="12" y="221"/>
              </a:cxn>
              <a:cxn ang="0">
                <a:pos x="54" y="310"/>
              </a:cxn>
              <a:cxn ang="0">
                <a:pos x="22" y="400"/>
              </a:cxn>
              <a:cxn ang="0">
                <a:pos x="7" y="448"/>
              </a:cxn>
              <a:cxn ang="0">
                <a:pos x="166" y="428"/>
              </a:cxn>
              <a:cxn ang="0">
                <a:pos x="173" y="489"/>
              </a:cxn>
              <a:cxn ang="0">
                <a:pos x="205" y="497"/>
              </a:cxn>
              <a:cxn ang="0">
                <a:pos x="214" y="466"/>
              </a:cxn>
              <a:cxn ang="0">
                <a:pos x="272" y="457"/>
              </a:cxn>
              <a:cxn ang="0">
                <a:pos x="258" y="356"/>
              </a:cxn>
              <a:cxn ang="0">
                <a:pos x="256" y="0"/>
              </a:cxn>
              <a:cxn ang="0">
                <a:pos x="77" y="17"/>
              </a:cxn>
            </a:cxnLst>
            <a:rect l="0" t="0" r="r" b="b"/>
            <a:pathLst>
              <a:path w="273" h="498">
                <a:moveTo>
                  <a:pt x="77" y="17"/>
                </a:moveTo>
                <a:lnTo>
                  <a:pt x="36" y="101"/>
                </a:lnTo>
                <a:lnTo>
                  <a:pt x="0" y="156"/>
                </a:lnTo>
                <a:lnTo>
                  <a:pt x="12" y="221"/>
                </a:lnTo>
                <a:lnTo>
                  <a:pt x="54" y="310"/>
                </a:lnTo>
                <a:lnTo>
                  <a:pt x="22" y="400"/>
                </a:lnTo>
                <a:lnTo>
                  <a:pt x="7" y="448"/>
                </a:lnTo>
                <a:lnTo>
                  <a:pt x="166" y="428"/>
                </a:lnTo>
                <a:lnTo>
                  <a:pt x="173" y="489"/>
                </a:lnTo>
                <a:lnTo>
                  <a:pt x="205" y="497"/>
                </a:lnTo>
                <a:lnTo>
                  <a:pt x="214" y="466"/>
                </a:lnTo>
                <a:lnTo>
                  <a:pt x="272" y="457"/>
                </a:lnTo>
                <a:lnTo>
                  <a:pt x="258" y="356"/>
                </a:lnTo>
                <a:lnTo>
                  <a:pt x="256" y="0"/>
                </a:lnTo>
                <a:lnTo>
                  <a:pt x="77" y="17"/>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68" name="Freeform 39"/>
          <p:cNvSpPr>
            <a:spLocks/>
          </p:cNvSpPr>
          <p:nvPr/>
        </p:nvSpPr>
        <p:spPr bwMode="auto">
          <a:xfrm>
            <a:off x="3803967" y="3811343"/>
            <a:ext cx="369501" cy="586866"/>
          </a:xfrm>
          <a:custGeom>
            <a:avLst/>
            <a:gdLst/>
            <a:ahLst/>
            <a:cxnLst>
              <a:cxn ang="0">
                <a:pos x="0" y="25"/>
              </a:cxn>
              <a:cxn ang="0">
                <a:pos x="199" y="0"/>
              </a:cxn>
              <a:cxn ang="0">
                <a:pos x="262" y="231"/>
              </a:cxn>
              <a:cxn ang="0">
                <a:pos x="306" y="268"/>
              </a:cxn>
              <a:cxn ang="0">
                <a:pos x="270" y="335"/>
              </a:cxn>
              <a:cxn ang="0">
                <a:pos x="304" y="400"/>
              </a:cxn>
              <a:cxn ang="0">
                <a:pos x="101" y="425"/>
              </a:cxn>
              <a:cxn ang="0">
                <a:pos x="110" y="481"/>
              </a:cxn>
              <a:cxn ang="0">
                <a:pos x="80" y="500"/>
              </a:cxn>
              <a:cxn ang="0">
                <a:pos x="57" y="429"/>
              </a:cxn>
              <a:cxn ang="0">
                <a:pos x="42" y="486"/>
              </a:cxn>
              <a:cxn ang="0">
                <a:pos x="17" y="481"/>
              </a:cxn>
              <a:cxn ang="0">
                <a:pos x="9" y="422"/>
              </a:cxn>
              <a:cxn ang="0">
                <a:pos x="1" y="373"/>
              </a:cxn>
              <a:cxn ang="0">
                <a:pos x="0" y="25"/>
              </a:cxn>
            </a:cxnLst>
            <a:rect l="0" t="0" r="r" b="b"/>
            <a:pathLst>
              <a:path w="307" h="501">
                <a:moveTo>
                  <a:pt x="0" y="25"/>
                </a:moveTo>
                <a:lnTo>
                  <a:pt x="199" y="0"/>
                </a:lnTo>
                <a:lnTo>
                  <a:pt x="262" y="231"/>
                </a:lnTo>
                <a:lnTo>
                  <a:pt x="306" y="268"/>
                </a:lnTo>
                <a:lnTo>
                  <a:pt x="270" y="335"/>
                </a:lnTo>
                <a:lnTo>
                  <a:pt x="304" y="400"/>
                </a:lnTo>
                <a:lnTo>
                  <a:pt x="101" y="425"/>
                </a:lnTo>
                <a:lnTo>
                  <a:pt x="110" y="481"/>
                </a:lnTo>
                <a:lnTo>
                  <a:pt x="80" y="500"/>
                </a:lnTo>
                <a:lnTo>
                  <a:pt x="57" y="429"/>
                </a:lnTo>
                <a:lnTo>
                  <a:pt x="42" y="486"/>
                </a:lnTo>
                <a:lnTo>
                  <a:pt x="17" y="481"/>
                </a:lnTo>
                <a:lnTo>
                  <a:pt x="9" y="422"/>
                </a:lnTo>
                <a:lnTo>
                  <a:pt x="1" y="373"/>
                </a:lnTo>
                <a:lnTo>
                  <a:pt x="0" y="25"/>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69" name="Freeform 40"/>
          <p:cNvSpPr>
            <a:spLocks/>
          </p:cNvSpPr>
          <p:nvPr/>
        </p:nvSpPr>
        <p:spPr bwMode="auto">
          <a:xfrm>
            <a:off x="4044199" y="3782060"/>
            <a:ext cx="507919" cy="540009"/>
          </a:xfrm>
          <a:custGeom>
            <a:avLst/>
            <a:gdLst/>
            <a:ahLst/>
            <a:cxnLst>
              <a:cxn ang="0">
                <a:pos x="0" y="27"/>
              </a:cxn>
              <a:cxn ang="0">
                <a:pos x="4" y="27"/>
              </a:cxn>
              <a:cxn ang="0">
                <a:pos x="102" y="8"/>
              </a:cxn>
              <a:cxn ang="0">
                <a:pos x="190" y="0"/>
              </a:cxn>
              <a:cxn ang="0">
                <a:pos x="177" y="23"/>
              </a:cxn>
              <a:cxn ang="0">
                <a:pos x="203" y="23"/>
              </a:cxn>
              <a:cxn ang="0">
                <a:pos x="355" y="165"/>
              </a:cxn>
              <a:cxn ang="0">
                <a:pos x="412" y="257"/>
              </a:cxn>
              <a:cxn ang="0">
                <a:pos x="421" y="319"/>
              </a:cxn>
              <a:cxn ang="0">
                <a:pos x="401" y="334"/>
              </a:cxn>
              <a:cxn ang="0">
                <a:pos x="412" y="395"/>
              </a:cxn>
              <a:cxn ang="0">
                <a:pos x="371" y="399"/>
              </a:cxn>
              <a:cxn ang="0">
                <a:pos x="371" y="452"/>
              </a:cxn>
              <a:cxn ang="0">
                <a:pos x="337" y="425"/>
              </a:cxn>
              <a:cxn ang="0">
                <a:pos x="121" y="460"/>
              </a:cxn>
              <a:cxn ang="0">
                <a:pos x="71" y="360"/>
              </a:cxn>
              <a:cxn ang="0">
                <a:pos x="107" y="293"/>
              </a:cxn>
              <a:cxn ang="0">
                <a:pos x="60" y="258"/>
              </a:cxn>
              <a:cxn ang="0">
                <a:pos x="0" y="27"/>
              </a:cxn>
            </a:cxnLst>
            <a:rect l="0" t="0" r="r" b="b"/>
            <a:pathLst>
              <a:path w="422" h="461">
                <a:moveTo>
                  <a:pt x="0" y="27"/>
                </a:moveTo>
                <a:lnTo>
                  <a:pt x="4" y="27"/>
                </a:lnTo>
                <a:lnTo>
                  <a:pt x="102" y="8"/>
                </a:lnTo>
                <a:lnTo>
                  <a:pt x="190" y="0"/>
                </a:lnTo>
                <a:lnTo>
                  <a:pt x="177" y="23"/>
                </a:lnTo>
                <a:lnTo>
                  <a:pt x="203" y="23"/>
                </a:lnTo>
                <a:lnTo>
                  <a:pt x="355" y="165"/>
                </a:lnTo>
                <a:lnTo>
                  <a:pt x="412" y="257"/>
                </a:lnTo>
                <a:lnTo>
                  <a:pt x="421" y="319"/>
                </a:lnTo>
                <a:lnTo>
                  <a:pt x="401" y="334"/>
                </a:lnTo>
                <a:lnTo>
                  <a:pt x="412" y="395"/>
                </a:lnTo>
                <a:lnTo>
                  <a:pt x="371" y="399"/>
                </a:lnTo>
                <a:lnTo>
                  <a:pt x="371" y="452"/>
                </a:lnTo>
                <a:lnTo>
                  <a:pt x="337" y="425"/>
                </a:lnTo>
                <a:lnTo>
                  <a:pt x="121" y="460"/>
                </a:lnTo>
                <a:lnTo>
                  <a:pt x="71" y="360"/>
                </a:lnTo>
                <a:lnTo>
                  <a:pt x="107" y="293"/>
                </a:lnTo>
                <a:lnTo>
                  <a:pt x="60" y="258"/>
                </a:lnTo>
                <a:lnTo>
                  <a:pt x="0" y="27"/>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70" name="Freeform 41"/>
          <p:cNvSpPr>
            <a:spLocks/>
          </p:cNvSpPr>
          <p:nvPr/>
        </p:nvSpPr>
        <p:spPr bwMode="auto">
          <a:xfrm>
            <a:off x="4256972" y="3709436"/>
            <a:ext cx="464449" cy="376014"/>
          </a:xfrm>
          <a:custGeom>
            <a:avLst/>
            <a:gdLst/>
            <a:ahLst/>
            <a:cxnLst>
              <a:cxn ang="0">
                <a:pos x="14" y="57"/>
              </a:cxn>
              <a:cxn ang="0">
                <a:pos x="44" y="26"/>
              </a:cxn>
              <a:cxn ang="0">
                <a:pos x="160" y="0"/>
              </a:cxn>
              <a:cxn ang="0">
                <a:pos x="195" y="17"/>
              </a:cxn>
              <a:cxn ang="0">
                <a:pos x="270" y="4"/>
              </a:cxn>
              <a:cxn ang="0">
                <a:pos x="331" y="49"/>
              </a:cxn>
              <a:cxn ang="0">
                <a:pos x="385" y="86"/>
              </a:cxn>
              <a:cxn ang="0">
                <a:pos x="354" y="181"/>
              </a:cxn>
              <a:cxn ang="0">
                <a:pos x="308" y="231"/>
              </a:cxn>
              <a:cxn ang="0">
                <a:pos x="258" y="245"/>
              </a:cxn>
              <a:cxn ang="0">
                <a:pos x="268" y="284"/>
              </a:cxn>
              <a:cxn ang="0">
                <a:pos x="236" y="320"/>
              </a:cxn>
              <a:cxn ang="0">
                <a:pos x="178" y="231"/>
              </a:cxn>
              <a:cxn ang="0">
                <a:pos x="25" y="86"/>
              </a:cxn>
              <a:cxn ang="0">
                <a:pos x="0" y="86"/>
              </a:cxn>
              <a:cxn ang="0">
                <a:pos x="14" y="57"/>
              </a:cxn>
            </a:cxnLst>
            <a:rect l="0" t="0" r="r" b="b"/>
            <a:pathLst>
              <a:path w="386" h="321">
                <a:moveTo>
                  <a:pt x="14" y="57"/>
                </a:moveTo>
                <a:lnTo>
                  <a:pt x="44" y="26"/>
                </a:lnTo>
                <a:lnTo>
                  <a:pt x="160" y="0"/>
                </a:lnTo>
                <a:lnTo>
                  <a:pt x="195" y="17"/>
                </a:lnTo>
                <a:lnTo>
                  <a:pt x="270" y="4"/>
                </a:lnTo>
                <a:lnTo>
                  <a:pt x="331" y="49"/>
                </a:lnTo>
                <a:lnTo>
                  <a:pt x="385" y="86"/>
                </a:lnTo>
                <a:lnTo>
                  <a:pt x="354" y="181"/>
                </a:lnTo>
                <a:lnTo>
                  <a:pt x="308" y="231"/>
                </a:lnTo>
                <a:lnTo>
                  <a:pt x="258" y="245"/>
                </a:lnTo>
                <a:lnTo>
                  <a:pt x="268" y="284"/>
                </a:lnTo>
                <a:lnTo>
                  <a:pt x="236" y="320"/>
                </a:lnTo>
                <a:lnTo>
                  <a:pt x="178" y="231"/>
                </a:lnTo>
                <a:lnTo>
                  <a:pt x="25" y="86"/>
                </a:lnTo>
                <a:lnTo>
                  <a:pt x="0" y="86"/>
                </a:lnTo>
                <a:lnTo>
                  <a:pt x="14" y="57"/>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71" name="Freeform 42"/>
          <p:cNvSpPr>
            <a:spLocks/>
          </p:cNvSpPr>
          <p:nvPr/>
        </p:nvSpPr>
        <p:spPr bwMode="auto">
          <a:xfrm>
            <a:off x="3927517" y="4245928"/>
            <a:ext cx="870553" cy="605606"/>
          </a:xfrm>
          <a:custGeom>
            <a:avLst/>
            <a:gdLst/>
            <a:ahLst/>
            <a:cxnLst>
              <a:cxn ang="0">
                <a:pos x="0" y="51"/>
              </a:cxn>
              <a:cxn ang="0">
                <a:pos x="198" y="30"/>
              </a:cxn>
              <a:cxn ang="0">
                <a:pos x="219" y="65"/>
              </a:cxn>
              <a:cxn ang="0">
                <a:pos x="432" y="30"/>
              </a:cxn>
              <a:cxn ang="0">
                <a:pos x="468" y="58"/>
              </a:cxn>
              <a:cxn ang="0">
                <a:pos x="468" y="5"/>
              </a:cxn>
              <a:cxn ang="0">
                <a:pos x="466" y="0"/>
              </a:cxn>
              <a:cxn ang="0">
                <a:pos x="508" y="4"/>
              </a:cxn>
              <a:cxn ang="0">
                <a:pos x="553" y="83"/>
              </a:cxn>
              <a:cxn ang="0">
                <a:pos x="625" y="192"/>
              </a:cxn>
              <a:cxn ang="0">
                <a:pos x="659" y="285"/>
              </a:cxn>
              <a:cxn ang="0">
                <a:pos x="713" y="350"/>
              </a:cxn>
              <a:cxn ang="0">
                <a:pos x="722" y="445"/>
              </a:cxn>
              <a:cxn ang="0">
                <a:pos x="705" y="500"/>
              </a:cxn>
              <a:cxn ang="0">
                <a:pos x="628" y="516"/>
              </a:cxn>
              <a:cxn ang="0">
                <a:pos x="616" y="491"/>
              </a:cxn>
              <a:cxn ang="0">
                <a:pos x="563" y="458"/>
              </a:cxn>
              <a:cxn ang="0">
                <a:pos x="546" y="423"/>
              </a:cxn>
              <a:cxn ang="0">
                <a:pos x="532" y="408"/>
              </a:cxn>
              <a:cxn ang="0">
                <a:pos x="524" y="376"/>
              </a:cxn>
              <a:cxn ang="0">
                <a:pos x="510" y="385"/>
              </a:cxn>
              <a:cxn ang="0">
                <a:pos x="468" y="342"/>
              </a:cxn>
              <a:cxn ang="0">
                <a:pos x="478" y="302"/>
              </a:cxn>
              <a:cxn ang="0">
                <a:pos x="468" y="280"/>
              </a:cxn>
              <a:cxn ang="0">
                <a:pos x="456" y="288"/>
              </a:cxn>
              <a:cxn ang="0">
                <a:pos x="457" y="311"/>
              </a:cxn>
              <a:cxn ang="0">
                <a:pos x="444" y="280"/>
              </a:cxn>
              <a:cxn ang="0">
                <a:pos x="445" y="207"/>
              </a:cxn>
              <a:cxn ang="0">
                <a:pos x="418" y="165"/>
              </a:cxn>
              <a:cxn ang="0">
                <a:pos x="350" y="130"/>
              </a:cxn>
              <a:cxn ang="0">
                <a:pos x="317" y="89"/>
              </a:cxn>
              <a:cxn ang="0">
                <a:pos x="278" y="86"/>
              </a:cxn>
              <a:cxn ang="0">
                <a:pos x="264" y="110"/>
              </a:cxn>
              <a:cxn ang="0">
                <a:pos x="207" y="128"/>
              </a:cxn>
              <a:cxn ang="0">
                <a:pos x="175" y="110"/>
              </a:cxn>
              <a:cxn ang="0">
                <a:pos x="158" y="83"/>
              </a:cxn>
              <a:cxn ang="0">
                <a:pos x="52" y="108"/>
              </a:cxn>
              <a:cxn ang="0">
                <a:pos x="30" y="88"/>
              </a:cxn>
              <a:cxn ang="0">
                <a:pos x="6" y="109"/>
              </a:cxn>
              <a:cxn ang="0">
                <a:pos x="0" y="51"/>
              </a:cxn>
            </a:cxnLst>
            <a:rect l="0" t="0" r="r" b="b"/>
            <a:pathLst>
              <a:path w="723" h="517">
                <a:moveTo>
                  <a:pt x="0" y="51"/>
                </a:moveTo>
                <a:lnTo>
                  <a:pt x="198" y="30"/>
                </a:lnTo>
                <a:lnTo>
                  <a:pt x="219" y="65"/>
                </a:lnTo>
                <a:lnTo>
                  <a:pt x="432" y="30"/>
                </a:lnTo>
                <a:lnTo>
                  <a:pt x="468" y="58"/>
                </a:lnTo>
                <a:lnTo>
                  <a:pt x="468" y="5"/>
                </a:lnTo>
                <a:lnTo>
                  <a:pt x="466" y="0"/>
                </a:lnTo>
                <a:lnTo>
                  <a:pt x="508" y="4"/>
                </a:lnTo>
                <a:lnTo>
                  <a:pt x="553" y="83"/>
                </a:lnTo>
                <a:lnTo>
                  <a:pt x="625" y="192"/>
                </a:lnTo>
                <a:lnTo>
                  <a:pt x="659" y="285"/>
                </a:lnTo>
                <a:lnTo>
                  <a:pt x="713" y="350"/>
                </a:lnTo>
                <a:lnTo>
                  <a:pt x="722" y="445"/>
                </a:lnTo>
                <a:lnTo>
                  <a:pt x="705" y="500"/>
                </a:lnTo>
                <a:lnTo>
                  <a:pt x="628" y="516"/>
                </a:lnTo>
                <a:lnTo>
                  <a:pt x="616" y="491"/>
                </a:lnTo>
                <a:lnTo>
                  <a:pt x="563" y="458"/>
                </a:lnTo>
                <a:lnTo>
                  <a:pt x="546" y="423"/>
                </a:lnTo>
                <a:lnTo>
                  <a:pt x="532" y="408"/>
                </a:lnTo>
                <a:lnTo>
                  <a:pt x="524" y="376"/>
                </a:lnTo>
                <a:lnTo>
                  <a:pt x="510" y="385"/>
                </a:lnTo>
                <a:lnTo>
                  <a:pt x="468" y="342"/>
                </a:lnTo>
                <a:lnTo>
                  <a:pt x="478" y="302"/>
                </a:lnTo>
                <a:lnTo>
                  <a:pt x="468" y="280"/>
                </a:lnTo>
                <a:lnTo>
                  <a:pt x="456" y="288"/>
                </a:lnTo>
                <a:lnTo>
                  <a:pt x="457" y="311"/>
                </a:lnTo>
                <a:lnTo>
                  <a:pt x="444" y="280"/>
                </a:lnTo>
                <a:lnTo>
                  <a:pt x="445" y="207"/>
                </a:lnTo>
                <a:lnTo>
                  <a:pt x="418" y="165"/>
                </a:lnTo>
                <a:lnTo>
                  <a:pt x="350" y="130"/>
                </a:lnTo>
                <a:lnTo>
                  <a:pt x="317" y="89"/>
                </a:lnTo>
                <a:lnTo>
                  <a:pt x="278" y="86"/>
                </a:lnTo>
                <a:lnTo>
                  <a:pt x="264" y="110"/>
                </a:lnTo>
                <a:lnTo>
                  <a:pt x="207" y="128"/>
                </a:lnTo>
                <a:lnTo>
                  <a:pt x="175" y="110"/>
                </a:lnTo>
                <a:lnTo>
                  <a:pt x="158" y="83"/>
                </a:lnTo>
                <a:lnTo>
                  <a:pt x="52" y="108"/>
                </a:lnTo>
                <a:lnTo>
                  <a:pt x="30" y="88"/>
                </a:lnTo>
                <a:lnTo>
                  <a:pt x="6" y="109"/>
                </a:lnTo>
                <a:lnTo>
                  <a:pt x="0" y="51"/>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72" name="Freeform 43"/>
          <p:cNvSpPr>
            <a:spLocks/>
          </p:cNvSpPr>
          <p:nvPr/>
        </p:nvSpPr>
        <p:spPr bwMode="auto">
          <a:xfrm>
            <a:off x="4165455" y="3450558"/>
            <a:ext cx="800771" cy="359616"/>
          </a:xfrm>
          <a:custGeom>
            <a:avLst/>
            <a:gdLst/>
            <a:ahLst/>
            <a:cxnLst>
              <a:cxn ang="0">
                <a:pos x="22" y="226"/>
              </a:cxn>
              <a:cxn ang="0">
                <a:pos x="0" y="290"/>
              </a:cxn>
              <a:cxn ang="0">
                <a:pos x="86" y="283"/>
              </a:cxn>
              <a:cxn ang="0">
                <a:pos x="119" y="253"/>
              </a:cxn>
              <a:cxn ang="0">
                <a:pos x="237" y="220"/>
              </a:cxn>
              <a:cxn ang="0">
                <a:pos x="269" y="237"/>
              </a:cxn>
              <a:cxn ang="0">
                <a:pos x="346" y="226"/>
              </a:cxn>
              <a:cxn ang="0">
                <a:pos x="346" y="231"/>
              </a:cxn>
              <a:cxn ang="0">
                <a:pos x="461" y="306"/>
              </a:cxn>
              <a:cxn ang="0">
                <a:pos x="528" y="284"/>
              </a:cxn>
              <a:cxn ang="0">
                <a:pos x="567" y="200"/>
              </a:cxn>
              <a:cxn ang="0">
                <a:pos x="633" y="175"/>
              </a:cxn>
              <a:cxn ang="0">
                <a:pos x="664" y="113"/>
              </a:cxn>
              <a:cxn ang="0">
                <a:pos x="663" y="38"/>
              </a:cxn>
              <a:cxn ang="0">
                <a:pos x="654" y="100"/>
              </a:cxn>
              <a:cxn ang="0">
                <a:pos x="617" y="153"/>
              </a:cxn>
              <a:cxn ang="0">
                <a:pos x="604" y="149"/>
              </a:cxn>
              <a:cxn ang="0">
                <a:pos x="554" y="163"/>
              </a:cxn>
              <a:cxn ang="0">
                <a:pos x="554" y="147"/>
              </a:cxn>
              <a:cxn ang="0">
                <a:pos x="604" y="128"/>
              </a:cxn>
              <a:cxn ang="0">
                <a:pos x="558" y="122"/>
              </a:cxn>
              <a:cxn ang="0">
                <a:pos x="609" y="106"/>
              </a:cxn>
              <a:cxn ang="0">
                <a:pos x="628" y="115"/>
              </a:cxn>
              <a:cxn ang="0">
                <a:pos x="638" y="56"/>
              </a:cxn>
              <a:cxn ang="0">
                <a:pos x="626" y="43"/>
              </a:cxn>
              <a:cxn ang="0">
                <a:pos x="565" y="66"/>
              </a:cxn>
              <a:cxn ang="0">
                <a:pos x="567" y="31"/>
              </a:cxn>
              <a:cxn ang="0">
                <a:pos x="593" y="39"/>
              </a:cxn>
              <a:cxn ang="0">
                <a:pos x="626" y="13"/>
              </a:cxn>
              <a:cxn ang="0">
                <a:pos x="607" y="0"/>
              </a:cxn>
              <a:cxn ang="0">
                <a:pos x="409" y="47"/>
              </a:cxn>
              <a:cxn ang="0">
                <a:pos x="166" y="99"/>
              </a:cxn>
              <a:cxn ang="0">
                <a:pos x="55" y="224"/>
              </a:cxn>
              <a:cxn ang="0">
                <a:pos x="22" y="226"/>
              </a:cxn>
            </a:cxnLst>
            <a:rect l="0" t="0" r="r" b="b"/>
            <a:pathLst>
              <a:path w="665" h="307">
                <a:moveTo>
                  <a:pt x="22" y="226"/>
                </a:moveTo>
                <a:lnTo>
                  <a:pt x="0" y="290"/>
                </a:lnTo>
                <a:lnTo>
                  <a:pt x="86" y="283"/>
                </a:lnTo>
                <a:lnTo>
                  <a:pt x="119" y="253"/>
                </a:lnTo>
                <a:lnTo>
                  <a:pt x="237" y="220"/>
                </a:lnTo>
                <a:lnTo>
                  <a:pt x="269" y="237"/>
                </a:lnTo>
                <a:lnTo>
                  <a:pt x="346" y="226"/>
                </a:lnTo>
                <a:lnTo>
                  <a:pt x="346" y="231"/>
                </a:lnTo>
                <a:lnTo>
                  <a:pt x="461" y="306"/>
                </a:lnTo>
                <a:lnTo>
                  <a:pt x="528" y="284"/>
                </a:lnTo>
                <a:lnTo>
                  <a:pt x="567" y="200"/>
                </a:lnTo>
                <a:lnTo>
                  <a:pt x="633" y="175"/>
                </a:lnTo>
                <a:lnTo>
                  <a:pt x="664" y="113"/>
                </a:lnTo>
                <a:lnTo>
                  <a:pt x="663" y="38"/>
                </a:lnTo>
                <a:lnTo>
                  <a:pt x="654" y="100"/>
                </a:lnTo>
                <a:lnTo>
                  <a:pt x="617" y="153"/>
                </a:lnTo>
                <a:lnTo>
                  <a:pt x="604" y="149"/>
                </a:lnTo>
                <a:lnTo>
                  <a:pt x="554" y="163"/>
                </a:lnTo>
                <a:lnTo>
                  <a:pt x="554" y="147"/>
                </a:lnTo>
                <a:lnTo>
                  <a:pt x="604" y="128"/>
                </a:lnTo>
                <a:lnTo>
                  <a:pt x="558" y="122"/>
                </a:lnTo>
                <a:lnTo>
                  <a:pt x="609" y="106"/>
                </a:lnTo>
                <a:lnTo>
                  <a:pt x="628" y="115"/>
                </a:lnTo>
                <a:lnTo>
                  <a:pt x="638" y="56"/>
                </a:lnTo>
                <a:lnTo>
                  <a:pt x="626" y="43"/>
                </a:lnTo>
                <a:lnTo>
                  <a:pt x="565" y="66"/>
                </a:lnTo>
                <a:lnTo>
                  <a:pt x="567" y="31"/>
                </a:lnTo>
                <a:lnTo>
                  <a:pt x="593" y="39"/>
                </a:lnTo>
                <a:lnTo>
                  <a:pt x="626" y="13"/>
                </a:lnTo>
                <a:lnTo>
                  <a:pt x="607" y="0"/>
                </a:lnTo>
                <a:lnTo>
                  <a:pt x="409" y="47"/>
                </a:lnTo>
                <a:lnTo>
                  <a:pt x="166" y="99"/>
                </a:lnTo>
                <a:lnTo>
                  <a:pt x="55" y="224"/>
                </a:lnTo>
                <a:lnTo>
                  <a:pt x="22" y="226"/>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73" name="Freeform 44"/>
          <p:cNvSpPr>
            <a:spLocks/>
          </p:cNvSpPr>
          <p:nvPr/>
        </p:nvSpPr>
        <p:spPr bwMode="auto">
          <a:xfrm>
            <a:off x="4356627" y="3022737"/>
            <a:ext cx="700104" cy="447471"/>
          </a:xfrm>
          <a:custGeom>
            <a:avLst/>
            <a:gdLst/>
            <a:ahLst/>
            <a:cxnLst>
              <a:cxn ang="0">
                <a:pos x="95" y="267"/>
              </a:cxn>
              <a:cxn ang="0">
                <a:pos x="79" y="306"/>
              </a:cxn>
              <a:cxn ang="0">
                <a:pos x="54" y="316"/>
              </a:cxn>
              <a:cxn ang="0">
                <a:pos x="53" y="341"/>
              </a:cxn>
              <a:cxn ang="0">
                <a:pos x="2" y="360"/>
              </a:cxn>
              <a:cxn ang="0">
                <a:pos x="0" y="381"/>
              </a:cxn>
              <a:cxn ang="0">
                <a:pos x="138" y="355"/>
              </a:cxn>
              <a:cxn ang="0">
                <a:pos x="388" y="301"/>
              </a:cxn>
              <a:cxn ang="0">
                <a:pos x="580" y="251"/>
              </a:cxn>
              <a:cxn ang="0">
                <a:pos x="580" y="214"/>
              </a:cxn>
              <a:cxn ang="0">
                <a:pos x="559" y="202"/>
              </a:cxn>
              <a:cxn ang="0">
                <a:pos x="542" y="220"/>
              </a:cxn>
              <a:cxn ang="0">
                <a:pos x="532" y="170"/>
              </a:cxn>
              <a:cxn ang="0">
                <a:pos x="542" y="123"/>
              </a:cxn>
              <a:cxn ang="0">
                <a:pos x="470" y="89"/>
              </a:cxn>
              <a:cxn ang="0">
                <a:pos x="421" y="98"/>
              </a:cxn>
              <a:cxn ang="0">
                <a:pos x="420" y="27"/>
              </a:cxn>
              <a:cxn ang="0">
                <a:pos x="369" y="0"/>
              </a:cxn>
              <a:cxn ang="0">
                <a:pos x="331" y="17"/>
              </a:cxn>
              <a:cxn ang="0">
                <a:pos x="307" y="83"/>
              </a:cxn>
              <a:cxn ang="0">
                <a:pos x="261" y="110"/>
              </a:cxn>
              <a:cxn ang="0">
                <a:pos x="243" y="215"/>
              </a:cxn>
              <a:cxn ang="0">
                <a:pos x="170" y="267"/>
              </a:cxn>
              <a:cxn ang="0">
                <a:pos x="111" y="288"/>
              </a:cxn>
              <a:cxn ang="0">
                <a:pos x="95" y="267"/>
              </a:cxn>
            </a:cxnLst>
            <a:rect l="0" t="0" r="r" b="b"/>
            <a:pathLst>
              <a:path w="581" h="382">
                <a:moveTo>
                  <a:pt x="95" y="267"/>
                </a:moveTo>
                <a:lnTo>
                  <a:pt x="79" y="306"/>
                </a:lnTo>
                <a:lnTo>
                  <a:pt x="54" y="316"/>
                </a:lnTo>
                <a:lnTo>
                  <a:pt x="53" y="341"/>
                </a:lnTo>
                <a:lnTo>
                  <a:pt x="2" y="360"/>
                </a:lnTo>
                <a:lnTo>
                  <a:pt x="0" y="381"/>
                </a:lnTo>
                <a:lnTo>
                  <a:pt x="138" y="355"/>
                </a:lnTo>
                <a:lnTo>
                  <a:pt x="388" y="301"/>
                </a:lnTo>
                <a:lnTo>
                  <a:pt x="580" y="251"/>
                </a:lnTo>
                <a:lnTo>
                  <a:pt x="580" y="214"/>
                </a:lnTo>
                <a:lnTo>
                  <a:pt x="559" y="202"/>
                </a:lnTo>
                <a:lnTo>
                  <a:pt x="542" y="220"/>
                </a:lnTo>
                <a:lnTo>
                  <a:pt x="532" y="170"/>
                </a:lnTo>
                <a:lnTo>
                  <a:pt x="542" y="123"/>
                </a:lnTo>
                <a:lnTo>
                  <a:pt x="470" y="89"/>
                </a:lnTo>
                <a:lnTo>
                  <a:pt x="421" y="98"/>
                </a:lnTo>
                <a:lnTo>
                  <a:pt x="420" y="27"/>
                </a:lnTo>
                <a:lnTo>
                  <a:pt x="369" y="0"/>
                </a:lnTo>
                <a:lnTo>
                  <a:pt x="331" y="17"/>
                </a:lnTo>
                <a:lnTo>
                  <a:pt x="307" y="83"/>
                </a:lnTo>
                <a:lnTo>
                  <a:pt x="261" y="110"/>
                </a:lnTo>
                <a:lnTo>
                  <a:pt x="243" y="215"/>
                </a:lnTo>
                <a:lnTo>
                  <a:pt x="170" y="267"/>
                </a:lnTo>
                <a:lnTo>
                  <a:pt x="111" y="288"/>
                </a:lnTo>
                <a:lnTo>
                  <a:pt x="95" y="267"/>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74" name="Freeform 45"/>
          <p:cNvSpPr>
            <a:spLocks/>
          </p:cNvSpPr>
          <p:nvPr/>
        </p:nvSpPr>
        <p:spPr bwMode="auto">
          <a:xfrm>
            <a:off x="4422162" y="2963274"/>
            <a:ext cx="395811" cy="426384"/>
          </a:xfrm>
          <a:custGeom>
            <a:avLst/>
            <a:gdLst/>
            <a:ahLst/>
            <a:cxnLst>
              <a:cxn ang="0">
                <a:pos x="33" y="189"/>
              </a:cxn>
              <a:cxn ang="0">
                <a:pos x="9" y="183"/>
              </a:cxn>
              <a:cxn ang="0">
                <a:pos x="0" y="240"/>
              </a:cxn>
              <a:cxn ang="0">
                <a:pos x="9" y="301"/>
              </a:cxn>
              <a:cxn ang="0">
                <a:pos x="57" y="342"/>
              </a:cxn>
              <a:cxn ang="0">
                <a:pos x="68" y="363"/>
              </a:cxn>
              <a:cxn ang="0">
                <a:pos x="128" y="342"/>
              </a:cxn>
              <a:cxn ang="0">
                <a:pos x="199" y="293"/>
              </a:cxn>
              <a:cxn ang="0">
                <a:pos x="220" y="187"/>
              </a:cxn>
              <a:cxn ang="0">
                <a:pos x="267" y="158"/>
              </a:cxn>
              <a:cxn ang="0">
                <a:pos x="291" y="93"/>
              </a:cxn>
              <a:cxn ang="0">
                <a:pos x="328" y="75"/>
              </a:cxn>
              <a:cxn ang="0">
                <a:pos x="280" y="67"/>
              </a:cxn>
              <a:cxn ang="0">
                <a:pos x="198" y="114"/>
              </a:cxn>
              <a:cxn ang="0">
                <a:pos x="185" y="69"/>
              </a:cxn>
              <a:cxn ang="0">
                <a:pos x="113" y="73"/>
              </a:cxn>
              <a:cxn ang="0">
                <a:pos x="97" y="0"/>
              </a:cxn>
              <a:cxn ang="0">
                <a:pos x="79" y="19"/>
              </a:cxn>
              <a:cxn ang="0">
                <a:pos x="84" y="123"/>
              </a:cxn>
              <a:cxn ang="0">
                <a:pos x="52" y="132"/>
              </a:cxn>
              <a:cxn ang="0">
                <a:pos x="33" y="189"/>
              </a:cxn>
            </a:cxnLst>
            <a:rect l="0" t="0" r="r" b="b"/>
            <a:pathLst>
              <a:path w="329" h="364">
                <a:moveTo>
                  <a:pt x="33" y="189"/>
                </a:moveTo>
                <a:lnTo>
                  <a:pt x="9" y="183"/>
                </a:lnTo>
                <a:lnTo>
                  <a:pt x="0" y="240"/>
                </a:lnTo>
                <a:lnTo>
                  <a:pt x="9" y="301"/>
                </a:lnTo>
                <a:lnTo>
                  <a:pt x="57" y="342"/>
                </a:lnTo>
                <a:lnTo>
                  <a:pt x="68" y="363"/>
                </a:lnTo>
                <a:lnTo>
                  <a:pt x="128" y="342"/>
                </a:lnTo>
                <a:lnTo>
                  <a:pt x="199" y="293"/>
                </a:lnTo>
                <a:lnTo>
                  <a:pt x="220" y="187"/>
                </a:lnTo>
                <a:lnTo>
                  <a:pt x="267" y="158"/>
                </a:lnTo>
                <a:lnTo>
                  <a:pt x="291" y="93"/>
                </a:lnTo>
                <a:lnTo>
                  <a:pt x="328" y="75"/>
                </a:lnTo>
                <a:lnTo>
                  <a:pt x="280" y="67"/>
                </a:lnTo>
                <a:lnTo>
                  <a:pt x="198" y="114"/>
                </a:lnTo>
                <a:lnTo>
                  <a:pt x="185" y="69"/>
                </a:lnTo>
                <a:lnTo>
                  <a:pt x="113" y="73"/>
                </a:lnTo>
                <a:lnTo>
                  <a:pt x="97" y="0"/>
                </a:lnTo>
                <a:lnTo>
                  <a:pt x="79" y="19"/>
                </a:lnTo>
                <a:lnTo>
                  <a:pt x="84" y="123"/>
                </a:lnTo>
                <a:lnTo>
                  <a:pt x="52" y="132"/>
                </a:lnTo>
                <a:lnTo>
                  <a:pt x="33" y="189"/>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75" name="Freeform 46"/>
          <p:cNvSpPr>
            <a:spLocks/>
          </p:cNvSpPr>
          <p:nvPr/>
        </p:nvSpPr>
        <p:spPr bwMode="auto">
          <a:xfrm>
            <a:off x="4984989" y="2970298"/>
            <a:ext cx="112108" cy="142909"/>
          </a:xfrm>
          <a:custGeom>
            <a:avLst/>
            <a:gdLst/>
            <a:ahLst/>
            <a:cxnLst>
              <a:cxn ang="0">
                <a:pos x="0" y="7"/>
              </a:cxn>
              <a:cxn ang="0">
                <a:pos x="20" y="0"/>
              </a:cxn>
              <a:cxn ang="0">
                <a:pos x="61" y="26"/>
              </a:cxn>
              <a:cxn ang="0">
                <a:pos x="61" y="53"/>
              </a:cxn>
              <a:cxn ang="0">
                <a:pos x="91" y="73"/>
              </a:cxn>
              <a:cxn ang="0">
                <a:pos x="92" y="108"/>
              </a:cxn>
              <a:cxn ang="0">
                <a:pos x="45" y="121"/>
              </a:cxn>
              <a:cxn ang="0">
                <a:pos x="0" y="7"/>
              </a:cxn>
            </a:cxnLst>
            <a:rect l="0" t="0" r="r" b="b"/>
            <a:pathLst>
              <a:path w="93" h="122">
                <a:moveTo>
                  <a:pt x="0" y="7"/>
                </a:moveTo>
                <a:lnTo>
                  <a:pt x="20" y="0"/>
                </a:lnTo>
                <a:lnTo>
                  <a:pt x="61" y="26"/>
                </a:lnTo>
                <a:lnTo>
                  <a:pt x="61" y="53"/>
                </a:lnTo>
                <a:lnTo>
                  <a:pt x="91" y="73"/>
                </a:lnTo>
                <a:lnTo>
                  <a:pt x="92" y="108"/>
                </a:lnTo>
                <a:lnTo>
                  <a:pt x="45" y="121"/>
                </a:lnTo>
                <a:lnTo>
                  <a:pt x="0" y="7"/>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76" name="Freeform 47"/>
          <p:cNvSpPr>
            <a:spLocks/>
          </p:cNvSpPr>
          <p:nvPr/>
        </p:nvSpPr>
        <p:spPr bwMode="auto">
          <a:xfrm>
            <a:off x="4507956" y="2691508"/>
            <a:ext cx="538806" cy="360788"/>
          </a:xfrm>
          <a:custGeom>
            <a:avLst/>
            <a:gdLst/>
            <a:ahLst/>
            <a:cxnLst>
              <a:cxn ang="0">
                <a:pos x="41" y="44"/>
              </a:cxn>
              <a:cxn ang="0">
                <a:pos x="0" y="85"/>
              </a:cxn>
              <a:cxn ang="0">
                <a:pos x="22" y="234"/>
              </a:cxn>
              <a:cxn ang="0">
                <a:pos x="41" y="307"/>
              </a:cxn>
              <a:cxn ang="0">
                <a:pos x="117" y="302"/>
              </a:cxn>
              <a:cxn ang="0">
                <a:pos x="398" y="245"/>
              </a:cxn>
              <a:cxn ang="0">
                <a:pos x="418" y="237"/>
              </a:cxn>
              <a:cxn ang="0">
                <a:pos x="446" y="167"/>
              </a:cxn>
              <a:cxn ang="0">
                <a:pos x="404" y="128"/>
              </a:cxn>
              <a:cxn ang="0">
                <a:pos x="426" y="40"/>
              </a:cxn>
              <a:cxn ang="0">
                <a:pos x="394" y="31"/>
              </a:cxn>
              <a:cxn ang="0">
                <a:pos x="394" y="9"/>
              </a:cxn>
              <a:cxn ang="0">
                <a:pos x="379" y="0"/>
              </a:cxn>
              <a:cxn ang="0">
                <a:pos x="54" y="63"/>
              </a:cxn>
              <a:cxn ang="0">
                <a:pos x="41" y="44"/>
              </a:cxn>
            </a:cxnLst>
            <a:rect l="0" t="0" r="r" b="b"/>
            <a:pathLst>
              <a:path w="447" h="308">
                <a:moveTo>
                  <a:pt x="41" y="44"/>
                </a:moveTo>
                <a:lnTo>
                  <a:pt x="0" y="85"/>
                </a:lnTo>
                <a:lnTo>
                  <a:pt x="22" y="234"/>
                </a:lnTo>
                <a:lnTo>
                  <a:pt x="41" y="307"/>
                </a:lnTo>
                <a:lnTo>
                  <a:pt x="117" y="302"/>
                </a:lnTo>
                <a:lnTo>
                  <a:pt x="398" y="245"/>
                </a:lnTo>
                <a:lnTo>
                  <a:pt x="418" y="237"/>
                </a:lnTo>
                <a:lnTo>
                  <a:pt x="446" y="167"/>
                </a:lnTo>
                <a:lnTo>
                  <a:pt x="404" y="128"/>
                </a:lnTo>
                <a:lnTo>
                  <a:pt x="426" y="40"/>
                </a:lnTo>
                <a:lnTo>
                  <a:pt x="394" y="31"/>
                </a:lnTo>
                <a:lnTo>
                  <a:pt x="394" y="9"/>
                </a:lnTo>
                <a:lnTo>
                  <a:pt x="379" y="0"/>
                </a:lnTo>
                <a:lnTo>
                  <a:pt x="54" y="63"/>
                </a:lnTo>
                <a:lnTo>
                  <a:pt x="41" y="44"/>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77" name="Freeform 48"/>
          <p:cNvSpPr>
            <a:spLocks/>
          </p:cNvSpPr>
          <p:nvPr/>
        </p:nvSpPr>
        <p:spPr bwMode="auto">
          <a:xfrm>
            <a:off x="4996427" y="2657204"/>
            <a:ext cx="141851" cy="289333"/>
          </a:xfrm>
          <a:custGeom>
            <a:avLst/>
            <a:gdLst/>
            <a:ahLst/>
            <a:cxnLst>
              <a:cxn ang="0">
                <a:pos x="21" y="3"/>
              </a:cxn>
              <a:cxn ang="0">
                <a:pos x="49" y="0"/>
              </a:cxn>
              <a:cxn ang="0">
                <a:pos x="104" y="38"/>
              </a:cxn>
              <a:cxn ang="0">
                <a:pos x="96" y="67"/>
              </a:cxn>
              <a:cxn ang="0">
                <a:pos x="116" y="87"/>
              </a:cxn>
              <a:cxn ang="0">
                <a:pos x="117" y="202"/>
              </a:cxn>
              <a:cxn ang="0">
                <a:pos x="98" y="246"/>
              </a:cxn>
              <a:cxn ang="0">
                <a:pos x="74" y="229"/>
              </a:cxn>
              <a:cxn ang="0">
                <a:pos x="51" y="228"/>
              </a:cxn>
              <a:cxn ang="0">
                <a:pos x="11" y="205"/>
              </a:cxn>
              <a:cxn ang="0">
                <a:pos x="41" y="132"/>
              </a:cxn>
              <a:cxn ang="0">
                <a:pos x="0" y="93"/>
              </a:cxn>
              <a:cxn ang="0">
                <a:pos x="21" y="3"/>
              </a:cxn>
            </a:cxnLst>
            <a:rect l="0" t="0" r="r" b="b"/>
            <a:pathLst>
              <a:path w="118" h="247">
                <a:moveTo>
                  <a:pt x="21" y="3"/>
                </a:moveTo>
                <a:lnTo>
                  <a:pt x="49" y="0"/>
                </a:lnTo>
                <a:lnTo>
                  <a:pt x="104" y="38"/>
                </a:lnTo>
                <a:lnTo>
                  <a:pt x="96" y="67"/>
                </a:lnTo>
                <a:lnTo>
                  <a:pt x="116" y="87"/>
                </a:lnTo>
                <a:lnTo>
                  <a:pt x="117" y="202"/>
                </a:lnTo>
                <a:lnTo>
                  <a:pt x="98" y="246"/>
                </a:lnTo>
                <a:lnTo>
                  <a:pt x="74" y="229"/>
                </a:lnTo>
                <a:lnTo>
                  <a:pt x="51" y="228"/>
                </a:lnTo>
                <a:lnTo>
                  <a:pt x="11" y="205"/>
                </a:lnTo>
                <a:lnTo>
                  <a:pt x="41" y="132"/>
                </a:lnTo>
                <a:lnTo>
                  <a:pt x="0" y="93"/>
                </a:lnTo>
                <a:lnTo>
                  <a:pt x="21" y="3"/>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78" name="Freeform 49"/>
          <p:cNvSpPr>
            <a:spLocks/>
          </p:cNvSpPr>
          <p:nvPr/>
        </p:nvSpPr>
        <p:spPr bwMode="auto">
          <a:xfrm>
            <a:off x="4554860" y="2207666"/>
            <a:ext cx="596003" cy="496669"/>
          </a:xfrm>
          <a:custGeom>
            <a:avLst/>
            <a:gdLst/>
            <a:ahLst/>
            <a:cxnLst>
              <a:cxn ang="0">
                <a:pos x="38" y="284"/>
              </a:cxn>
              <a:cxn ang="0">
                <a:pos x="85" y="260"/>
              </a:cxn>
              <a:cxn ang="0">
                <a:pos x="148" y="253"/>
              </a:cxn>
              <a:cxn ang="0">
                <a:pos x="163" y="231"/>
              </a:cxn>
              <a:cxn ang="0">
                <a:pos x="186" y="228"/>
              </a:cxn>
              <a:cxn ang="0">
                <a:pos x="198" y="204"/>
              </a:cxn>
              <a:cxn ang="0">
                <a:pos x="219" y="195"/>
              </a:cxn>
              <a:cxn ang="0">
                <a:pos x="209" y="151"/>
              </a:cxn>
              <a:cxn ang="0">
                <a:pos x="197" y="139"/>
              </a:cxn>
              <a:cxn ang="0">
                <a:pos x="224" y="104"/>
              </a:cxn>
              <a:cxn ang="0">
                <a:pos x="240" y="104"/>
              </a:cxn>
              <a:cxn ang="0">
                <a:pos x="298" y="27"/>
              </a:cxn>
              <a:cxn ang="0">
                <a:pos x="387" y="0"/>
              </a:cxn>
              <a:cxn ang="0">
                <a:pos x="397" y="71"/>
              </a:cxn>
              <a:cxn ang="0">
                <a:pos x="400" y="67"/>
              </a:cxn>
              <a:cxn ang="0">
                <a:pos x="423" y="93"/>
              </a:cxn>
              <a:cxn ang="0">
                <a:pos x="424" y="166"/>
              </a:cxn>
              <a:cxn ang="0">
                <a:pos x="450" y="224"/>
              </a:cxn>
              <a:cxn ang="0">
                <a:pos x="460" y="302"/>
              </a:cxn>
              <a:cxn ang="0">
                <a:pos x="463" y="369"/>
              </a:cxn>
              <a:cxn ang="0">
                <a:pos x="494" y="391"/>
              </a:cxn>
              <a:cxn ang="0">
                <a:pos x="471" y="423"/>
              </a:cxn>
              <a:cxn ang="0">
                <a:pos x="414" y="385"/>
              </a:cxn>
              <a:cxn ang="0">
                <a:pos x="384" y="388"/>
              </a:cxn>
              <a:cxn ang="0">
                <a:pos x="355" y="379"/>
              </a:cxn>
              <a:cxn ang="0">
                <a:pos x="356" y="357"/>
              </a:cxn>
              <a:cxn ang="0">
                <a:pos x="338" y="349"/>
              </a:cxn>
              <a:cxn ang="0">
                <a:pos x="14" y="414"/>
              </a:cxn>
              <a:cxn ang="0">
                <a:pos x="0" y="396"/>
              </a:cxn>
              <a:cxn ang="0">
                <a:pos x="49" y="319"/>
              </a:cxn>
              <a:cxn ang="0">
                <a:pos x="38" y="284"/>
              </a:cxn>
            </a:cxnLst>
            <a:rect l="0" t="0" r="r" b="b"/>
            <a:pathLst>
              <a:path w="495" h="424">
                <a:moveTo>
                  <a:pt x="38" y="284"/>
                </a:moveTo>
                <a:lnTo>
                  <a:pt x="85" y="260"/>
                </a:lnTo>
                <a:lnTo>
                  <a:pt x="148" y="253"/>
                </a:lnTo>
                <a:lnTo>
                  <a:pt x="163" y="231"/>
                </a:lnTo>
                <a:lnTo>
                  <a:pt x="186" y="228"/>
                </a:lnTo>
                <a:lnTo>
                  <a:pt x="198" y="204"/>
                </a:lnTo>
                <a:lnTo>
                  <a:pt x="219" y="195"/>
                </a:lnTo>
                <a:lnTo>
                  <a:pt x="209" y="151"/>
                </a:lnTo>
                <a:lnTo>
                  <a:pt x="197" y="139"/>
                </a:lnTo>
                <a:lnTo>
                  <a:pt x="224" y="104"/>
                </a:lnTo>
                <a:lnTo>
                  <a:pt x="240" y="104"/>
                </a:lnTo>
                <a:lnTo>
                  <a:pt x="298" y="27"/>
                </a:lnTo>
                <a:lnTo>
                  <a:pt x="387" y="0"/>
                </a:lnTo>
                <a:lnTo>
                  <a:pt x="397" y="71"/>
                </a:lnTo>
                <a:lnTo>
                  <a:pt x="400" y="67"/>
                </a:lnTo>
                <a:lnTo>
                  <a:pt x="423" y="93"/>
                </a:lnTo>
                <a:lnTo>
                  <a:pt x="424" y="166"/>
                </a:lnTo>
                <a:lnTo>
                  <a:pt x="450" y="224"/>
                </a:lnTo>
                <a:lnTo>
                  <a:pt x="460" y="302"/>
                </a:lnTo>
                <a:lnTo>
                  <a:pt x="463" y="369"/>
                </a:lnTo>
                <a:lnTo>
                  <a:pt x="494" y="391"/>
                </a:lnTo>
                <a:lnTo>
                  <a:pt x="471" y="423"/>
                </a:lnTo>
                <a:lnTo>
                  <a:pt x="414" y="385"/>
                </a:lnTo>
                <a:lnTo>
                  <a:pt x="384" y="388"/>
                </a:lnTo>
                <a:lnTo>
                  <a:pt x="355" y="379"/>
                </a:lnTo>
                <a:lnTo>
                  <a:pt x="356" y="357"/>
                </a:lnTo>
                <a:lnTo>
                  <a:pt x="338" y="349"/>
                </a:lnTo>
                <a:lnTo>
                  <a:pt x="14" y="414"/>
                </a:lnTo>
                <a:lnTo>
                  <a:pt x="0" y="396"/>
                </a:lnTo>
                <a:lnTo>
                  <a:pt x="49" y="319"/>
                </a:lnTo>
                <a:lnTo>
                  <a:pt x="38" y="284"/>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79" name="Freeform 50"/>
          <p:cNvSpPr>
            <a:spLocks/>
          </p:cNvSpPr>
          <p:nvPr/>
        </p:nvSpPr>
        <p:spPr bwMode="auto">
          <a:xfrm>
            <a:off x="5066766" y="2104526"/>
            <a:ext cx="159011" cy="298704"/>
          </a:xfrm>
          <a:custGeom>
            <a:avLst/>
            <a:gdLst/>
            <a:ahLst/>
            <a:cxnLst>
              <a:cxn ang="0">
                <a:pos x="0" y="26"/>
              </a:cxn>
              <a:cxn ang="0">
                <a:pos x="95" y="0"/>
              </a:cxn>
              <a:cxn ang="0">
                <a:pos x="131" y="69"/>
              </a:cxn>
              <a:cxn ang="0">
                <a:pos x="112" y="87"/>
              </a:cxn>
              <a:cxn ang="0">
                <a:pos x="120" y="241"/>
              </a:cxn>
              <a:cxn ang="0">
                <a:pos x="64" y="254"/>
              </a:cxn>
              <a:cxn ang="0">
                <a:pos x="38" y="191"/>
              </a:cxn>
              <a:cxn ang="0">
                <a:pos x="36" y="115"/>
              </a:cxn>
              <a:cxn ang="0">
                <a:pos x="12" y="92"/>
              </a:cxn>
              <a:cxn ang="0">
                <a:pos x="0" y="26"/>
              </a:cxn>
            </a:cxnLst>
            <a:rect l="0" t="0" r="r" b="b"/>
            <a:pathLst>
              <a:path w="132" h="255">
                <a:moveTo>
                  <a:pt x="0" y="26"/>
                </a:moveTo>
                <a:lnTo>
                  <a:pt x="95" y="0"/>
                </a:lnTo>
                <a:lnTo>
                  <a:pt x="131" y="69"/>
                </a:lnTo>
                <a:lnTo>
                  <a:pt x="112" y="87"/>
                </a:lnTo>
                <a:lnTo>
                  <a:pt x="120" y="241"/>
                </a:lnTo>
                <a:lnTo>
                  <a:pt x="64" y="254"/>
                </a:lnTo>
                <a:lnTo>
                  <a:pt x="38" y="191"/>
                </a:lnTo>
                <a:lnTo>
                  <a:pt x="36" y="115"/>
                </a:lnTo>
                <a:lnTo>
                  <a:pt x="12" y="92"/>
                </a:lnTo>
                <a:lnTo>
                  <a:pt x="0" y="26"/>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80" name="Freeform 51"/>
          <p:cNvSpPr>
            <a:spLocks/>
          </p:cNvSpPr>
          <p:nvPr/>
        </p:nvSpPr>
        <p:spPr bwMode="auto">
          <a:xfrm>
            <a:off x="5141125" y="2335288"/>
            <a:ext cx="337468" cy="156968"/>
          </a:xfrm>
          <a:custGeom>
            <a:avLst/>
            <a:gdLst/>
            <a:ahLst/>
            <a:cxnLst>
              <a:cxn ang="0">
                <a:pos x="0" y="54"/>
              </a:cxn>
              <a:cxn ang="0">
                <a:pos x="142" y="17"/>
              </a:cxn>
              <a:cxn ang="0">
                <a:pos x="159" y="18"/>
              </a:cxn>
              <a:cxn ang="0">
                <a:pos x="177" y="0"/>
              </a:cxn>
              <a:cxn ang="0">
                <a:pos x="190" y="9"/>
              </a:cxn>
              <a:cxn ang="0">
                <a:pos x="173" y="48"/>
              </a:cxn>
              <a:cxn ang="0">
                <a:pos x="202" y="45"/>
              </a:cxn>
              <a:cxn ang="0">
                <a:pos x="220" y="75"/>
              </a:cxn>
              <a:cxn ang="0">
                <a:pos x="239" y="77"/>
              </a:cxn>
              <a:cxn ang="0">
                <a:pos x="254" y="72"/>
              </a:cxn>
              <a:cxn ang="0">
                <a:pos x="254" y="57"/>
              </a:cxn>
              <a:cxn ang="0">
                <a:pos x="230" y="36"/>
              </a:cxn>
              <a:cxn ang="0">
                <a:pos x="248" y="35"/>
              </a:cxn>
              <a:cxn ang="0">
                <a:pos x="279" y="79"/>
              </a:cxn>
              <a:cxn ang="0">
                <a:pos x="249" y="105"/>
              </a:cxn>
              <a:cxn ang="0">
                <a:pos x="216" y="92"/>
              </a:cxn>
              <a:cxn ang="0">
                <a:pos x="195" y="124"/>
              </a:cxn>
              <a:cxn ang="0">
                <a:pos x="152" y="92"/>
              </a:cxn>
              <a:cxn ang="0">
                <a:pos x="11" y="133"/>
              </a:cxn>
              <a:cxn ang="0">
                <a:pos x="0" y="54"/>
              </a:cxn>
            </a:cxnLst>
            <a:rect l="0" t="0" r="r" b="b"/>
            <a:pathLst>
              <a:path w="280" h="134">
                <a:moveTo>
                  <a:pt x="0" y="54"/>
                </a:moveTo>
                <a:lnTo>
                  <a:pt x="142" y="17"/>
                </a:lnTo>
                <a:lnTo>
                  <a:pt x="159" y="18"/>
                </a:lnTo>
                <a:lnTo>
                  <a:pt x="177" y="0"/>
                </a:lnTo>
                <a:lnTo>
                  <a:pt x="190" y="9"/>
                </a:lnTo>
                <a:lnTo>
                  <a:pt x="173" y="48"/>
                </a:lnTo>
                <a:lnTo>
                  <a:pt x="202" y="45"/>
                </a:lnTo>
                <a:lnTo>
                  <a:pt x="220" y="75"/>
                </a:lnTo>
                <a:lnTo>
                  <a:pt x="239" y="77"/>
                </a:lnTo>
                <a:lnTo>
                  <a:pt x="254" y="72"/>
                </a:lnTo>
                <a:lnTo>
                  <a:pt x="254" y="57"/>
                </a:lnTo>
                <a:lnTo>
                  <a:pt x="230" y="36"/>
                </a:lnTo>
                <a:lnTo>
                  <a:pt x="248" y="35"/>
                </a:lnTo>
                <a:lnTo>
                  <a:pt x="279" y="79"/>
                </a:lnTo>
                <a:lnTo>
                  <a:pt x="249" y="105"/>
                </a:lnTo>
                <a:lnTo>
                  <a:pt x="216" y="92"/>
                </a:lnTo>
                <a:lnTo>
                  <a:pt x="195" y="124"/>
                </a:lnTo>
                <a:lnTo>
                  <a:pt x="152" y="92"/>
                </a:lnTo>
                <a:lnTo>
                  <a:pt x="11" y="133"/>
                </a:lnTo>
                <a:lnTo>
                  <a:pt x="0" y="54"/>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81" name="Freeform 52"/>
          <p:cNvSpPr>
            <a:spLocks/>
          </p:cNvSpPr>
          <p:nvPr/>
        </p:nvSpPr>
        <p:spPr bwMode="auto">
          <a:xfrm>
            <a:off x="5105105" y="2529798"/>
            <a:ext cx="176169" cy="138223"/>
          </a:xfrm>
          <a:custGeom>
            <a:avLst/>
            <a:gdLst/>
            <a:ahLst/>
            <a:cxnLst>
              <a:cxn ang="0">
                <a:pos x="0" y="30"/>
              </a:cxn>
              <a:cxn ang="0">
                <a:pos x="111" y="0"/>
              </a:cxn>
              <a:cxn ang="0">
                <a:pos x="145" y="53"/>
              </a:cxn>
              <a:cxn ang="0">
                <a:pos x="125" y="77"/>
              </a:cxn>
              <a:cxn ang="0">
                <a:pos x="90" y="69"/>
              </a:cxn>
              <a:cxn ang="0">
                <a:pos x="36" y="117"/>
              </a:cxn>
              <a:cxn ang="0">
                <a:pos x="6" y="92"/>
              </a:cxn>
              <a:cxn ang="0">
                <a:pos x="0" y="30"/>
              </a:cxn>
            </a:cxnLst>
            <a:rect l="0" t="0" r="r" b="b"/>
            <a:pathLst>
              <a:path w="146" h="118">
                <a:moveTo>
                  <a:pt x="0" y="30"/>
                </a:moveTo>
                <a:lnTo>
                  <a:pt x="111" y="0"/>
                </a:lnTo>
                <a:lnTo>
                  <a:pt x="145" y="53"/>
                </a:lnTo>
                <a:lnTo>
                  <a:pt x="125" y="77"/>
                </a:lnTo>
                <a:lnTo>
                  <a:pt x="90" y="69"/>
                </a:lnTo>
                <a:lnTo>
                  <a:pt x="36" y="117"/>
                </a:lnTo>
                <a:lnTo>
                  <a:pt x="6" y="92"/>
                </a:lnTo>
                <a:lnTo>
                  <a:pt x="0" y="30"/>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82" name="Freeform 53"/>
          <p:cNvSpPr>
            <a:spLocks/>
          </p:cNvSpPr>
          <p:nvPr/>
        </p:nvSpPr>
        <p:spPr bwMode="auto">
          <a:xfrm>
            <a:off x="5133700" y="2623508"/>
            <a:ext cx="173882" cy="106596"/>
          </a:xfrm>
          <a:custGeom>
            <a:avLst/>
            <a:gdLst/>
            <a:ahLst/>
            <a:cxnLst>
              <a:cxn ang="0">
                <a:pos x="0" y="67"/>
              </a:cxn>
              <a:cxn ang="0">
                <a:pos x="59" y="37"/>
              </a:cxn>
              <a:cxn ang="0">
                <a:pos x="117" y="0"/>
              </a:cxn>
              <a:cxn ang="0">
                <a:pos x="127" y="1"/>
              </a:cxn>
              <a:cxn ang="0">
                <a:pos x="144" y="3"/>
              </a:cxn>
              <a:cxn ang="0">
                <a:pos x="87" y="51"/>
              </a:cxn>
              <a:cxn ang="0">
                <a:pos x="17" y="90"/>
              </a:cxn>
              <a:cxn ang="0">
                <a:pos x="0" y="67"/>
              </a:cxn>
            </a:cxnLst>
            <a:rect l="0" t="0" r="r" b="b"/>
            <a:pathLst>
              <a:path w="145" h="91">
                <a:moveTo>
                  <a:pt x="0" y="67"/>
                </a:moveTo>
                <a:lnTo>
                  <a:pt x="59" y="37"/>
                </a:lnTo>
                <a:lnTo>
                  <a:pt x="117" y="0"/>
                </a:lnTo>
                <a:lnTo>
                  <a:pt x="127" y="1"/>
                </a:lnTo>
                <a:lnTo>
                  <a:pt x="144" y="3"/>
                </a:lnTo>
                <a:lnTo>
                  <a:pt x="87" y="51"/>
                </a:lnTo>
                <a:lnTo>
                  <a:pt x="17" y="90"/>
                </a:lnTo>
                <a:lnTo>
                  <a:pt x="0" y="67"/>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83" name="Freeform 54"/>
          <p:cNvSpPr>
            <a:spLocks/>
          </p:cNvSpPr>
          <p:nvPr/>
        </p:nvSpPr>
        <p:spPr bwMode="auto">
          <a:xfrm>
            <a:off x="5181164" y="2045956"/>
            <a:ext cx="186467" cy="337359"/>
          </a:xfrm>
          <a:custGeom>
            <a:avLst/>
            <a:gdLst/>
            <a:ahLst/>
            <a:cxnLst>
              <a:cxn ang="0">
                <a:pos x="33" y="0"/>
              </a:cxn>
              <a:cxn ang="0">
                <a:pos x="0" y="51"/>
              </a:cxn>
              <a:cxn ang="0">
                <a:pos x="36" y="117"/>
              </a:cxn>
              <a:cxn ang="0">
                <a:pos x="15" y="135"/>
              </a:cxn>
              <a:cxn ang="0">
                <a:pos x="23" y="287"/>
              </a:cxn>
              <a:cxn ang="0">
                <a:pos x="108" y="265"/>
              </a:cxn>
              <a:cxn ang="0">
                <a:pos x="131" y="265"/>
              </a:cxn>
              <a:cxn ang="0">
                <a:pos x="144" y="249"/>
              </a:cxn>
              <a:cxn ang="0">
                <a:pos x="144" y="221"/>
              </a:cxn>
              <a:cxn ang="0">
                <a:pos x="154" y="203"/>
              </a:cxn>
              <a:cxn ang="0">
                <a:pos x="106" y="181"/>
              </a:cxn>
              <a:cxn ang="0">
                <a:pos x="44" y="13"/>
              </a:cxn>
              <a:cxn ang="0">
                <a:pos x="33" y="0"/>
              </a:cxn>
            </a:cxnLst>
            <a:rect l="0" t="0" r="r" b="b"/>
            <a:pathLst>
              <a:path w="155" h="288">
                <a:moveTo>
                  <a:pt x="33" y="0"/>
                </a:moveTo>
                <a:lnTo>
                  <a:pt x="0" y="51"/>
                </a:lnTo>
                <a:lnTo>
                  <a:pt x="36" y="117"/>
                </a:lnTo>
                <a:lnTo>
                  <a:pt x="15" y="135"/>
                </a:lnTo>
                <a:lnTo>
                  <a:pt x="23" y="287"/>
                </a:lnTo>
                <a:lnTo>
                  <a:pt x="108" y="265"/>
                </a:lnTo>
                <a:lnTo>
                  <a:pt x="131" y="265"/>
                </a:lnTo>
                <a:lnTo>
                  <a:pt x="144" y="249"/>
                </a:lnTo>
                <a:lnTo>
                  <a:pt x="144" y="221"/>
                </a:lnTo>
                <a:lnTo>
                  <a:pt x="154" y="203"/>
                </a:lnTo>
                <a:lnTo>
                  <a:pt x="106" y="181"/>
                </a:lnTo>
                <a:lnTo>
                  <a:pt x="44" y="13"/>
                </a:lnTo>
                <a:lnTo>
                  <a:pt x="33" y="0"/>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84" name="Freeform 55"/>
          <p:cNvSpPr>
            <a:spLocks/>
          </p:cNvSpPr>
          <p:nvPr/>
        </p:nvSpPr>
        <p:spPr bwMode="auto">
          <a:xfrm>
            <a:off x="5286405" y="2441882"/>
            <a:ext cx="90371" cy="74970"/>
          </a:xfrm>
          <a:custGeom>
            <a:avLst/>
            <a:gdLst/>
            <a:ahLst/>
            <a:cxnLst>
              <a:cxn ang="0">
                <a:pos x="0" y="10"/>
              </a:cxn>
              <a:cxn ang="0">
                <a:pos x="31" y="0"/>
              </a:cxn>
              <a:cxn ang="0">
                <a:pos x="74" y="32"/>
              </a:cxn>
              <a:cxn ang="0">
                <a:pos x="65" y="41"/>
              </a:cxn>
              <a:cxn ang="0">
                <a:pos x="44" y="41"/>
              </a:cxn>
              <a:cxn ang="0">
                <a:pos x="35" y="63"/>
              </a:cxn>
              <a:cxn ang="0">
                <a:pos x="0" y="10"/>
              </a:cxn>
            </a:cxnLst>
            <a:rect l="0" t="0" r="r" b="b"/>
            <a:pathLst>
              <a:path w="75" h="64">
                <a:moveTo>
                  <a:pt x="0" y="10"/>
                </a:moveTo>
                <a:lnTo>
                  <a:pt x="31" y="0"/>
                </a:lnTo>
                <a:lnTo>
                  <a:pt x="74" y="32"/>
                </a:lnTo>
                <a:lnTo>
                  <a:pt x="65" y="41"/>
                </a:lnTo>
                <a:lnTo>
                  <a:pt x="44" y="41"/>
                </a:lnTo>
                <a:lnTo>
                  <a:pt x="35" y="63"/>
                </a:lnTo>
                <a:lnTo>
                  <a:pt x="0" y="10"/>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85" name="Freeform 56"/>
          <p:cNvSpPr>
            <a:spLocks/>
          </p:cNvSpPr>
          <p:nvPr/>
        </p:nvSpPr>
        <p:spPr bwMode="auto">
          <a:xfrm>
            <a:off x="5051339" y="3162408"/>
            <a:ext cx="46903" cy="84339"/>
          </a:xfrm>
          <a:custGeom>
            <a:avLst/>
            <a:gdLst/>
            <a:ahLst/>
            <a:cxnLst>
              <a:cxn ang="0">
                <a:pos x="0" y="6"/>
              </a:cxn>
              <a:cxn ang="0">
                <a:pos x="38" y="0"/>
              </a:cxn>
              <a:cxn ang="0">
                <a:pos x="16" y="71"/>
              </a:cxn>
              <a:cxn ang="0">
                <a:pos x="1" y="70"/>
              </a:cxn>
              <a:cxn ang="0">
                <a:pos x="0" y="6"/>
              </a:cxn>
            </a:cxnLst>
            <a:rect l="0" t="0" r="r" b="b"/>
            <a:pathLst>
              <a:path w="39" h="72">
                <a:moveTo>
                  <a:pt x="0" y="6"/>
                </a:moveTo>
                <a:lnTo>
                  <a:pt x="38" y="0"/>
                </a:lnTo>
                <a:lnTo>
                  <a:pt x="16" y="71"/>
                </a:lnTo>
                <a:lnTo>
                  <a:pt x="1" y="70"/>
                </a:lnTo>
                <a:lnTo>
                  <a:pt x="0" y="6"/>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86" name="Freeform 8"/>
          <p:cNvSpPr>
            <a:spLocks/>
          </p:cNvSpPr>
          <p:nvPr/>
        </p:nvSpPr>
        <p:spPr bwMode="auto">
          <a:xfrm>
            <a:off x="383682" y="1803535"/>
            <a:ext cx="604011" cy="454498"/>
          </a:xfrm>
          <a:custGeom>
            <a:avLst/>
            <a:gdLst/>
            <a:ahLst/>
            <a:cxnLst>
              <a:cxn ang="0">
                <a:pos x="127" y="0"/>
              </a:cxn>
              <a:cxn ang="0">
                <a:pos x="229" y="30"/>
              </a:cxn>
              <a:cxn ang="0">
                <a:pos x="308" y="49"/>
              </a:cxn>
              <a:cxn ang="0">
                <a:pos x="346" y="58"/>
              </a:cxn>
              <a:cxn ang="0">
                <a:pos x="385" y="64"/>
              </a:cxn>
              <a:cxn ang="0">
                <a:pos x="437" y="74"/>
              </a:cxn>
              <a:cxn ang="0">
                <a:pos x="501" y="86"/>
              </a:cxn>
              <a:cxn ang="0">
                <a:pos x="459" y="387"/>
              </a:cxn>
              <a:cxn ang="0">
                <a:pos x="266" y="344"/>
              </a:cxn>
              <a:cxn ang="0">
                <a:pos x="239" y="364"/>
              </a:cxn>
              <a:cxn ang="0">
                <a:pos x="204" y="334"/>
              </a:cxn>
              <a:cxn ang="0">
                <a:pos x="174" y="364"/>
              </a:cxn>
              <a:cxn ang="0">
                <a:pos x="145" y="338"/>
              </a:cxn>
              <a:cxn ang="0">
                <a:pos x="65" y="334"/>
              </a:cxn>
              <a:cxn ang="0">
                <a:pos x="76" y="284"/>
              </a:cxn>
              <a:cxn ang="0">
                <a:pos x="18" y="281"/>
              </a:cxn>
              <a:cxn ang="0">
                <a:pos x="12" y="252"/>
              </a:cxn>
              <a:cxn ang="0">
                <a:pos x="25" y="222"/>
              </a:cxn>
              <a:cxn ang="0">
                <a:pos x="10" y="196"/>
              </a:cxn>
              <a:cxn ang="0">
                <a:pos x="11" y="121"/>
              </a:cxn>
              <a:cxn ang="0">
                <a:pos x="0" y="62"/>
              </a:cxn>
              <a:cxn ang="0">
                <a:pos x="7" y="40"/>
              </a:cxn>
              <a:cxn ang="0">
                <a:pos x="32" y="49"/>
              </a:cxn>
              <a:cxn ang="0">
                <a:pos x="59" y="83"/>
              </a:cxn>
              <a:cxn ang="0">
                <a:pos x="108" y="91"/>
              </a:cxn>
              <a:cxn ang="0">
                <a:pos x="121" y="119"/>
              </a:cxn>
              <a:cxn ang="0">
                <a:pos x="97" y="119"/>
              </a:cxn>
              <a:cxn ang="0">
                <a:pos x="95" y="143"/>
              </a:cxn>
              <a:cxn ang="0">
                <a:pos x="108" y="145"/>
              </a:cxn>
              <a:cxn ang="0">
                <a:pos x="114" y="169"/>
              </a:cxn>
              <a:cxn ang="0">
                <a:pos x="85" y="187"/>
              </a:cxn>
              <a:cxn ang="0">
                <a:pos x="85" y="204"/>
              </a:cxn>
              <a:cxn ang="0">
                <a:pos x="118" y="204"/>
              </a:cxn>
              <a:cxn ang="0">
                <a:pos x="127" y="162"/>
              </a:cxn>
              <a:cxn ang="0">
                <a:pos x="151" y="136"/>
              </a:cxn>
              <a:cxn ang="0">
                <a:pos x="121" y="71"/>
              </a:cxn>
              <a:cxn ang="0">
                <a:pos x="140" y="51"/>
              </a:cxn>
              <a:cxn ang="0">
                <a:pos x="127" y="0"/>
              </a:cxn>
            </a:cxnLst>
            <a:rect l="0" t="0" r="r" b="b"/>
            <a:pathLst>
              <a:path w="502" h="388">
                <a:moveTo>
                  <a:pt x="127" y="0"/>
                </a:moveTo>
                <a:lnTo>
                  <a:pt x="229" y="30"/>
                </a:lnTo>
                <a:lnTo>
                  <a:pt x="308" y="49"/>
                </a:lnTo>
                <a:lnTo>
                  <a:pt x="346" y="58"/>
                </a:lnTo>
                <a:lnTo>
                  <a:pt x="385" y="64"/>
                </a:lnTo>
                <a:lnTo>
                  <a:pt x="437" y="74"/>
                </a:lnTo>
                <a:lnTo>
                  <a:pt x="501" y="86"/>
                </a:lnTo>
                <a:lnTo>
                  <a:pt x="459" y="387"/>
                </a:lnTo>
                <a:lnTo>
                  <a:pt x="266" y="344"/>
                </a:lnTo>
                <a:lnTo>
                  <a:pt x="239" y="364"/>
                </a:lnTo>
                <a:lnTo>
                  <a:pt x="204" y="334"/>
                </a:lnTo>
                <a:lnTo>
                  <a:pt x="174" y="364"/>
                </a:lnTo>
                <a:lnTo>
                  <a:pt x="145" y="338"/>
                </a:lnTo>
                <a:lnTo>
                  <a:pt x="65" y="334"/>
                </a:lnTo>
                <a:lnTo>
                  <a:pt x="76" y="284"/>
                </a:lnTo>
                <a:lnTo>
                  <a:pt x="18" y="281"/>
                </a:lnTo>
                <a:lnTo>
                  <a:pt x="12" y="252"/>
                </a:lnTo>
                <a:lnTo>
                  <a:pt x="25" y="222"/>
                </a:lnTo>
                <a:lnTo>
                  <a:pt x="10" y="196"/>
                </a:lnTo>
                <a:lnTo>
                  <a:pt x="11" y="121"/>
                </a:lnTo>
                <a:lnTo>
                  <a:pt x="0" y="62"/>
                </a:lnTo>
                <a:lnTo>
                  <a:pt x="7" y="40"/>
                </a:lnTo>
                <a:lnTo>
                  <a:pt x="32" y="49"/>
                </a:lnTo>
                <a:lnTo>
                  <a:pt x="59" y="83"/>
                </a:lnTo>
                <a:lnTo>
                  <a:pt x="108" y="91"/>
                </a:lnTo>
                <a:lnTo>
                  <a:pt x="121" y="119"/>
                </a:lnTo>
                <a:lnTo>
                  <a:pt x="97" y="119"/>
                </a:lnTo>
                <a:lnTo>
                  <a:pt x="95" y="143"/>
                </a:lnTo>
                <a:lnTo>
                  <a:pt x="108" y="145"/>
                </a:lnTo>
                <a:lnTo>
                  <a:pt x="114" y="169"/>
                </a:lnTo>
                <a:lnTo>
                  <a:pt x="85" y="187"/>
                </a:lnTo>
                <a:lnTo>
                  <a:pt x="85" y="204"/>
                </a:lnTo>
                <a:lnTo>
                  <a:pt x="118" y="204"/>
                </a:lnTo>
                <a:lnTo>
                  <a:pt x="127" y="162"/>
                </a:lnTo>
                <a:lnTo>
                  <a:pt x="151" y="136"/>
                </a:lnTo>
                <a:lnTo>
                  <a:pt x="121" y="71"/>
                </a:lnTo>
                <a:lnTo>
                  <a:pt x="140" y="51"/>
                </a:lnTo>
                <a:lnTo>
                  <a:pt x="127" y="0"/>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87" name="Freeform 9"/>
          <p:cNvSpPr>
            <a:spLocks/>
          </p:cNvSpPr>
          <p:nvPr/>
        </p:nvSpPr>
        <p:spPr bwMode="auto">
          <a:xfrm>
            <a:off x="318026" y="2131522"/>
            <a:ext cx="753870" cy="589208"/>
          </a:xfrm>
          <a:custGeom>
            <a:avLst/>
            <a:gdLst/>
            <a:ahLst/>
            <a:cxnLst>
              <a:cxn ang="0">
                <a:pos x="137" y="0"/>
              </a:cxn>
              <a:cxn ang="0">
                <a:pos x="118" y="10"/>
              </a:cxn>
              <a:cxn ang="0">
                <a:pos x="107" y="54"/>
              </a:cxn>
              <a:cxn ang="0">
                <a:pos x="96" y="92"/>
              </a:cxn>
              <a:cxn ang="0">
                <a:pos x="88" y="122"/>
              </a:cxn>
              <a:cxn ang="0">
                <a:pos x="76" y="154"/>
              </a:cxn>
              <a:cxn ang="0">
                <a:pos x="64" y="187"/>
              </a:cxn>
              <a:cxn ang="0">
                <a:pos x="47" y="222"/>
              </a:cxn>
              <a:cxn ang="0">
                <a:pos x="25" y="263"/>
              </a:cxn>
              <a:cxn ang="0">
                <a:pos x="0" y="304"/>
              </a:cxn>
              <a:cxn ang="0">
                <a:pos x="0" y="390"/>
              </a:cxn>
              <a:cxn ang="0">
                <a:pos x="350" y="466"/>
              </a:cxn>
              <a:cxn ang="0">
                <a:pos x="513" y="502"/>
              </a:cxn>
              <a:cxn ang="0">
                <a:pos x="546" y="327"/>
              </a:cxn>
              <a:cxn ang="0">
                <a:pos x="567" y="313"/>
              </a:cxn>
              <a:cxn ang="0">
                <a:pos x="547" y="274"/>
              </a:cxn>
              <a:cxn ang="0">
                <a:pos x="557" y="233"/>
              </a:cxn>
              <a:cxn ang="0">
                <a:pos x="625" y="167"/>
              </a:cxn>
              <a:cxn ang="0">
                <a:pos x="578" y="106"/>
              </a:cxn>
              <a:cxn ang="0">
                <a:pos x="385" y="64"/>
              </a:cxn>
              <a:cxn ang="0">
                <a:pos x="357" y="82"/>
              </a:cxn>
              <a:cxn ang="0">
                <a:pos x="323" y="52"/>
              </a:cxn>
              <a:cxn ang="0">
                <a:pos x="292" y="83"/>
              </a:cxn>
              <a:cxn ang="0">
                <a:pos x="263" y="52"/>
              </a:cxn>
              <a:cxn ang="0">
                <a:pos x="185" y="53"/>
              </a:cxn>
              <a:cxn ang="0">
                <a:pos x="195" y="4"/>
              </a:cxn>
              <a:cxn ang="0">
                <a:pos x="137" y="0"/>
              </a:cxn>
            </a:cxnLst>
            <a:rect l="0" t="0" r="r" b="b"/>
            <a:pathLst>
              <a:path w="626" h="503">
                <a:moveTo>
                  <a:pt x="137" y="0"/>
                </a:moveTo>
                <a:lnTo>
                  <a:pt x="118" y="10"/>
                </a:lnTo>
                <a:lnTo>
                  <a:pt x="107" y="54"/>
                </a:lnTo>
                <a:lnTo>
                  <a:pt x="96" y="92"/>
                </a:lnTo>
                <a:lnTo>
                  <a:pt x="88" y="122"/>
                </a:lnTo>
                <a:lnTo>
                  <a:pt x="76" y="154"/>
                </a:lnTo>
                <a:lnTo>
                  <a:pt x="64" y="187"/>
                </a:lnTo>
                <a:lnTo>
                  <a:pt x="47" y="222"/>
                </a:lnTo>
                <a:lnTo>
                  <a:pt x="25" y="263"/>
                </a:lnTo>
                <a:lnTo>
                  <a:pt x="0" y="304"/>
                </a:lnTo>
                <a:lnTo>
                  <a:pt x="0" y="390"/>
                </a:lnTo>
                <a:lnTo>
                  <a:pt x="350" y="466"/>
                </a:lnTo>
                <a:lnTo>
                  <a:pt x="513" y="502"/>
                </a:lnTo>
                <a:lnTo>
                  <a:pt x="546" y="327"/>
                </a:lnTo>
                <a:lnTo>
                  <a:pt x="567" y="313"/>
                </a:lnTo>
                <a:lnTo>
                  <a:pt x="547" y="274"/>
                </a:lnTo>
                <a:lnTo>
                  <a:pt x="557" y="233"/>
                </a:lnTo>
                <a:lnTo>
                  <a:pt x="625" y="167"/>
                </a:lnTo>
                <a:lnTo>
                  <a:pt x="578" y="106"/>
                </a:lnTo>
                <a:lnTo>
                  <a:pt x="385" y="64"/>
                </a:lnTo>
                <a:lnTo>
                  <a:pt x="357" y="82"/>
                </a:lnTo>
                <a:lnTo>
                  <a:pt x="323" y="52"/>
                </a:lnTo>
                <a:lnTo>
                  <a:pt x="292" y="83"/>
                </a:lnTo>
                <a:lnTo>
                  <a:pt x="263" y="52"/>
                </a:lnTo>
                <a:lnTo>
                  <a:pt x="185" y="53"/>
                </a:lnTo>
                <a:lnTo>
                  <a:pt x="195" y="4"/>
                </a:lnTo>
                <a:lnTo>
                  <a:pt x="137" y="0"/>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88" name="Freeform 12"/>
          <p:cNvSpPr>
            <a:spLocks/>
          </p:cNvSpPr>
          <p:nvPr/>
        </p:nvSpPr>
        <p:spPr bwMode="auto">
          <a:xfrm>
            <a:off x="857281" y="1901934"/>
            <a:ext cx="539949" cy="898453"/>
          </a:xfrm>
          <a:custGeom>
            <a:avLst/>
            <a:gdLst/>
            <a:ahLst/>
            <a:cxnLst>
              <a:cxn ang="0">
                <a:pos x="108" y="0"/>
              </a:cxn>
              <a:cxn ang="0">
                <a:pos x="66" y="300"/>
              </a:cxn>
              <a:cxn ang="0">
                <a:pos x="110" y="364"/>
              </a:cxn>
              <a:cxn ang="0">
                <a:pos x="43" y="430"/>
              </a:cxn>
              <a:cxn ang="0">
                <a:pos x="34" y="476"/>
              </a:cxn>
              <a:cxn ang="0">
                <a:pos x="53" y="509"/>
              </a:cxn>
              <a:cxn ang="0">
                <a:pos x="34" y="525"/>
              </a:cxn>
              <a:cxn ang="0">
                <a:pos x="0" y="698"/>
              </a:cxn>
              <a:cxn ang="0">
                <a:pos x="213" y="739"/>
              </a:cxn>
              <a:cxn ang="0">
                <a:pos x="416" y="766"/>
              </a:cxn>
              <a:cxn ang="0">
                <a:pos x="437" y="608"/>
              </a:cxn>
              <a:cxn ang="0">
                <a:pos x="448" y="521"/>
              </a:cxn>
              <a:cxn ang="0">
                <a:pos x="428" y="489"/>
              </a:cxn>
              <a:cxn ang="0">
                <a:pos x="382" y="499"/>
              </a:cxn>
              <a:cxn ang="0">
                <a:pos x="321" y="505"/>
              </a:cxn>
              <a:cxn ang="0">
                <a:pos x="310" y="435"/>
              </a:cxn>
              <a:cxn ang="0">
                <a:pos x="238" y="377"/>
              </a:cxn>
              <a:cxn ang="0">
                <a:pos x="247" y="340"/>
              </a:cxn>
              <a:cxn ang="0">
                <a:pos x="254" y="274"/>
              </a:cxn>
              <a:cxn ang="0">
                <a:pos x="160" y="134"/>
              </a:cxn>
              <a:cxn ang="0">
                <a:pos x="172" y="9"/>
              </a:cxn>
              <a:cxn ang="0">
                <a:pos x="108" y="0"/>
              </a:cxn>
            </a:cxnLst>
            <a:rect l="0" t="0" r="r" b="b"/>
            <a:pathLst>
              <a:path w="449" h="767">
                <a:moveTo>
                  <a:pt x="108" y="0"/>
                </a:moveTo>
                <a:lnTo>
                  <a:pt x="66" y="300"/>
                </a:lnTo>
                <a:lnTo>
                  <a:pt x="110" y="364"/>
                </a:lnTo>
                <a:lnTo>
                  <a:pt x="43" y="430"/>
                </a:lnTo>
                <a:lnTo>
                  <a:pt x="34" y="476"/>
                </a:lnTo>
                <a:lnTo>
                  <a:pt x="53" y="509"/>
                </a:lnTo>
                <a:lnTo>
                  <a:pt x="34" y="525"/>
                </a:lnTo>
                <a:lnTo>
                  <a:pt x="0" y="698"/>
                </a:lnTo>
                <a:lnTo>
                  <a:pt x="213" y="739"/>
                </a:lnTo>
                <a:lnTo>
                  <a:pt x="416" y="766"/>
                </a:lnTo>
                <a:lnTo>
                  <a:pt x="437" y="608"/>
                </a:lnTo>
                <a:lnTo>
                  <a:pt x="448" y="521"/>
                </a:lnTo>
                <a:lnTo>
                  <a:pt x="428" y="489"/>
                </a:lnTo>
                <a:lnTo>
                  <a:pt x="382" y="499"/>
                </a:lnTo>
                <a:lnTo>
                  <a:pt x="321" y="505"/>
                </a:lnTo>
                <a:lnTo>
                  <a:pt x="310" y="435"/>
                </a:lnTo>
                <a:lnTo>
                  <a:pt x="238" y="377"/>
                </a:lnTo>
                <a:lnTo>
                  <a:pt x="247" y="340"/>
                </a:lnTo>
                <a:lnTo>
                  <a:pt x="254" y="274"/>
                </a:lnTo>
                <a:lnTo>
                  <a:pt x="160" y="134"/>
                </a:lnTo>
                <a:lnTo>
                  <a:pt x="172" y="9"/>
                </a:lnTo>
                <a:lnTo>
                  <a:pt x="108" y="0"/>
                </a:lnTo>
              </a:path>
            </a:pathLst>
          </a:custGeom>
          <a:gradFill flip="none" rotWithShape="1">
            <a:gsLst>
              <a:gs pos="0">
                <a:srgbClr val="506428">
                  <a:tint val="66000"/>
                  <a:satMod val="160000"/>
                </a:srgbClr>
              </a:gs>
              <a:gs pos="50000">
                <a:srgbClr val="506428">
                  <a:tint val="44500"/>
                  <a:satMod val="160000"/>
                </a:srgbClr>
              </a:gs>
              <a:gs pos="100000">
                <a:srgbClr val="506428">
                  <a:tint val="23500"/>
                  <a:satMod val="160000"/>
                </a:srgbClr>
              </a:gs>
            </a:gsLst>
            <a:lin ang="18900000" scaled="1"/>
            <a:tileRect/>
          </a:gradFill>
          <a:ln w="12700" cap="rnd" cmpd="sng">
            <a:solidFill>
              <a:schemeClr val="bg1"/>
            </a:solidFill>
            <a:prstDash val="solid"/>
            <a:round/>
            <a:headEnd type="none" w="med" len="med"/>
            <a:tailEnd type="none" w="med" len="med"/>
          </a:ln>
          <a:effectLst/>
        </p:spPr>
        <p:txBody>
          <a:bodyPr lIns="18289" tIns="18289" rIns="18289" bIns="18289"/>
          <a:lstStyle/>
          <a:p>
            <a:pPr eaLnBrk="1" hangingPunct="1"/>
            <a:endParaRPr lang="en-US" sz="801" b="1" dirty="0">
              <a:solidFill>
                <a:srgbClr val="000000"/>
              </a:solidFill>
              <a:effectLst>
                <a:outerShdw blurRad="38100" dist="38100" dir="2700000" algn="tl">
                  <a:srgbClr val="000000">
                    <a:alpha val="43137"/>
                  </a:srgbClr>
                </a:outerShdw>
              </a:effectLst>
              <a:latin typeface="Arial" charset="0"/>
              <a:cs typeface="+mn-cs"/>
            </a:endParaRPr>
          </a:p>
        </p:txBody>
      </p:sp>
      <p:sp>
        <p:nvSpPr>
          <p:cNvPr id="189" name="TextBox 188"/>
          <p:cNvSpPr txBox="1"/>
          <p:nvPr/>
        </p:nvSpPr>
        <p:spPr>
          <a:xfrm>
            <a:off x="5194826" y="1879739"/>
            <a:ext cx="335006" cy="246093"/>
          </a:xfrm>
          <a:prstGeom prst="rect">
            <a:avLst/>
          </a:prstGeom>
          <a:noFill/>
          <a:ln w="12700">
            <a:noFill/>
          </a:ln>
        </p:spPr>
        <p:txBody>
          <a:bodyPr wrap="square" rtlCol="0">
            <a:spAutoFit/>
          </a:bodyPr>
          <a:lstStyle/>
          <a:p>
            <a:pPr algn="ctr" eaLnBrk="1" hangingPunct="1"/>
            <a:r>
              <a:rPr lang="en-US" sz="999" b="1" dirty="0">
                <a:solidFill>
                  <a:srgbClr val="000000"/>
                </a:solidFill>
                <a:latin typeface="Arial Black" pitchFamily="34" charset="0"/>
                <a:cs typeface="+mn-cs"/>
              </a:rPr>
              <a:t>I</a:t>
            </a:r>
          </a:p>
        </p:txBody>
      </p:sp>
      <p:sp>
        <p:nvSpPr>
          <p:cNvPr id="190" name="TextBox 189"/>
          <p:cNvSpPr txBox="1"/>
          <p:nvPr/>
        </p:nvSpPr>
        <p:spPr>
          <a:xfrm>
            <a:off x="4790211" y="2413139"/>
            <a:ext cx="335006" cy="246093"/>
          </a:xfrm>
          <a:prstGeom prst="rect">
            <a:avLst/>
          </a:prstGeom>
          <a:noFill/>
          <a:ln w="12700">
            <a:noFill/>
          </a:ln>
        </p:spPr>
        <p:txBody>
          <a:bodyPr wrap="square" rtlCol="0">
            <a:spAutoFit/>
          </a:bodyPr>
          <a:lstStyle/>
          <a:p>
            <a:pPr algn="ctr" eaLnBrk="1" hangingPunct="1"/>
            <a:r>
              <a:rPr lang="en-US" sz="999" b="1" dirty="0">
                <a:solidFill>
                  <a:srgbClr val="000000"/>
                </a:solidFill>
                <a:latin typeface="Arial Black" pitchFamily="34" charset="0"/>
                <a:cs typeface="+mn-cs"/>
              </a:rPr>
              <a:t>II</a:t>
            </a:r>
          </a:p>
        </p:txBody>
      </p:sp>
      <p:sp>
        <p:nvSpPr>
          <p:cNvPr id="191" name="TextBox 190"/>
          <p:cNvSpPr txBox="1"/>
          <p:nvPr/>
        </p:nvSpPr>
        <p:spPr>
          <a:xfrm>
            <a:off x="2407431" y="4142122"/>
            <a:ext cx="402006" cy="246093"/>
          </a:xfrm>
          <a:prstGeom prst="rect">
            <a:avLst/>
          </a:prstGeom>
          <a:noFill/>
          <a:ln w="12700">
            <a:noFill/>
          </a:ln>
        </p:spPr>
        <p:txBody>
          <a:bodyPr wrap="square" rtlCol="0">
            <a:spAutoFit/>
          </a:bodyPr>
          <a:lstStyle/>
          <a:p>
            <a:pPr algn="ctr" eaLnBrk="1" hangingPunct="1"/>
            <a:r>
              <a:rPr lang="en-US" sz="999" b="1" dirty="0">
                <a:solidFill>
                  <a:srgbClr val="000000"/>
                </a:solidFill>
                <a:latin typeface="Arial Black" pitchFamily="34" charset="0"/>
                <a:cs typeface="+mn-cs"/>
              </a:rPr>
              <a:t>VI</a:t>
            </a:r>
          </a:p>
        </p:txBody>
      </p:sp>
      <p:sp>
        <p:nvSpPr>
          <p:cNvPr id="192" name="TextBox 191"/>
          <p:cNvSpPr txBox="1"/>
          <p:nvPr/>
        </p:nvSpPr>
        <p:spPr>
          <a:xfrm>
            <a:off x="3442226" y="2539782"/>
            <a:ext cx="335006" cy="246093"/>
          </a:xfrm>
          <a:prstGeom prst="rect">
            <a:avLst/>
          </a:prstGeom>
          <a:noFill/>
          <a:ln w="12700">
            <a:noFill/>
          </a:ln>
        </p:spPr>
        <p:txBody>
          <a:bodyPr wrap="square" rtlCol="0">
            <a:spAutoFit/>
          </a:bodyPr>
          <a:lstStyle/>
          <a:p>
            <a:pPr algn="ctr" eaLnBrk="1" hangingPunct="1"/>
            <a:r>
              <a:rPr lang="en-US" sz="999" b="1" dirty="0">
                <a:solidFill>
                  <a:srgbClr val="000000"/>
                </a:solidFill>
                <a:latin typeface="Arial Black" pitchFamily="34" charset="0"/>
                <a:cs typeface="+mn-cs"/>
              </a:rPr>
              <a:t>V</a:t>
            </a:r>
          </a:p>
        </p:txBody>
      </p:sp>
      <p:sp>
        <p:nvSpPr>
          <p:cNvPr id="193" name="TextBox 192"/>
          <p:cNvSpPr txBox="1"/>
          <p:nvPr/>
        </p:nvSpPr>
        <p:spPr>
          <a:xfrm>
            <a:off x="4585231" y="2928918"/>
            <a:ext cx="402006" cy="246093"/>
          </a:xfrm>
          <a:prstGeom prst="rect">
            <a:avLst/>
          </a:prstGeom>
          <a:noFill/>
          <a:ln w="12700">
            <a:noFill/>
          </a:ln>
        </p:spPr>
        <p:txBody>
          <a:bodyPr wrap="square" rtlCol="0">
            <a:spAutoFit/>
          </a:bodyPr>
          <a:lstStyle/>
          <a:p>
            <a:pPr algn="ctr" eaLnBrk="1" hangingPunct="1"/>
            <a:r>
              <a:rPr lang="en-US" sz="999" b="1" dirty="0">
                <a:solidFill>
                  <a:srgbClr val="000000"/>
                </a:solidFill>
                <a:latin typeface="Arial Black" pitchFamily="34" charset="0"/>
                <a:cs typeface="+mn-cs"/>
              </a:rPr>
              <a:t>III</a:t>
            </a:r>
          </a:p>
        </p:txBody>
      </p:sp>
      <p:sp>
        <p:nvSpPr>
          <p:cNvPr id="194" name="TextBox 193"/>
          <p:cNvSpPr txBox="1"/>
          <p:nvPr/>
        </p:nvSpPr>
        <p:spPr>
          <a:xfrm>
            <a:off x="3811862" y="3841372"/>
            <a:ext cx="603011" cy="246093"/>
          </a:xfrm>
          <a:prstGeom prst="rect">
            <a:avLst/>
          </a:prstGeom>
          <a:noFill/>
          <a:ln w="12700">
            <a:noFill/>
          </a:ln>
        </p:spPr>
        <p:txBody>
          <a:bodyPr wrap="square" rtlCol="0">
            <a:spAutoFit/>
          </a:bodyPr>
          <a:lstStyle/>
          <a:p>
            <a:pPr algn="ctr" eaLnBrk="1" hangingPunct="1"/>
            <a:r>
              <a:rPr lang="en-US" sz="999" b="1" dirty="0">
                <a:solidFill>
                  <a:srgbClr val="000000"/>
                </a:solidFill>
                <a:latin typeface="Arial Black" pitchFamily="34" charset="0"/>
                <a:cs typeface="+mn-cs"/>
              </a:rPr>
              <a:t>IV</a:t>
            </a:r>
          </a:p>
        </p:txBody>
      </p:sp>
      <p:sp>
        <p:nvSpPr>
          <p:cNvPr id="195" name="TextBox 194"/>
          <p:cNvSpPr txBox="1"/>
          <p:nvPr/>
        </p:nvSpPr>
        <p:spPr>
          <a:xfrm>
            <a:off x="1530640" y="2382022"/>
            <a:ext cx="1005017" cy="246093"/>
          </a:xfrm>
          <a:prstGeom prst="rect">
            <a:avLst/>
          </a:prstGeom>
          <a:noFill/>
          <a:ln w="12700">
            <a:noFill/>
          </a:ln>
        </p:spPr>
        <p:txBody>
          <a:bodyPr wrap="square" rtlCol="0">
            <a:spAutoFit/>
          </a:bodyPr>
          <a:lstStyle/>
          <a:p>
            <a:pPr algn="ctr" eaLnBrk="1" hangingPunct="1"/>
            <a:r>
              <a:rPr lang="en-US" sz="999" b="1" dirty="0">
                <a:solidFill>
                  <a:srgbClr val="000000"/>
                </a:solidFill>
                <a:latin typeface="Arial Black" pitchFamily="34" charset="0"/>
                <a:cs typeface="+mn-cs"/>
              </a:rPr>
              <a:t>VIII</a:t>
            </a:r>
          </a:p>
        </p:txBody>
      </p:sp>
      <p:sp>
        <p:nvSpPr>
          <p:cNvPr id="196" name="TextBox 195"/>
          <p:cNvSpPr txBox="1"/>
          <p:nvPr/>
        </p:nvSpPr>
        <p:spPr>
          <a:xfrm>
            <a:off x="2472223" y="3080403"/>
            <a:ext cx="603011" cy="246093"/>
          </a:xfrm>
          <a:prstGeom prst="rect">
            <a:avLst/>
          </a:prstGeom>
          <a:noFill/>
          <a:ln w="12700">
            <a:noFill/>
          </a:ln>
        </p:spPr>
        <p:txBody>
          <a:bodyPr wrap="square" rtlCol="0">
            <a:spAutoFit/>
          </a:bodyPr>
          <a:lstStyle/>
          <a:p>
            <a:pPr algn="ctr" eaLnBrk="1" hangingPunct="1"/>
            <a:r>
              <a:rPr lang="en-US" sz="999" b="1" dirty="0">
                <a:solidFill>
                  <a:srgbClr val="000000"/>
                </a:solidFill>
                <a:latin typeface="Arial Black" pitchFamily="34" charset="0"/>
                <a:cs typeface="+mn-cs"/>
              </a:rPr>
              <a:t>VII</a:t>
            </a:r>
          </a:p>
        </p:txBody>
      </p:sp>
      <p:sp>
        <p:nvSpPr>
          <p:cNvPr id="197" name="TextBox 196"/>
          <p:cNvSpPr txBox="1"/>
          <p:nvPr/>
        </p:nvSpPr>
        <p:spPr>
          <a:xfrm>
            <a:off x="653032" y="3285179"/>
            <a:ext cx="469009" cy="246093"/>
          </a:xfrm>
          <a:prstGeom prst="rect">
            <a:avLst/>
          </a:prstGeom>
          <a:noFill/>
          <a:ln w="12700">
            <a:noFill/>
          </a:ln>
        </p:spPr>
        <p:txBody>
          <a:bodyPr wrap="square" rtlCol="0">
            <a:spAutoFit/>
          </a:bodyPr>
          <a:lstStyle/>
          <a:p>
            <a:pPr eaLnBrk="1" hangingPunct="1"/>
            <a:r>
              <a:rPr lang="en-US" sz="999" b="1" dirty="0">
                <a:solidFill>
                  <a:srgbClr val="000000"/>
                </a:solidFill>
                <a:latin typeface="Arial Black" pitchFamily="34" charset="0"/>
                <a:cs typeface="+mn-cs"/>
              </a:rPr>
              <a:t>IX</a:t>
            </a:r>
          </a:p>
        </p:txBody>
      </p:sp>
      <p:sp>
        <p:nvSpPr>
          <p:cNvPr id="198" name="TextBox 197"/>
          <p:cNvSpPr txBox="1"/>
          <p:nvPr/>
        </p:nvSpPr>
        <p:spPr>
          <a:xfrm>
            <a:off x="582060" y="2215252"/>
            <a:ext cx="469009" cy="246093"/>
          </a:xfrm>
          <a:prstGeom prst="rect">
            <a:avLst/>
          </a:prstGeom>
          <a:noFill/>
          <a:ln w="12700">
            <a:noFill/>
          </a:ln>
        </p:spPr>
        <p:txBody>
          <a:bodyPr wrap="square" rtlCol="0">
            <a:spAutoFit/>
          </a:bodyPr>
          <a:lstStyle/>
          <a:p>
            <a:pPr eaLnBrk="1" hangingPunct="1"/>
            <a:r>
              <a:rPr lang="en-US" sz="999" b="1" dirty="0">
                <a:solidFill>
                  <a:srgbClr val="000000"/>
                </a:solidFill>
                <a:latin typeface="Arial Black" pitchFamily="34" charset="0"/>
                <a:cs typeface="+mn-cs"/>
              </a:rPr>
              <a:t>X</a:t>
            </a:r>
          </a:p>
        </p:txBody>
      </p:sp>
      <p:sp>
        <p:nvSpPr>
          <p:cNvPr id="199" name="TextBox 198"/>
          <p:cNvSpPr txBox="1"/>
          <p:nvPr/>
        </p:nvSpPr>
        <p:spPr>
          <a:xfrm>
            <a:off x="660404" y="1422404"/>
            <a:ext cx="1005017" cy="246093"/>
          </a:xfrm>
          <a:prstGeom prst="rect">
            <a:avLst/>
          </a:prstGeom>
          <a:noFill/>
          <a:ln w="12700">
            <a:noFill/>
          </a:ln>
        </p:spPr>
        <p:txBody>
          <a:bodyPr wrap="square" rtlCol="0">
            <a:spAutoFit/>
          </a:bodyPr>
          <a:lstStyle/>
          <a:p>
            <a:pPr algn="ctr" eaLnBrk="1" hangingPunct="1"/>
            <a:r>
              <a:rPr lang="en-US" sz="999" b="1" dirty="0">
                <a:solidFill>
                  <a:srgbClr val="000000"/>
                </a:solidFill>
                <a:latin typeface="Arial Black" pitchFamily="34" charset="0"/>
                <a:cs typeface="+mn-cs"/>
              </a:rPr>
              <a:t>REGION X</a:t>
            </a:r>
          </a:p>
        </p:txBody>
      </p:sp>
      <p:sp>
        <p:nvSpPr>
          <p:cNvPr id="200" name="TextBox 199"/>
          <p:cNvSpPr txBox="1"/>
          <p:nvPr/>
        </p:nvSpPr>
        <p:spPr>
          <a:xfrm>
            <a:off x="1014481" y="5043716"/>
            <a:ext cx="1005017" cy="246093"/>
          </a:xfrm>
          <a:prstGeom prst="rect">
            <a:avLst/>
          </a:prstGeom>
          <a:noFill/>
          <a:ln w="12700">
            <a:noFill/>
          </a:ln>
        </p:spPr>
        <p:txBody>
          <a:bodyPr wrap="square" rtlCol="0">
            <a:spAutoFit/>
          </a:bodyPr>
          <a:lstStyle/>
          <a:p>
            <a:pPr algn="ctr" eaLnBrk="1" hangingPunct="1"/>
            <a:r>
              <a:rPr lang="en-US" sz="999" b="1" dirty="0">
                <a:solidFill>
                  <a:srgbClr val="000000"/>
                </a:solidFill>
                <a:latin typeface="Arial Black" pitchFamily="34" charset="0"/>
                <a:cs typeface="+mn-cs"/>
              </a:rPr>
              <a:t>REGION IX</a:t>
            </a:r>
          </a:p>
        </p:txBody>
      </p:sp>
      <p:sp>
        <p:nvSpPr>
          <p:cNvPr id="201" name="TextBox 200"/>
          <p:cNvSpPr txBox="1"/>
          <p:nvPr/>
        </p:nvSpPr>
        <p:spPr>
          <a:xfrm>
            <a:off x="3686071" y="4953003"/>
            <a:ext cx="1005017" cy="246093"/>
          </a:xfrm>
          <a:prstGeom prst="rect">
            <a:avLst/>
          </a:prstGeom>
          <a:noFill/>
          <a:ln w="12700">
            <a:noFill/>
          </a:ln>
        </p:spPr>
        <p:txBody>
          <a:bodyPr wrap="square" rtlCol="0">
            <a:spAutoFit/>
          </a:bodyPr>
          <a:lstStyle/>
          <a:p>
            <a:pPr algn="ctr" eaLnBrk="1" hangingPunct="1"/>
            <a:r>
              <a:rPr lang="en-US" sz="999" b="1" dirty="0">
                <a:solidFill>
                  <a:srgbClr val="000000"/>
                </a:solidFill>
                <a:latin typeface="Arial Black" pitchFamily="34" charset="0"/>
                <a:cs typeface="+mn-cs"/>
              </a:rPr>
              <a:t>REGION II</a:t>
            </a:r>
          </a:p>
        </p:txBody>
      </p:sp>
      <p:grpSp>
        <p:nvGrpSpPr>
          <p:cNvPr id="202" name="Group 124"/>
          <p:cNvGrpSpPr>
            <a:grpSpLocks/>
          </p:cNvGrpSpPr>
          <p:nvPr/>
        </p:nvGrpSpPr>
        <p:grpSpPr bwMode="auto">
          <a:xfrm>
            <a:off x="561871" y="4325779"/>
            <a:ext cx="1069532" cy="685800"/>
            <a:chOff x="1584" y="1440"/>
            <a:chExt cx="1650" cy="1117"/>
          </a:xfrm>
          <a:solidFill>
            <a:schemeClr val="bg1">
              <a:lumMod val="75000"/>
            </a:schemeClr>
          </a:solidFill>
        </p:grpSpPr>
        <p:sp>
          <p:nvSpPr>
            <p:cNvPr id="203" name="Freeform 125"/>
            <p:cNvSpPr>
              <a:spLocks/>
            </p:cNvSpPr>
            <p:nvPr/>
          </p:nvSpPr>
          <p:spPr bwMode="auto">
            <a:xfrm>
              <a:off x="2873" y="2061"/>
              <a:ext cx="361" cy="496"/>
            </a:xfrm>
            <a:custGeom>
              <a:avLst/>
              <a:gdLst/>
              <a:ahLst/>
              <a:cxnLst>
                <a:cxn ang="0">
                  <a:pos x="54" y="22"/>
                </a:cxn>
                <a:cxn ang="0">
                  <a:pos x="69" y="91"/>
                </a:cxn>
                <a:cxn ang="0">
                  <a:pos x="72" y="142"/>
                </a:cxn>
                <a:cxn ang="0">
                  <a:pos x="45" y="157"/>
                </a:cxn>
                <a:cxn ang="0">
                  <a:pos x="15" y="187"/>
                </a:cxn>
                <a:cxn ang="0">
                  <a:pos x="27" y="250"/>
                </a:cxn>
                <a:cxn ang="0">
                  <a:pos x="51" y="313"/>
                </a:cxn>
                <a:cxn ang="0">
                  <a:pos x="57" y="331"/>
                </a:cxn>
                <a:cxn ang="0">
                  <a:pos x="60" y="340"/>
                </a:cxn>
                <a:cxn ang="0">
                  <a:pos x="57" y="403"/>
                </a:cxn>
                <a:cxn ang="0">
                  <a:pos x="51" y="421"/>
                </a:cxn>
                <a:cxn ang="0">
                  <a:pos x="78" y="442"/>
                </a:cxn>
                <a:cxn ang="0">
                  <a:pos x="87" y="460"/>
                </a:cxn>
                <a:cxn ang="0">
                  <a:pos x="105" y="466"/>
                </a:cxn>
                <a:cxn ang="0">
                  <a:pos x="114" y="469"/>
                </a:cxn>
                <a:cxn ang="0">
                  <a:pos x="126" y="487"/>
                </a:cxn>
                <a:cxn ang="0">
                  <a:pos x="138" y="469"/>
                </a:cxn>
                <a:cxn ang="0">
                  <a:pos x="144" y="442"/>
                </a:cxn>
                <a:cxn ang="0">
                  <a:pos x="198" y="391"/>
                </a:cxn>
                <a:cxn ang="0">
                  <a:pos x="228" y="361"/>
                </a:cxn>
                <a:cxn ang="0">
                  <a:pos x="252" y="367"/>
                </a:cxn>
                <a:cxn ang="0">
                  <a:pos x="279" y="358"/>
                </a:cxn>
                <a:cxn ang="0">
                  <a:pos x="321" y="322"/>
                </a:cxn>
                <a:cxn ang="0">
                  <a:pos x="345" y="298"/>
                </a:cxn>
                <a:cxn ang="0">
                  <a:pos x="357" y="271"/>
                </a:cxn>
                <a:cxn ang="0">
                  <a:pos x="345" y="259"/>
                </a:cxn>
                <a:cxn ang="0">
                  <a:pos x="306" y="196"/>
                </a:cxn>
                <a:cxn ang="0">
                  <a:pos x="279" y="160"/>
                </a:cxn>
                <a:cxn ang="0">
                  <a:pos x="252" y="139"/>
                </a:cxn>
                <a:cxn ang="0">
                  <a:pos x="222" y="109"/>
                </a:cxn>
                <a:cxn ang="0">
                  <a:pos x="192" y="100"/>
                </a:cxn>
                <a:cxn ang="0">
                  <a:pos x="153" y="76"/>
                </a:cxn>
                <a:cxn ang="0">
                  <a:pos x="126" y="58"/>
                </a:cxn>
                <a:cxn ang="0">
                  <a:pos x="87" y="43"/>
                </a:cxn>
                <a:cxn ang="0">
                  <a:pos x="54" y="22"/>
                </a:cxn>
              </a:cxnLst>
              <a:rect l="0" t="0" r="r" b="b"/>
              <a:pathLst>
                <a:path w="361" h="493">
                  <a:moveTo>
                    <a:pt x="54" y="22"/>
                  </a:moveTo>
                  <a:cubicBezTo>
                    <a:pt x="50" y="48"/>
                    <a:pt x="36" y="80"/>
                    <a:pt x="69" y="91"/>
                  </a:cubicBezTo>
                  <a:cubicBezTo>
                    <a:pt x="78" y="104"/>
                    <a:pt x="85" y="129"/>
                    <a:pt x="72" y="142"/>
                  </a:cubicBezTo>
                  <a:cubicBezTo>
                    <a:pt x="65" y="149"/>
                    <a:pt x="45" y="157"/>
                    <a:pt x="45" y="157"/>
                  </a:cubicBezTo>
                  <a:cubicBezTo>
                    <a:pt x="38" y="168"/>
                    <a:pt x="26" y="180"/>
                    <a:pt x="15" y="187"/>
                  </a:cubicBezTo>
                  <a:cubicBezTo>
                    <a:pt x="0" y="210"/>
                    <a:pt x="9" y="232"/>
                    <a:pt x="27" y="250"/>
                  </a:cubicBezTo>
                  <a:cubicBezTo>
                    <a:pt x="34" y="272"/>
                    <a:pt x="44" y="291"/>
                    <a:pt x="51" y="313"/>
                  </a:cubicBezTo>
                  <a:cubicBezTo>
                    <a:pt x="53" y="319"/>
                    <a:pt x="55" y="325"/>
                    <a:pt x="57" y="331"/>
                  </a:cubicBezTo>
                  <a:cubicBezTo>
                    <a:pt x="58" y="334"/>
                    <a:pt x="60" y="340"/>
                    <a:pt x="60" y="340"/>
                  </a:cubicBezTo>
                  <a:cubicBezTo>
                    <a:pt x="59" y="361"/>
                    <a:pt x="59" y="382"/>
                    <a:pt x="57" y="403"/>
                  </a:cubicBezTo>
                  <a:cubicBezTo>
                    <a:pt x="56" y="409"/>
                    <a:pt x="51" y="421"/>
                    <a:pt x="51" y="421"/>
                  </a:cubicBezTo>
                  <a:cubicBezTo>
                    <a:pt x="56" y="439"/>
                    <a:pt x="64" y="433"/>
                    <a:pt x="78" y="442"/>
                  </a:cubicBezTo>
                  <a:cubicBezTo>
                    <a:pt x="80" y="447"/>
                    <a:pt x="82" y="457"/>
                    <a:pt x="87" y="460"/>
                  </a:cubicBezTo>
                  <a:cubicBezTo>
                    <a:pt x="92" y="463"/>
                    <a:pt x="99" y="464"/>
                    <a:pt x="105" y="466"/>
                  </a:cubicBezTo>
                  <a:cubicBezTo>
                    <a:pt x="108" y="467"/>
                    <a:pt x="114" y="469"/>
                    <a:pt x="114" y="469"/>
                  </a:cubicBezTo>
                  <a:cubicBezTo>
                    <a:pt x="118" y="475"/>
                    <a:pt x="122" y="481"/>
                    <a:pt x="126" y="487"/>
                  </a:cubicBezTo>
                  <a:cubicBezTo>
                    <a:pt x="130" y="493"/>
                    <a:pt x="134" y="475"/>
                    <a:pt x="138" y="469"/>
                  </a:cubicBezTo>
                  <a:cubicBezTo>
                    <a:pt x="141" y="464"/>
                    <a:pt x="144" y="444"/>
                    <a:pt x="144" y="442"/>
                  </a:cubicBezTo>
                  <a:cubicBezTo>
                    <a:pt x="150" y="413"/>
                    <a:pt x="170" y="398"/>
                    <a:pt x="198" y="391"/>
                  </a:cubicBezTo>
                  <a:cubicBezTo>
                    <a:pt x="205" y="380"/>
                    <a:pt x="217" y="368"/>
                    <a:pt x="228" y="361"/>
                  </a:cubicBezTo>
                  <a:cubicBezTo>
                    <a:pt x="236" y="363"/>
                    <a:pt x="244" y="368"/>
                    <a:pt x="252" y="367"/>
                  </a:cubicBezTo>
                  <a:cubicBezTo>
                    <a:pt x="261" y="366"/>
                    <a:pt x="279" y="358"/>
                    <a:pt x="279" y="358"/>
                  </a:cubicBezTo>
                  <a:cubicBezTo>
                    <a:pt x="290" y="341"/>
                    <a:pt x="307" y="336"/>
                    <a:pt x="321" y="322"/>
                  </a:cubicBezTo>
                  <a:cubicBezTo>
                    <a:pt x="330" y="313"/>
                    <a:pt x="335" y="305"/>
                    <a:pt x="345" y="298"/>
                  </a:cubicBezTo>
                  <a:cubicBezTo>
                    <a:pt x="350" y="290"/>
                    <a:pt x="357" y="271"/>
                    <a:pt x="357" y="271"/>
                  </a:cubicBezTo>
                  <a:cubicBezTo>
                    <a:pt x="349" y="247"/>
                    <a:pt x="361" y="275"/>
                    <a:pt x="345" y="259"/>
                  </a:cubicBezTo>
                  <a:cubicBezTo>
                    <a:pt x="331" y="245"/>
                    <a:pt x="313" y="216"/>
                    <a:pt x="306" y="196"/>
                  </a:cubicBezTo>
                  <a:cubicBezTo>
                    <a:pt x="260" y="202"/>
                    <a:pt x="298" y="205"/>
                    <a:pt x="279" y="160"/>
                  </a:cubicBezTo>
                  <a:cubicBezTo>
                    <a:pt x="275" y="149"/>
                    <a:pt x="259" y="148"/>
                    <a:pt x="252" y="139"/>
                  </a:cubicBezTo>
                  <a:cubicBezTo>
                    <a:pt x="242" y="127"/>
                    <a:pt x="240" y="113"/>
                    <a:pt x="222" y="109"/>
                  </a:cubicBezTo>
                  <a:cubicBezTo>
                    <a:pt x="215" y="107"/>
                    <a:pt x="196" y="103"/>
                    <a:pt x="192" y="100"/>
                  </a:cubicBezTo>
                  <a:cubicBezTo>
                    <a:pt x="179" y="91"/>
                    <a:pt x="166" y="83"/>
                    <a:pt x="153" y="76"/>
                  </a:cubicBezTo>
                  <a:cubicBezTo>
                    <a:pt x="153" y="76"/>
                    <a:pt x="131" y="61"/>
                    <a:pt x="126" y="58"/>
                  </a:cubicBezTo>
                  <a:cubicBezTo>
                    <a:pt x="114" y="50"/>
                    <a:pt x="99" y="51"/>
                    <a:pt x="87" y="43"/>
                  </a:cubicBezTo>
                  <a:cubicBezTo>
                    <a:pt x="82" y="39"/>
                    <a:pt x="43" y="0"/>
                    <a:pt x="54" y="22"/>
                  </a:cubicBezTo>
                  <a:close/>
                </a:path>
              </a:pathLst>
            </a:custGeom>
            <a:grpFill/>
            <a:ln w="9525">
              <a:solidFill>
                <a:schemeClr val="tx1"/>
              </a:solidFill>
              <a:round/>
              <a:headEnd/>
              <a:tailEnd/>
            </a:ln>
            <a:effectLst/>
          </p:spPr>
          <p:txBody>
            <a:bodyPr/>
            <a:lstStyle/>
            <a:p>
              <a:pPr eaLnBrk="1" hangingPunct="1"/>
              <a:endParaRPr lang="en-US" sz="2001" b="1" dirty="0">
                <a:solidFill>
                  <a:srgbClr val="000000"/>
                </a:solidFill>
                <a:latin typeface="Arial" charset="0"/>
                <a:cs typeface="+mn-cs"/>
              </a:endParaRPr>
            </a:p>
          </p:txBody>
        </p:sp>
        <p:sp>
          <p:nvSpPr>
            <p:cNvPr id="204" name="Freeform 126"/>
            <p:cNvSpPr>
              <a:spLocks/>
            </p:cNvSpPr>
            <p:nvPr/>
          </p:nvSpPr>
          <p:spPr bwMode="auto">
            <a:xfrm>
              <a:off x="2708" y="1822"/>
              <a:ext cx="199" cy="157"/>
            </a:xfrm>
            <a:custGeom>
              <a:avLst/>
              <a:gdLst/>
              <a:ahLst/>
              <a:cxnLst>
                <a:cxn ang="0">
                  <a:pos x="33" y="0"/>
                </a:cxn>
                <a:cxn ang="0">
                  <a:pos x="45" y="17"/>
                </a:cxn>
                <a:cxn ang="0">
                  <a:pos x="45" y="27"/>
                </a:cxn>
                <a:cxn ang="0">
                  <a:pos x="63" y="39"/>
                </a:cxn>
                <a:cxn ang="0">
                  <a:pos x="105" y="27"/>
                </a:cxn>
                <a:cxn ang="0">
                  <a:pos x="147" y="51"/>
                </a:cxn>
                <a:cxn ang="0">
                  <a:pos x="177" y="72"/>
                </a:cxn>
                <a:cxn ang="0">
                  <a:pos x="195" y="78"/>
                </a:cxn>
                <a:cxn ang="0">
                  <a:pos x="194" y="116"/>
                </a:cxn>
                <a:cxn ang="0">
                  <a:pos x="176" y="129"/>
                </a:cxn>
                <a:cxn ang="0">
                  <a:pos x="87" y="156"/>
                </a:cxn>
                <a:cxn ang="0">
                  <a:pos x="66" y="87"/>
                </a:cxn>
                <a:cxn ang="0">
                  <a:pos x="54" y="87"/>
                </a:cxn>
                <a:cxn ang="0">
                  <a:pos x="15" y="75"/>
                </a:cxn>
                <a:cxn ang="0">
                  <a:pos x="6" y="48"/>
                </a:cxn>
                <a:cxn ang="0">
                  <a:pos x="3" y="39"/>
                </a:cxn>
                <a:cxn ang="0">
                  <a:pos x="6" y="12"/>
                </a:cxn>
                <a:cxn ang="0">
                  <a:pos x="27" y="9"/>
                </a:cxn>
                <a:cxn ang="0">
                  <a:pos x="33" y="0"/>
                </a:cxn>
              </a:cxnLst>
              <a:rect l="0" t="0" r="r" b="b"/>
              <a:pathLst>
                <a:path w="199" h="156">
                  <a:moveTo>
                    <a:pt x="33" y="0"/>
                  </a:moveTo>
                  <a:cubicBezTo>
                    <a:pt x="35" y="2"/>
                    <a:pt x="43" y="13"/>
                    <a:pt x="45" y="17"/>
                  </a:cubicBezTo>
                  <a:cubicBezTo>
                    <a:pt x="47" y="21"/>
                    <a:pt x="42" y="23"/>
                    <a:pt x="45" y="27"/>
                  </a:cubicBezTo>
                  <a:cubicBezTo>
                    <a:pt x="51" y="31"/>
                    <a:pt x="63" y="39"/>
                    <a:pt x="63" y="39"/>
                  </a:cubicBezTo>
                  <a:cubicBezTo>
                    <a:pt x="84" y="36"/>
                    <a:pt x="88" y="33"/>
                    <a:pt x="105" y="27"/>
                  </a:cubicBezTo>
                  <a:cubicBezTo>
                    <a:pt x="141" y="32"/>
                    <a:pt x="124" y="36"/>
                    <a:pt x="147" y="51"/>
                  </a:cubicBezTo>
                  <a:cubicBezTo>
                    <a:pt x="152" y="67"/>
                    <a:pt x="161" y="67"/>
                    <a:pt x="177" y="72"/>
                  </a:cubicBezTo>
                  <a:cubicBezTo>
                    <a:pt x="183" y="74"/>
                    <a:pt x="195" y="78"/>
                    <a:pt x="195" y="78"/>
                  </a:cubicBezTo>
                  <a:cubicBezTo>
                    <a:pt x="199" y="85"/>
                    <a:pt x="197" y="108"/>
                    <a:pt x="194" y="116"/>
                  </a:cubicBezTo>
                  <a:cubicBezTo>
                    <a:pt x="191" y="124"/>
                    <a:pt x="194" y="122"/>
                    <a:pt x="176" y="129"/>
                  </a:cubicBezTo>
                  <a:cubicBezTo>
                    <a:pt x="145" y="139"/>
                    <a:pt x="117" y="146"/>
                    <a:pt x="87" y="156"/>
                  </a:cubicBezTo>
                  <a:cubicBezTo>
                    <a:pt x="57" y="149"/>
                    <a:pt x="79" y="113"/>
                    <a:pt x="66" y="87"/>
                  </a:cubicBezTo>
                  <a:cubicBezTo>
                    <a:pt x="65" y="84"/>
                    <a:pt x="57" y="89"/>
                    <a:pt x="54" y="87"/>
                  </a:cubicBezTo>
                  <a:lnTo>
                    <a:pt x="15" y="75"/>
                  </a:lnTo>
                  <a:cubicBezTo>
                    <a:pt x="15" y="75"/>
                    <a:pt x="6" y="48"/>
                    <a:pt x="6" y="48"/>
                  </a:cubicBezTo>
                  <a:cubicBezTo>
                    <a:pt x="5" y="45"/>
                    <a:pt x="3" y="39"/>
                    <a:pt x="3" y="39"/>
                  </a:cubicBezTo>
                  <a:cubicBezTo>
                    <a:pt x="4" y="30"/>
                    <a:pt x="0" y="19"/>
                    <a:pt x="6" y="12"/>
                  </a:cubicBezTo>
                  <a:cubicBezTo>
                    <a:pt x="10" y="6"/>
                    <a:pt x="21" y="12"/>
                    <a:pt x="27" y="9"/>
                  </a:cubicBezTo>
                  <a:cubicBezTo>
                    <a:pt x="30" y="8"/>
                    <a:pt x="33" y="0"/>
                    <a:pt x="33" y="0"/>
                  </a:cubicBezTo>
                  <a:close/>
                </a:path>
              </a:pathLst>
            </a:custGeom>
            <a:grpFill/>
            <a:ln w="9525">
              <a:solidFill>
                <a:schemeClr val="tx1"/>
              </a:solidFill>
              <a:round/>
              <a:headEnd/>
              <a:tailEnd/>
            </a:ln>
            <a:effectLst/>
          </p:spPr>
          <p:txBody>
            <a:bodyPr/>
            <a:lstStyle/>
            <a:p>
              <a:pPr eaLnBrk="1" hangingPunct="1"/>
              <a:endParaRPr lang="en-US" sz="2001" b="1" dirty="0">
                <a:solidFill>
                  <a:srgbClr val="000000"/>
                </a:solidFill>
                <a:latin typeface="Arial" charset="0"/>
                <a:cs typeface="+mn-cs"/>
              </a:endParaRPr>
            </a:p>
          </p:txBody>
        </p:sp>
        <p:sp>
          <p:nvSpPr>
            <p:cNvPr id="205" name="Freeform 127"/>
            <p:cNvSpPr>
              <a:spLocks/>
            </p:cNvSpPr>
            <p:nvPr/>
          </p:nvSpPr>
          <p:spPr bwMode="auto">
            <a:xfrm>
              <a:off x="2602" y="1848"/>
              <a:ext cx="76" cy="80"/>
            </a:xfrm>
            <a:custGeom>
              <a:avLst/>
              <a:gdLst/>
              <a:ahLst/>
              <a:cxnLst>
                <a:cxn ang="0">
                  <a:pos x="58" y="32"/>
                </a:cxn>
                <a:cxn ang="0">
                  <a:pos x="40" y="5"/>
                </a:cxn>
                <a:cxn ang="0">
                  <a:pos x="25" y="4"/>
                </a:cxn>
                <a:cxn ang="0">
                  <a:pos x="3" y="8"/>
                </a:cxn>
                <a:cxn ang="0">
                  <a:pos x="7" y="23"/>
                </a:cxn>
                <a:cxn ang="0">
                  <a:pos x="23" y="54"/>
                </a:cxn>
                <a:cxn ang="0">
                  <a:pos x="40" y="80"/>
                </a:cxn>
                <a:cxn ang="0">
                  <a:pos x="70" y="62"/>
                </a:cxn>
                <a:cxn ang="0">
                  <a:pos x="58" y="32"/>
                </a:cxn>
              </a:cxnLst>
              <a:rect l="0" t="0" r="r" b="b"/>
              <a:pathLst>
                <a:path w="76" h="80">
                  <a:moveTo>
                    <a:pt x="58" y="32"/>
                  </a:moveTo>
                  <a:cubicBezTo>
                    <a:pt x="55" y="17"/>
                    <a:pt x="55" y="10"/>
                    <a:pt x="40" y="5"/>
                  </a:cubicBezTo>
                  <a:cubicBezTo>
                    <a:pt x="34" y="0"/>
                    <a:pt x="31" y="4"/>
                    <a:pt x="25" y="4"/>
                  </a:cubicBezTo>
                  <a:cubicBezTo>
                    <a:pt x="19" y="4"/>
                    <a:pt x="6" y="5"/>
                    <a:pt x="3" y="8"/>
                  </a:cubicBezTo>
                  <a:cubicBezTo>
                    <a:pt x="0" y="11"/>
                    <a:pt x="4" y="15"/>
                    <a:pt x="7" y="23"/>
                  </a:cubicBezTo>
                  <a:cubicBezTo>
                    <a:pt x="3" y="31"/>
                    <a:pt x="18" y="45"/>
                    <a:pt x="23" y="54"/>
                  </a:cubicBezTo>
                  <a:cubicBezTo>
                    <a:pt x="28" y="63"/>
                    <a:pt x="32" y="79"/>
                    <a:pt x="40" y="80"/>
                  </a:cubicBezTo>
                  <a:cubicBezTo>
                    <a:pt x="57" y="77"/>
                    <a:pt x="65" y="78"/>
                    <a:pt x="70" y="62"/>
                  </a:cubicBezTo>
                  <a:cubicBezTo>
                    <a:pt x="67" y="32"/>
                    <a:pt x="76" y="38"/>
                    <a:pt x="58" y="32"/>
                  </a:cubicBezTo>
                  <a:close/>
                </a:path>
              </a:pathLst>
            </a:custGeom>
            <a:grpFill/>
            <a:ln w="9525">
              <a:solidFill>
                <a:schemeClr val="tx1"/>
              </a:solidFill>
              <a:round/>
              <a:headEnd/>
              <a:tailEnd/>
            </a:ln>
            <a:effectLst/>
          </p:spPr>
          <p:txBody>
            <a:bodyPr/>
            <a:lstStyle/>
            <a:p>
              <a:pPr eaLnBrk="1" hangingPunct="1"/>
              <a:endParaRPr lang="en-US" sz="2001" b="1" dirty="0">
                <a:solidFill>
                  <a:srgbClr val="000000"/>
                </a:solidFill>
                <a:latin typeface="Arial" charset="0"/>
                <a:cs typeface="+mn-cs"/>
              </a:endParaRPr>
            </a:p>
          </p:txBody>
        </p:sp>
        <p:sp>
          <p:nvSpPr>
            <p:cNvPr id="206" name="Freeform 128"/>
            <p:cNvSpPr>
              <a:spLocks/>
            </p:cNvSpPr>
            <p:nvPr/>
          </p:nvSpPr>
          <p:spPr bwMode="auto">
            <a:xfrm>
              <a:off x="2707" y="1957"/>
              <a:ext cx="54" cy="44"/>
            </a:xfrm>
            <a:custGeom>
              <a:avLst/>
              <a:gdLst/>
              <a:ahLst/>
              <a:cxnLst>
                <a:cxn ang="0">
                  <a:pos x="31" y="7"/>
                </a:cxn>
                <a:cxn ang="0">
                  <a:pos x="27" y="18"/>
                </a:cxn>
                <a:cxn ang="0">
                  <a:pos x="14" y="19"/>
                </a:cxn>
                <a:cxn ang="0">
                  <a:pos x="9" y="30"/>
                </a:cxn>
                <a:cxn ang="0">
                  <a:pos x="13" y="43"/>
                </a:cxn>
                <a:cxn ang="0">
                  <a:pos x="49" y="40"/>
                </a:cxn>
                <a:cxn ang="0">
                  <a:pos x="40" y="13"/>
                </a:cxn>
                <a:cxn ang="0">
                  <a:pos x="31" y="7"/>
                </a:cxn>
              </a:cxnLst>
              <a:rect l="0" t="0" r="r" b="b"/>
              <a:pathLst>
                <a:path w="54" h="43">
                  <a:moveTo>
                    <a:pt x="31" y="7"/>
                  </a:moveTo>
                  <a:cubicBezTo>
                    <a:pt x="28" y="7"/>
                    <a:pt x="30" y="16"/>
                    <a:pt x="27" y="18"/>
                  </a:cubicBezTo>
                  <a:cubicBezTo>
                    <a:pt x="24" y="20"/>
                    <a:pt x="17" y="17"/>
                    <a:pt x="14" y="19"/>
                  </a:cubicBezTo>
                  <a:cubicBezTo>
                    <a:pt x="11" y="21"/>
                    <a:pt x="9" y="26"/>
                    <a:pt x="9" y="30"/>
                  </a:cubicBezTo>
                  <a:cubicBezTo>
                    <a:pt x="5" y="42"/>
                    <a:pt x="0" y="39"/>
                    <a:pt x="13" y="43"/>
                  </a:cubicBezTo>
                  <a:cubicBezTo>
                    <a:pt x="26" y="39"/>
                    <a:pt x="35" y="43"/>
                    <a:pt x="49" y="40"/>
                  </a:cubicBezTo>
                  <a:cubicBezTo>
                    <a:pt x="53" y="27"/>
                    <a:pt x="54" y="18"/>
                    <a:pt x="40" y="13"/>
                  </a:cubicBezTo>
                  <a:cubicBezTo>
                    <a:pt x="27" y="3"/>
                    <a:pt x="24" y="0"/>
                    <a:pt x="31" y="7"/>
                  </a:cubicBezTo>
                  <a:close/>
                </a:path>
              </a:pathLst>
            </a:custGeom>
            <a:grpFill/>
            <a:ln w="9525">
              <a:solidFill>
                <a:schemeClr val="tx1"/>
              </a:solidFill>
              <a:round/>
              <a:headEnd/>
              <a:tailEnd/>
            </a:ln>
            <a:effectLst/>
          </p:spPr>
          <p:txBody>
            <a:bodyPr/>
            <a:lstStyle/>
            <a:p>
              <a:pPr eaLnBrk="1" hangingPunct="1"/>
              <a:endParaRPr lang="en-US" sz="2001" b="1" dirty="0">
                <a:solidFill>
                  <a:srgbClr val="000000"/>
                </a:solidFill>
                <a:latin typeface="Arial" charset="0"/>
                <a:cs typeface="+mn-cs"/>
              </a:endParaRPr>
            </a:p>
          </p:txBody>
        </p:sp>
        <p:sp>
          <p:nvSpPr>
            <p:cNvPr id="207" name="Freeform 129"/>
            <p:cNvSpPr>
              <a:spLocks/>
            </p:cNvSpPr>
            <p:nvPr/>
          </p:nvSpPr>
          <p:spPr bwMode="auto">
            <a:xfrm>
              <a:off x="2531" y="1762"/>
              <a:ext cx="168" cy="54"/>
            </a:xfrm>
            <a:custGeom>
              <a:avLst/>
              <a:gdLst/>
              <a:ahLst/>
              <a:cxnLst>
                <a:cxn ang="0">
                  <a:pos x="147" y="15"/>
                </a:cxn>
                <a:cxn ang="0">
                  <a:pos x="102" y="12"/>
                </a:cxn>
                <a:cxn ang="0">
                  <a:pos x="99" y="3"/>
                </a:cxn>
                <a:cxn ang="0">
                  <a:pos x="90" y="0"/>
                </a:cxn>
                <a:cxn ang="0">
                  <a:pos x="24" y="1"/>
                </a:cxn>
                <a:cxn ang="0">
                  <a:pos x="18" y="11"/>
                </a:cxn>
                <a:cxn ang="0">
                  <a:pos x="0" y="33"/>
                </a:cxn>
                <a:cxn ang="0">
                  <a:pos x="42" y="36"/>
                </a:cxn>
                <a:cxn ang="0">
                  <a:pos x="90" y="39"/>
                </a:cxn>
                <a:cxn ang="0">
                  <a:pos x="99" y="48"/>
                </a:cxn>
                <a:cxn ang="0">
                  <a:pos x="117" y="54"/>
                </a:cxn>
                <a:cxn ang="0">
                  <a:pos x="168" y="15"/>
                </a:cxn>
                <a:cxn ang="0">
                  <a:pos x="147" y="15"/>
                </a:cxn>
              </a:cxnLst>
              <a:rect l="0" t="0" r="r" b="b"/>
              <a:pathLst>
                <a:path w="168" h="54">
                  <a:moveTo>
                    <a:pt x="147" y="15"/>
                  </a:moveTo>
                  <a:cubicBezTo>
                    <a:pt x="132" y="14"/>
                    <a:pt x="117" y="16"/>
                    <a:pt x="102" y="12"/>
                  </a:cubicBezTo>
                  <a:cubicBezTo>
                    <a:pt x="99" y="11"/>
                    <a:pt x="101" y="5"/>
                    <a:pt x="99" y="3"/>
                  </a:cubicBezTo>
                  <a:cubicBezTo>
                    <a:pt x="97" y="1"/>
                    <a:pt x="93" y="1"/>
                    <a:pt x="90" y="0"/>
                  </a:cubicBezTo>
                  <a:cubicBezTo>
                    <a:pt x="66" y="16"/>
                    <a:pt x="46" y="7"/>
                    <a:pt x="24" y="1"/>
                  </a:cubicBezTo>
                  <a:cubicBezTo>
                    <a:pt x="23" y="7"/>
                    <a:pt x="19" y="5"/>
                    <a:pt x="18" y="11"/>
                  </a:cubicBezTo>
                  <a:cubicBezTo>
                    <a:pt x="16" y="17"/>
                    <a:pt x="0" y="33"/>
                    <a:pt x="0" y="33"/>
                  </a:cubicBezTo>
                  <a:cubicBezTo>
                    <a:pt x="26" y="42"/>
                    <a:pt x="12" y="40"/>
                    <a:pt x="42" y="36"/>
                  </a:cubicBezTo>
                  <a:cubicBezTo>
                    <a:pt x="58" y="37"/>
                    <a:pt x="74" y="36"/>
                    <a:pt x="90" y="39"/>
                  </a:cubicBezTo>
                  <a:cubicBezTo>
                    <a:pt x="94" y="40"/>
                    <a:pt x="95" y="46"/>
                    <a:pt x="99" y="48"/>
                  </a:cubicBezTo>
                  <a:cubicBezTo>
                    <a:pt x="105" y="51"/>
                    <a:pt x="117" y="54"/>
                    <a:pt x="117" y="54"/>
                  </a:cubicBezTo>
                  <a:cubicBezTo>
                    <a:pt x="154" y="50"/>
                    <a:pt x="161" y="50"/>
                    <a:pt x="168" y="15"/>
                  </a:cubicBezTo>
                  <a:cubicBezTo>
                    <a:pt x="155" y="11"/>
                    <a:pt x="162" y="11"/>
                    <a:pt x="147" y="15"/>
                  </a:cubicBezTo>
                  <a:close/>
                </a:path>
              </a:pathLst>
            </a:custGeom>
            <a:grpFill/>
            <a:ln w="9525">
              <a:solidFill>
                <a:schemeClr val="tx1"/>
              </a:solidFill>
              <a:round/>
              <a:headEnd/>
              <a:tailEnd/>
            </a:ln>
            <a:effectLst/>
          </p:spPr>
          <p:txBody>
            <a:bodyPr/>
            <a:lstStyle/>
            <a:p>
              <a:pPr eaLnBrk="1" hangingPunct="1"/>
              <a:endParaRPr lang="en-US" sz="2001" b="1" dirty="0">
                <a:solidFill>
                  <a:srgbClr val="000000"/>
                </a:solidFill>
                <a:latin typeface="Arial" charset="0"/>
                <a:cs typeface="+mn-cs"/>
              </a:endParaRPr>
            </a:p>
          </p:txBody>
        </p:sp>
        <p:sp>
          <p:nvSpPr>
            <p:cNvPr id="208" name="Freeform 130"/>
            <p:cNvSpPr>
              <a:spLocks/>
            </p:cNvSpPr>
            <p:nvPr/>
          </p:nvSpPr>
          <p:spPr bwMode="auto">
            <a:xfrm>
              <a:off x="2256" y="1584"/>
              <a:ext cx="178" cy="163"/>
            </a:xfrm>
            <a:custGeom>
              <a:avLst/>
              <a:gdLst/>
              <a:ahLst/>
              <a:cxnLst>
                <a:cxn ang="0">
                  <a:pos x="89" y="0"/>
                </a:cxn>
                <a:cxn ang="0">
                  <a:pos x="38" y="51"/>
                </a:cxn>
                <a:cxn ang="0">
                  <a:pos x="20" y="45"/>
                </a:cxn>
                <a:cxn ang="0">
                  <a:pos x="2" y="51"/>
                </a:cxn>
                <a:cxn ang="0">
                  <a:pos x="15" y="59"/>
                </a:cxn>
                <a:cxn ang="0">
                  <a:pos x="29" y="100"/>
                </a:cxn>
                <a:cxn ang="0">
                  <a:pos x="59" y="150"/>
                </a:cxn>
                <a:cxn ang="0">
                  <a:pos x="83" y="120"/>
                </a:cxn>
                <a:cxn ang="0">
                  <a:pos x="89" y="129"/>
                </a:cxn>
                <a:cxn ang="0">
                  <a:pos x="95" y="147"/>
                </a:cxn>
                <a:cxn ang="0">
                  <a:pos x="119" y="138"/>
                </a:cxn>
                <a:cxn ang="0">
                  <a:pos x="131" y="162"/>
                </a:cxn>
                <a:cxn ang="0">
                  <a:pos x="155" y="159"/>
                </a:cxn>
                <a:cxn ang="0">
                  <a:pos x="173" y="153"/>
                </a:cxn>
                <a:cxn ang="0">
                  <a:pos x="158" y="117"/>
                </a:cxn>
                <a:cxn ang="0">
                  <a:pos x="143" y="93"/>
                </a:cxn>
                <a:cxn ang="0">
                  <a:pos x="131" y="102"/>
                </a:cxn>
                <a:cxn ang="0">
                  <a:pos x="125" y="69"/>
                </a:cxn>
                <a:cxn ang="0">
                  <a:pos x="123" y="58"/>
                </a:cxn>
                <a:cxn ang="0">
                  <a:pos x="103" y="28"/>
                </a:cxn>
                <a:cxn ang="0">
                  <a:pos x="89" y="0"/>
                </a:cxn>
              </a:cxnLst>
              <a:rect l="0" t="0" r="r" b="b"/>
              <a:pathLst>
                <a:path w="178" h="162">
                  <a:moveTo>
                    <a:pt x="89" y="0"/>
                  </a:moveTo>
                  <a:cubicBezTo>
                    <a:pt x="49" y="8"/>
                    <a:pt x="67" y="41"/>
                    <a:pt x="38" y="51"/>
                  </a:cubicBezTo>
                  <a:cubicBezTo>
                    <a:pt x="32" y="49"/>
                    <a:pt x="26" y="43"/>
                    <a:pt x="20" y="45"/>
                  </a:cubicBezTo>
                  <a:cubicBezTo>
                    <a:pt x="14" y="47"/>
                    <a:pt x="2" y="51"/>
                    <a:pt x="2" y="51"/>
                  </a:cubicBezTo>
                  <a:cubicBezTo>
                    <a:pt x="0" y="54"/>
                    <a:pt x="11" y="51"/>
                    <a:pt x="15" y="59"/>
                  </a:cubicBezTo>
                  <a:cubicBezTo>
                    <a:pt x="19" y="67"/>
                    <a:pt x="22" y="85"/>
                    <a:pt x="29" y="100"/>
                  </a:cubicBezTo>
                  <a:cubicBezTo>
                    <a:pt x="36" y="115"/>
                    <a:pt x="50" y="147"/>
                    <a:pt x="59" y="150"/>
                  </a:cubicBezTo>
                  <a:cubicBezTo>
                    <a:pt x="85" y="146"/>
                    <a:pt x="92" y="146"/>
                    <a:pt x="83" y="120"/>
                  </a:cubicBezTo>
                  <a:cubicBezTo>
                    <a:pt x="82" y="117"/>
                    <a:pt x="88" y="126"/>
                    <a:pt x="89" y="129"/>
                  </a:cubicBezTo>
                  <a:cubicBezTo>
                    <a:pt x="92" y="135"/>
                    <a:pt x="95" y="147"/>
                    <a:pt x="95" y="147"/>
                  </a:cubicBezTo>
                  <a:cubicBezTo>
                    <a:pt x="100" y="150"/>
                    <a:pt x="113" y="136"/>
                    <a:pt x="119" y="138"/>
                  </a:cubicBezTo>
                  <a:cubicBezTo>
                    <a:pt x="125" y="140"/>
                    <a:pt x="125" y="159"/>
                    <a:pt x="131" y="162"/>
                  </a:cubicBezTo>
                  <a:cubicBezTo>
                    <a:pt x="139" y="161"/>
                    <a:pt x="147" y="161"/>
                    <a:pt x="155" y="159"/>
                  </a:cubicBezTo>
                  <a:cubicBezTo>
                    <a:pt x="161" y="158"/>
                    <a:pt x="173" y="153"/>
                    <a:pt x="173" y="153"/>
                  </a:cubicBezTo>
                  <a:cubicBezTo>
                    <a:pt x="178" y="137"/>
                    <a:pt x="169" y="128"/>
                    <a:pt x="158" y="117"/>
                  </a:cubicBezTo>
                  <a:cubicBezTo>
                    <a:pt x="154" y="105"/>
                    <a:pt x="156" y="97"/>
                    <a:pt x="143" y="93"/>
                  </a:cubicBezTo>
                  <a:cubicBezTo>
                    <a:pt x="142" y="96"/>
                    <a:pt x="142" y="115"/>
                    <a:pt x="131" y="102"/>
                  </a:cubicBezTo>
                  <a:cubicBezTo>
                    <a:pt x="124" y="93"/>
                    <a:pt x="130" y="79"/>
                    <a:pt x="125" y="69"/>
                  </a:cubicBezTo>
                  <a:cubicBezTo>
                    <a:pt x="124" y="66"/>
                    <a:pt x="126" y="60"/>
                    <a:pt x="123" y="58"/>
                  </a:cubicBezTo>
                  <a:cubicBezTo>
                    <a:pt x="118" y="43"/>
                    <a:pt x="114" y="39"/>
                    <a:pt x="103" y="28"/>
                  </a:cubicBezTo>
                  <a:cubicBezTo>
                    <a:pt x="100" y="5"/>
                    <a:pt x="89" y="13"/>
                    <a:pt x="89" y="0"/>
                  </a:cubicBezTo>
                  <a:close/>
                </a:path>
              </a:pathLst>
            </a:custGeom>
            <a:grpFill/>
            <a:ln w="9525">
              <a:solidFill>
                <a:schemeClr val="tx1"/>
              </a:solidFill>
              <a:round/>
              <a:headEnd/>
              <a:tailEnd/>
            </a:ln>
            <a:effectLst/>
          </p:spPr>
          <p:txBody>
            <a:bodyPr/>
            <a:lstStyle/>
            <a:p>
              <a:pPr eaLnBrk="1" hangingPunct="1"/>
              <a:endParaRPr lang="en-US" sz="2001" b="1" dirty="0">
                <a:solidFill>
                  <a:srgbClr val="000000"/>
                </a:solidFill>
                <a:latin typeface="Arial" charset="0"/>
                <a:cs typeface="+mn-cs"/>
              </a:endParaRPr>
            </a:p>
          </p:txBody>
        </p:sp>
        <p:sp>
          <p:nvSpPr>
            <p:cNvPr id="209" name="Freeform 131"/>
            <p:cNvSpPr>
              <a:spLocks/>
            </p:cNvSpPr>
            <p:nvPr/>
          </p:nvSpPr>
          <p:spPr bwMode="auto">
            <a:xfrm>
              <a:off x="1584" y="1536"/>
              <a:ext cx="52" cy="37"/>
            </a:xfrm>
            <a:custGeom>
              <a:avLst/>
              <a:gdLst/>
              <a:ahLst/>
              <a:cxnLst>
                <a:cxn ang="0">
                  <a:pos x="38" y="8"/>
                </a:cxn>
                <a:cxn ang="0">
                  <a:pos x="22" y="12"/>
                </a:cxn>
                <a:cxn ang="0">
                  <a:pos x="10" y="16"/>
                </a:cxn>
                <a:cxn ang="0">
                  <a:pos x="2" y="36"/>
                </a:cxn>
                <a:cxn ang="0">
                  <a:pos x="8" y="32"/>
                </a:cxn>
                <a:cxn ang="0">
                  <a:pos x="42" y="22"/>
                </a:cxn>
                <a:cxn ang="0">
                  <a:pos x="52" y="4"/>
                </a:cxn>
                <a:cxn ang="0">
                  <a:pos x="38" y="8"/>
                </a:cxn>
              </a:cxnLst>
              <a:rect l="0" t="0" r="r" b="b"/>
              <a:pathLst>
                <a:path w="52" h="37">
                  <a:moveTo>
                    <a:pt x="38" y="8"/>
                  </a:moveTo>
                  <a:cubicBezTo>
                    <a:pt x="33" y="9"/>
                    <a:pt x="27" y="11"/>
                    <a:pt x="22" y="12"/>
                  </a:cubicBezTo>
                  <a:cubicBezTo>
                    <a:pt x="18" y="13"/>
                    <a:pt x="10" y="16"/>
                    <a:pt x="10" y="16"/>
                  </a:cubicBezTo>
                  <a:cubicBezTo>
                    <a:pt x="9" y="18"/>
                    <a:pt x="0" y="35"/>
                    <a:pt x="2" y="36"/>
                  </a:cubicBezTo>
                  <a:cubicBezTo>
                    <a:pt x="4" y="37"/>
                    <a:pt x="6" y="33"/>
                    <a:pt x="8" y="32"/>
                  </a:cubicBezTo>
                  <a:cubicBezTo>
                    <a:pt x="19" y="26"/>
                    <a:pt x="30" y="24"/>
                    <a:pt x="42" y="22"/>
                  </a:cubicBezTo>
                  <a:cubicBezTo>
                    <a:pt x="47" y="17"/>
                    <a:pt x="52" y="4"/>
                    <a:pt x="52" y="4"/>
                  </a:cubicBezTo>
                  <a:cubicBezTo>
                    <a:pt x="39" y="0"/>
                    <a:pt x="34" y="12"/>
                    <a:pt x="38" y="8"/>
                  </a:cubicBezTo>
                  <a:close/>
                </a:path>
              </a:pathLst>
            </a:custGeom>
            <a:grpFill/>
            <a:ln w="9525">
              <a:solidFill>
                <a:schemeClr val="tx1"/>
              </a:solidFill>
              <a:round/>
              <a:headEnd/>
              <a:tailEnd/>
            </a:ln>
            <a:effectLst/>
          </p:spPr>
          <p:txBody>
            <a:bodyPr/>
            <a:lstStyle/>
            <a:p>
              <a:pPr eaLnBrk="1" hangingPunct="1"/>
              <a:endParaRPr lang="en-US" sz="2001" b="1" dirty="0">
                <a:solidFill>
                  <a:srgbClr val="000000"/>
                </a:solidFill>
                <a:latin typeface="Arial" charset="0"/>
                <a:cs typeface="+mn-cs"/>
              </a:endParaRPr>
            </a:p>
          </p:txBody>
        </p:sp>
        <p:sp>
          <p:nvSpPr>
            <p:cNvPr id="210" name="Freeform 132"/>
            <p:cNvSpPr>
              <a:spLocks/>
            </p:cNvSpPr>
            <p:nvPr/>
          </p:nvSpPr>
          <p:spPr bwMode="auto">
            <a:xfrm>
              <a:off x="1728" y="1440"/>
              <a:ext cx="201" cy="175"/>
            </a:xfrm>
            <a:custGeom>
              <a:avLst/>
              <a:gdLst/>
              <a:ahLst/>
              <a:cxnLst>
                <a:cxn ang="0">
                  <a:pos x="103" y="18"/>
                </a:cxn>
                <a:cxn ang="0">
                  <a:pos x="76" y="12"/>
                </a:cxn>
                <a:cxn ang="0">
                  <a:pos x="49" y="27"/>
                </a:cxn>
                <a:cxn ang="0">
                  <a:pos x="37" y="33"/>
                </a:cxn>
                <a:cxn ang="0">
                  <a:pos x="34" y="42"/>
                </a:cxn>
                <a:cxn ang="0">
                  <a:pos x="16" y="48"/>
                </a:cxn>
                <a:cxn ang="0">
                  <a:pos x="13" y="72"/>
                </a:cxn>
                <a:cxn ang="0">
                  <a:pos x="7" y="54"/>
                </a:cxn>
                <a:cxn ang="0">
                  <a:pos x="10" y="93"/>
                </a:cxn>
                <a:cxn ang="0">
                  <a:pos x="16" y="111"/>
                </a:cxn>
                <a:cxn ang="0">
                  <a:pos x="25" y="114"/>
                </a:cxn>
                <a:cxn ang="0">
                  <a:pos x="34" y="120"/>
                </a:cxn>
                <a:cxn ang="0">
                  <a:pos x="100" y="144"/>
                </a:cxn>
                <a:cxn ang="0">
                  <a:pos x="127" y="147"/>
                </a:cxn>
                <a:cxn ang="0">
                  <a:pos x="145" y="141"/>
                </a:cxn>
                <a:cxn ang="0">
                  <a:pos x="166" y="144"/>
                </a:cxn>
                <a:cxn ang="0">
                  <a:pos x="172" y="126"/>
                </a:cxn>
                <a:cxn ang="0">
                  <a:pos x="190" y="72"/>
                </a:cxn>
                <a:cxn ang="0">
                  <a:pos x="181" y="27"/>
                </a:cxn>
                <a:cxn ang="0">
                  <a:pos x="154" y="12"/>
                </a:cxn>
                <a:cxn ang="0">
                  <a:pos x="145" y="15"/>
                </a:cxn>
                <a:cxn ang="0">
                  <a:pos x="136" y="12"/>
                </a:cxn>
                <a:cxn ang="0">
                  <a:pos x="103" y="18"/>
                </a:cxn>
              </a:cxnLst>
              <a:rect l="0" t="0" r="r" b="b"/>
              <a:pathLst>
                <a:path w="201" h="174">
                  <a:moveTo>
                    <a:pt x="103" y="18"/>
                  </a:moveTo>
                  <a:cubicBezTo>
                    <a:pt x="74" y="12"/>
                    <a:pt x="94" y="0"/>
                    <a:pt x="76" y="12"/>
                  </a:cubicBezTo>
                  <a:cubicBezTo>
                    <a:pt x="68" y="24"/>
                    <a:pt x="63" y="24"/>
                    <a:pt x="49" y="27"/>
                  </a:cubicBezTo>
                  <a:cubicBezTo>
                    <a:pt x="41" y="51"/>
                    <a:pt x="53" y="25"/>
                    <a:pt x="37" y="33"/>
                  </a:cubicBezTo>
                  <a:cubicBezTo>
                    <a:pt x="34" y="34"/>
                    <a:pt x="37" y="40"/>
                    <a:pt x="34" y="42"/>
                  </a:cubicBezTo>
                  <a:cubicBezTo>
                    <a:pt x="29" y="46"/>
                    <a:pt x="16" y="48"/>
                    <a:pt x="16" y="48"/>
                  </a:cubicBezTo>
                  <a:cubicBezTo>
                    <a:pt x="15" y="56"/>
                    <a:pt x="20" y="68"/>
                    <a:pt x="13" y="72"/>
                  </a:cubicBezTo>
                  <a:cubicBezTo>
                    <a:pt x="8" y="76"/>
                    <a:pt x="7" y="54"/>
                    <a:pt x="7" y="54"/>
                  </a:cubicBezTo>
                  <a:cubicBezTo>
                    <a:pt x="0" y="76"/>
                    <a:pt x="1" y="73"/>
                    <a:pt x="10" y="93"/>
                  </a:cubicBezTo>
                  <a:cubicBezTo>
                    <a:pt x="13" y="99"/>
                    <a:pt x="14" y="105"/>
                    <a:pt x="16" y="111"/>
                  </a:cubicBezTo>
                  <a:cubicBezTo>
                    <a:pt x="17" y="114"/>
                    <a:pt x="22" y="113"/>
                    <a:pt x="25" y="114"/>
                  </a:cubicBezTo>
                  <a:cubicBezTo>
                    <a:pt x="28" y="116"/>
                    <a:pt x="31" y="119"/>
                    <a:pt x="34" y="120"/>
                  </a:cubicBezTo>
                  <a:cubicBezTo>
                    <a:pt x="56" y="130"/>
                    <a:pt x="78" y="137"/>
                    <a:pt x="100" y="144"/>
                  </a:cubicBezTo>
                  <a:cubicBezTo>
                    <a:pt x="110" y="174"/>
                    <a:pt x="112" y="152"/>
                    <a:pt x="127" y="147"/>
                  </a:cubicBezTo>
                  <a:cubicBezTo>
                    <a:pt x="155" y="161"/>
                    <a:pt x="120" y="149"/>
                    <a:pt x="145" y="141"/>
                  </a:cubicBezTo>
                  <a:cubicBezTo>
                    <a:pt x="152" y="142"/>
                    <a:pt x="160" y="147"/>
                    <a:pt x="166" y="144"/>
                  </a:cubicBezTo>
                  <a:cubicBezTo>
                    <a:pt x="172" y="141"/>
                    <a:pt x="172" y="126"/>
                    <a:pt x="172" y="126"/>
                  </a:cubicBezTo>
                  <a:cubicBezTo>
                    <a:pt x="174" y="95"/>
                    <a:pt x="168" y="87"/>
                    <a:pt x="190" y="72"/>
                  </a:cubicBezTo>
                  <a:cubicBezTo>
                    <a:pt x="196" y="55"/>
                    <a:pt x="201" y="34"/>
                    <a:pt x="181" y="27"/>
                  </a:cubicBezTo>
                  <a:cubicBezTo>
                    <a:pt x="174" y="20"/>
                    <a:pt x="154" y="12"/>
                    <a:pt x="154" y="12"/>
                  </a:cubicBezTo>
                  <a:cubicBezTo>
                    <a:pt x="151" y="13"/>
                    <a:pt x="148" y="15"/>
                    <a:pt x="145" y="15"/>
                  </a:cubicBezTo>
                  <a:cubicBezTo>
                    <a:pt x="142" y="15"/>
                    <a:pt x="139" y="12"/>
                    <a:pt x="136" y="12"/>
                  </a:cubicBezTo>
                  <a:cubicBezTo>
                    <a:pt x="122" y="14"/>
                    <a:pt x="116" y="24"/>
                    <a:pt x="103" y="18"/>
                  </a:cubicBezTo>
                  <a:close/>
                </a:path>
              </a:pathLst>
            </a:custGeom>
            <a:grpFill/>
            <a:ln w="9525">
              <a:solidFill>
                <a:schemeClr val="tx1"/>
              </a:solidFill>
              <a:round/>
              <a:headEnd/>
              <a:tailEnd/>
            </a:ln>
            <a:effectLst/>
          </p:spPr>
          <p:txBody>
            <a:bodyPr/>
            <a:lstStyle/>
            <a:p>
              <a:pPr eaLnBrk="1" hangingPunct="1"/>
              <a:endParaRPr lang="en-US" sz="2001" b="1" dirty="0">
                <a:solidFill>
                  <a:srgbClr val="000000"/>
                </a:solidFill>
                <a:latin typeface="Arial" charset="0"/>
                <a:cs typeface="+mn-cs"/>
              </a:endParaRPr>
            </a:p>
          </p:txBody>
        </p:sp>
      </p:grpSp>
      <p:sp>
        <p:nvSpPr>
          <p:cNvPr id="211" name="Freeform 56"/>
          <p:cNvSpPr>
            <a:spLocks/>
          </p:cNvSpPr>
          <p:nvPr/>
        </p:nvSpPr>
        <p:spPr bwMode="auto">
          <a:xfrm rot="15838459">
            <a:off x="498942" y="4798863"/>
            <a:ext cx="375182" cy="211108"/>
          </a:xfrm>
          <a:custGeom>
            <a:avLst/>
            <a:gdLst>
              <a:gd name="T0" fmla="*/ 8134 w 221"/>
              <a:gd name="T1" fmla="*/ 0 h 135"/>
              <a:gd name="T2" fmla="*/ 0 w 221"/>
              <a:gd name="T3" fmla="*/ 2238 h 135"/>
              <a:gd name="T4" fmla="*/ 3398 w 221"/>
              <a:gd name="T5" fmla="*/ 3869 h 135"/>
              <a:gd name="T6" fmla="*/ 10935 w 221"/>
              <a:gd name="T7" fmla="*/ 4538 h 135"/>
              <a:gd name="T8" fmla="*/ 18779 w 221"/>
              <a:gd name="T9" fmla="*/ 7402 h 135"/>
              <a:gd name="T10" fmla="*/ 39722 w 221"/>
              <a:gd name="T11" fmla="*/ 6250 h 135"/>
              <a:gd name="T12" fmla="*/ 40008 w 221"/>
              <a:gd name="T13" fmla="*/ 3152 h 135"/>
              <a:gd name="T14" fmla="*/ 24746 w 221"/>
              <a:gd name="T15" fmla="*/ 535 h 135"/>
              <a:gd name="T16" fmla="*/ 8134 w 221"/>
              <a:gd name="T17" fmla="*/ 0 h 1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1"/>
              <a:gd name="T28" fmla="*/ 0 h 135"/>
              <a:gd name="T29" fmla="*/ 221 w 221"/>
              <a:gd name="T30" fmla="*/ 135 h 13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1" h="135">
                <a:moveTo>
                  <a:pt x="45" y="0"/>
                </a:moveTo>
                <a:lnTo>
                  <a:pt x="0" y="40"/>
                </a:lnTo>
                <a:lnTo>
                  <a:pt x="19" y="71"/>
                </a:lnTo>
                <a:lnTo>
                  <a:pt x="60" y="82"/>
                </a:lnTo>
                <a:lnTo>
                  <a:pt x="103" y="134"/>
                </a:lnTo>
                <a:lnTo>
                  <a:pt x="218" y="113"/>
                </a:lnTo>
                <a:lnTo>
                  <a:pt x="220" y="57"/>
                </a:lnTo>
                <a:lnTo>
                  <a:pt x="136" y="10"/>
                </a:lnTo>
                <a:lnTo>
                  <a:pt x="45" y="0"/>
                </a:lnTo>
              </a:path>
            </a:pathLst>
          </a:custGeom>
          <a:solidFill>
            <a:schemeClr val="bg1">
              <a:lumMod val="75000"/>
            </a:schemeClr>
          </a:solidFill>
          <a:ln w="12700" cap="rnd">
            <a:solidFill>
              <a:srgbClr val="000000"/>
            </a:solidFill>
            <a:round/>
            <a:headEnd/>
            <a:tailEnd/>
          </a:ln>
        </p:spPr>
        <p:txBody>
          <a:bodyPr/>
          <a:lstStyle/>
          <a:p>
            <a:pPr eaLnBrk="1" hangingPunct="1"/>
            <a:endParaRPr lang="en-US" sz="2001" b="1" dirty="0">
              <a:solidFill>
                <a:srgbClr val="000000"/>
              </a:solidFill>
              <a:latin typeface="Arial" charset="0"/>
              <a:cs typeface="+mn-cs"/>
            </a:endParaRPr>
          </a:p>
        </p:txBody>
      </p:sp>
      <p:sp>
        <p:nvSpPr>
          <p:cNvPr id="212" name="Freeform 211"/>
          <p:cNvSpPr>
            <a:spLocks/>
          </p:cNvSpPr>
          <p:nvPr/>
        </p:nvSpPr>
        <p:spPr bwMode="auto">
          <a:xfrm>
            <a:off x="5210071" y="4935379"/>
            <a:ext cx="227991" cy="118706"/>
          </a:xfrm>
          <a:custGeom>
            <a:avLst/>
            <a:gdLst>
              <a:gd name="T0" fmla="*/ 16673 w 95"/>
              <a:gd name="T1" fmla="*/ 0 h 52"/>
              <a:gd name="T2" fmla="*/ 0 w 95"/>
              <a:gd name="T3" fmla="*/ 1514 h 52"/>
              <a:gd name="T4" fmla="*/ 1 w 95"/>
              <a:gd name="T5" fmla="*/ 2365 h 52"/>
              <a:gd name="T6" fmla="*/ 4584 w 95"/>
              <a:gd name="T7" fmla="*/ 2469 h 52"/>
              <a:gd name="T8" fmla="*/ 4666 w 95"/>
              <a:gd name="T9" fmla="*/ 3471 h 52"/>
              <a:gd name="T10" fmla="*/ 12932 w 95"/>
              <a:gd name="T11" fmla="*/ 3276 h 52"/>
              <a:gd name="T12" fmla="*/ 15366 w 95"/>
              <a:gd name="T13" fmla="*/ 2469 h 52"/>
              <a:gd name="T14" fmla="*/ 19253 w 95"/>
              <a:gd name="T15" fmla="*/ 1600 h 52"/>
              <a:gd name="T16" fmla="*/ 16673 w 95"/>
              <a:gd name="T17" fmla="*/ 0 h 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5"/>
              <a:gd name="T28" fmla="*/ 0 h 52"/>
              <a:gd name="T29" fmla="*/ 95 w 95"/>
              <a:gd name="T30" fmla="*/ 52 h 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5" h="52">
                <a:moveTo>
                  <a:pt x="82" y="0"/>
                </a:moveTo>
                <a:lnTo>
                  <a:pt x="0" y="22"/>
                </a:lnTo>
                <a:lnTo>
                  <a:pt x="1" y="35"/>
                </a:lnTo>
                <a:lnTo>
                  <a:pt x="22" y="36"/>
                </a:lnTo>
                <a:lnTo>
                  <a:pt x="23" y="51"/>
                </a:lnTo>
                <a:lnTo>
                  <a:pt x="63" y="49"/>
                </a:lnTo>
                <a:lnTo>
                  <a:pt x="75" y="36"/>
                </a:lnTo>
                <a:lnTo>
                  <a:pt x="94" y="23"/>
                </a:lnTo>
                <a:lnTo>
                  <a:pt x="82" y="0"/>
                </a:lnTo>
              </a:path>
            </a:pathLst>
          </a:custGeom>
          <a:solidFill>
            <a:schemeClr val="bg1">
              <a:lumMod val="75000"/>
            </a:schemeClr>
          </a:solidFill>
          <a:ln w="12700" cap="rnd">
            <a:solidFill>
              <a:srgbClr val="000000"/>
            </a:solidFill>
            <a:round/>
            <a:headEnd/>
            <a:tailEnd/>
          </a:ln>
        </p:spPr>
        <p:txBody>
          <a:bodyPr/>
          <a:lstStyle/>
          <a:p>
            <a:pPr eaLnBrk="1" hangingPunct="1"/>
            <a:endParaRPr lang="en-US" sz="2001" b="1" dirty="0">
              <a:solidFill>
                <a:srgbClr val="000000"/>
              </a:solidFill>
              <a:latin typeface="Arial" charset="0"/>
              <a:cs typeface="+mn-cs"/>
            </a:endParaRPr>
          </a:p>
        </p:txBody>
      </p:sp>
      <p:sp>
        <p:nvSpPr>
          <p:cNvPr id="213" name="Freeform 212"/>
          <p:cNvSpPr>
            <a:spLocks/>
          </p:cNvSpPr>
          <p:nvPr/>
        </p:nvSpPr>
        <p:spPr bwMode="auto">
          <a:xfrm>
            <a:off x="4752866" y="5087779"/>
            <a:ext cx="216686" cy="111169"/>
          </a:xfrm>
          <a:custGeom>
            <a:avLst/>
            <a:gdLst>
              <a:gd name="T0" fmla="*/ 2520 w 91"/>
              <a:gd name="T1" fmla="*/ 2 h 49"/>
              <a:gd name="T2" fmla="*/ 0 w 91"/>
              <a:gd name="T3" fmla="*/ 2686 h 49"/>
              <a:gd name="T4" fmla="*/ 4112 w 91"/>
              <a:gd name="T5" fmla="*/ 2863 h 49"/>
              <a:gd name="T6" fmla="*/ 6566 w 91"/>
              <a:gd name="T7" fmla="*/ 2231 h 49"/>
              <a:gd name="T8" fmla="*/ 11343 w 91"/>
              <a:gd name="T9" fmla="*/ 2378 h 49"/>
              <a:gd name="T10" fmla="*/ 15587 w 91"/>
              <a:gd name="T11" fmla="*/ 1191 h 49"/>
              <a:gd name="T12" fmla="*/ 12832 w 91"/>
              <a:gd name="T13" fmla="*/ 682 h 49"/>
              <a:gd name="T14" fmla="*/ 10714 w 91"/>
              <a:gd name="T15" fmla="*/ 0 h 49"/>
              <a:gd name="T16" fmla="*/ 2520 w 91"/>
              <a:gd name="T17" fmla="*/ 2 h 4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1"/>
              <a:gd name="T28" fmla="*/ 0 h 49"/>
              <a:gd name="T29" fmla="*/ 91 w 91"/>
              <a:gd name="T30" fmla="*/ 49 h 4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1" h="49">
                <a:moveTo>
                  <a:pt x="14" y="2"/>
                </a:moveTo>
                <a:lnTo>
                  <a:pt x="0" y="46"/>
                </a:lnTo>
                <a:lnTo>
                  <a:pt x="24" y="48"/>
                </a:lnTo>
                <a:lnTo>
                  <a:pt x="38" y="38"/>
                </a:lnTo>
                <a:lnTo>
                  <a:pt x="66" y="40"/>
                </a:lnTo>
                <a:lnTo>
                  <a:pt x="90" y="20"/>
                </a:lnTo>
                <a:lnTo>
                  <a:pt x="74" y="12"/>
                </a:lnTo>
                <a:lnTo>
                  <a:pt x="62" y="0"/>
                </a:lnTo>
                <a:lnTo>
                  <a:pt x="14" y="2"/>
                </a:lnTo>
              </a:path>
            </a:pathLst>
          </a:custGeom>
          <a:solidFill>
            <a:schemeClr val="bg1">
              <a:lumMod val="75000"/>
            </a:schemeClr>
          </a:solidFill>
          <a:ln w="12700" cap="rnd">
            <a:solidFill>
              <a:srgbClr val="000000"/>
            </a:solidFill>
            <a:round/>
            <a:headEnd/>
            <a:tailEnd/>
          </a:ln>
        </p:spPr>
        <p:txBody>
          <a:bodyPr/>
          <a:lstStyle/>
          <a:p>
            <a:pPr eaLnBrk="1" hangingPunct="1"/>
            <a:endParaRPr lang="en-US" sz="2001" b="1" dirty="0">
              <a:solidFill>
                <a:srgbClr val="000000"/>
              </a:solidFill>
              <a:latin typeface="Arial" charset="0"/>
              <a:cs typeface="+mn-cs"/>
            </a:endParaRPr>
          </a:p>
        </p:txBody>
      </p:sp>
      <p:sp>
        <p:nvSpPr>
          <p:cNvPr id="214" name="Freeform 133"/>
          <p:cNvSpPr>
            <a:spLocks/>
          </p:cNvSpPr>
          <p:nvPr/>
        </p:nvSpPr>
        <p:spPr bwMode="auto">
          <a:xfrm>
            <a:off x="304800" y="1353979"/>
            <a:ext cx="471720" cy="442238"/>
          </a:xfrm>
          <a:custGeom>
            <a:avLst/>
            <a:gdLst/>
            <a:ahLst/>
            <a:cxnLst>
              <a:cxn ang="0">
                <a:pos x="168" y="153"/>
              </a:cxn>
              <a:cxn ang="0">
                <a:pos x="380" y="0"/>
              </a:cxn>
              <a:cxn ang="0">
                <a:pos x="481" y="27"/>
              </a:cxn>
              <a:cxn ang="0">
                <a:pos x="531" y="76"/>
              </a:cxn>
              <a:cxn ang="0">
                <a:pos x="730" y="95"/>
              </a:cxn>
              <a:cxn ang="0">
                <a:pos x="736" y="603"/>
              </a:cxn>
              <a:cxn ang="0">
                <a:pos x="801" y="618"/>
              </a:cxn>
              <a:cxn ang="0">
                <a:pos x="831" y="679"/>
              </a:cxn>
              <a:cxn ang="0">
                <a:pos x="877" y="658"/>
              </a:cxn>
              <a:cxn ang="0">
                <a:pos x="973" y="796"/>
              </a:cxn>
              <a:cxn ang="0">
                <a:pos x="1055" y="860"/>
              </a:cxn>
              <a:cxn ang="0">
                <a:pos x="1052" y="915"/>
              </a:cxn>
              <a:cxn ang="0">
                <a:pos x="948" y="922"/>
              </a:cxn>
              <a:cxn ang="0">
                <a:pos x="902" y="753"/>
              </a:cxn>
              <a:cxn ang="0">
                <a:pos x="574" y="587"/>
              </a:cxn>
              <a:cxn ang="0">
                <a:pos x="583" y="639"/>
              </a:cxn>
              <a:cxn ang="0">
                <a:pos x="508" y="707"/>
              </a:cxn>
              <a:cxn ang="0">
                <a:pos x="496" y="682"/>
              </a:cxn>
              <a:cxn ang="0">
                <a:pos x="475" y="682"/>
              </a:cxn>
              <a:cxn ang="0">
                <a:pos x="416" y="823"/>
              </a:cxn>
              <a:cxn ang="0">
                <a:pos x="233" y="962"/>
              </a:cxn>
              <a:cxn ang="0">
                <a:pos x="52" y="1028"/>
              </a:cxn>
              <a:cxn ang="0">
                <a:pos x="0" y="1019"/>
              </a:cxn>
              <a:cxn ang="0">
                <a:pos x="208" y="900"/>
              </a:cxn>
              <a:cxn ang="0">
                <a:pos x="233" y="900"/>
              </a:cxn>
              <a:cxn ang="0">
                <a:pos x="309" y="808"/>
              </a:cxn>
              <a:cxn ang="0">
                <a:pos x="343" y="805"/>
              </a:cxn>
              <a:cxn ang="0">
                <a:pos x="395" y="735"/>
              </a:cxn>
              <a:cxn ang="0">
                <a:pos x="377" y="704"/>
              </a:cxn>
              <a:cxn ang="0">
                <a:pos x="266" y="719"/>
              </a:cxn>
              <a:cxn ang="0">
                <a:pos x="190" y="544"/>
              </a:cxn>
              <a:cxn ang="0">
                <a:pos x="233" y="465"/>
              </a:cxn>
              <a:cxn ang="0">
                <a:pos x="303" y="437"/>
              </a:cxn>
              <a:cxn ang="0">
                <a:pos x="278" y="368"/>
              </a:cxn>
              <a:cxn ang="0">
                <a:pos x="205" y="400"/>
              </a:cxn>
              <a:cxn ang="0">
                <a:pos x="150" y="300"/>
              </a:cxn>
              <a:cxn ang="0">
                <a:pos x="211" y="276"/>
              </a:cxn>
              <a:cxn ang="0">
                <a:pos x="266" y="303"/>
              </a:cxn>
              <a:cxn ang="0">
                <a:pos x="291" y="288"/>
              </a:cxn>
              <a:cxn ang="0">
                <a:pos x="245" y="202"/>
              </a:cxn>
              <a:cxn ang="0">
                <a:pos x="165" y="196"/>
              </a:cxn>
              <a:cxn ang="0">
                <a:pos x="168" y="153"/>
              </a:cxn>
            </a:cxnLst>
            <a:rect l="0" t="0" r="r" b="b"/>
            <a:pathLst>
              <a:path w="1056" h="1029">
                <a:moveTo>
                  <a:pt x="168" y="153"/>
                </a:moveTo>
                <a:lnTo>
                  <a:pt x="380" y="0"/>
                </a:lnTo>
                <a:lnTo>
                  <a:pt x="481" y="27"/>
                </a:lnTo>
                <a:lnTo>
                  <a:pt x="531" y="76"/>
                </a:lnTo>
                <a:lnTo>
                  <a:pt x="730" y="95"/>
                </a:lnTo>
                <a:lnTo>
                  <a:pt x="736" y="603"/>
                </a:lnTo>
                <a:lnTo>
                  <a:pt x="801" y="618"/>
                </a:lnTo>
                <a:lnTo>
                  <a:pt x="831" y="679"/>
                </a:lnTo>
                <a:lnTo>
                  <a:pt x="877" y="658"/>
                </a:lnTo>
                <a:lnTo>
                  <a:pt x="973" y="796"/>
                </a:lnTo>
                <a:lnTo>
                  <a:pt x="1055" y="860"/>
                </a:lnTo>
                <a:lnTo>
                  <a:pt x="1052" y="915"/>
                </a:lnTo>
                <a:lnTo>
                  <a:pt x="948" y="922"/>
                </a:lnTo>
                <a:lnTo>
                  <a:pt x="902" y="753"/>
                </a:lnTo>
                <a:lnTo>
                  <a:pt x="574" y="587"/>
                </a:lnTo>
                <a:lnTo>
                  <a:pt x="583" y="639"/>
                </a:lnTo>
                <a:lnTo>
                  <a:pt x="508" y="707"/>
                </a:lnTo>
                <a:lnTo>
                  <a:pt x="496" y="682"/>
                </a:lnTo>
                <a:lnTo>
                  <a:pt x="475" y="682"/>
                </a:lnTo>
                <a:lnTo>
                  <a:pt x="416" y="823"/>
                </a:lnTo>
                <a:lnTo>
                  <a:pt x="233" y="962"/>
                </a:lnTo>
                <a:lnTo>
                  <a:pt x="52" y="1028"/>
                </a:lnTo>
                <a:lnTo>
                  <a:pt x="0" y="1019"/>
                </a:lnTo>
                <a:lnTo>
                  <a:pt x="208" y="900"/>
                </a:lnTo>
                <a:lnTo>
                  <a:pt x="233" y="900"/>
                </a:lnTo>
                <a:lnTo>
                  <a:pt x="309" y="808"/>
                </a:lnTo>
                <a:lnTo>
                  <a:pt x="343" y="805"/>
                </a:lnTo>
                <a:lnTo>
                  <a:pt x="395" y="735"/>
                </a:lnTo>
                <a:lnTo>
                  <a:pt x="377" y="704"/>
                </a:lnTo>
                <a:lnTo>
                  <a:pt x="266" y="719"/>
                </a:lnTo>
                <a:lnTo>
                  <a:pt x="190" y="544"/>
                </a:lnTo>
                <a:lnTo>
                  <a:pt x="233" y="465"/>
                </a:lnTo>
                <a:lnTo>
                  <a:pt x="303" y="437"/>
                </a:lnTo>
                <a:lnTo>
                  <a:pt x="278" y="368"/>
                </a:lnTo>
                <a:lnTo>
                  <a:pt x="205" y="400"/>
                </a:lnTo>
                <a:lnTo>
                  <a:pt x="150" y="300"/>
                </a:lnTo>
                <a:lnTo>
                  <a:pt x="211" y="276"/>
                </a:lnTo>
                <a:lnTo>
                  <a:pt x="266" y="303"/>
                </a:lnTo>
                <a:lnTo>
                  <a:pt x="291" y="288"/>
                </a:lnTo>
                <a:lnTo>
                  <a:pt x="245" y="202"/>
                </a:lnTo>
                <a:lnTo>
                  <a:pt x="165" y="196"/>
                </a:lnTo>
                <a:lnTo>
                  <a:pt x="168" y="153"/>
                </a:lnTo>
              </a:path>
            </a:pathLst>
          </a:custGeom>
          <a:solidFill>
            <a:schemeClr val="bg1">
              <a:lumMod val="75000"/>
            </a:schemeClr>
          </a:solidFill>
          <a:ln w="3175" cap="rnd" cmpd="sng">
            <a:solidFill>
              <a:srgbClr val="000000"/>
            </a:solidFill>
            <a:prstDash val="solid"/>
            <a:round/>
            <a:headEnd type="none" w="sm" len="sm"/>
            <a:tailEnd type="none" w="sm" len="sm"/>
          </a:ln>
          <a:effectLst/>
        </p:spPr>
        <p:txBody>
          <a:bodyPr/>
          <a:lstStyle/>
          <a:p>
            <a:pPr eaLnBrk="1" hangingPunct="1"/>
            <a:endParaRPr lang="en-US" sz="2001" b="1" dirty="0">
              <a:solidFill>
                <a:srgbClr val="000000"/>
              </a:solidFill>
              <a:latin typeface="Arial" charset="0"/>
              <a:cs typeface="+mn-cs"/>
            </a:endParaRPr>
          </a:p>
        </p:txBody>
      </p:sp>
      <p:sp>
        <p:nvSpPr>
          <p:cNvPr id="215" name="TextBox 214"/>
          <p:cNvSpPr txBox="1"/>
          <p:nvPr/>
        </p:nvSpPr>
        <p:spPr>
          <a:xfrm>
            <a:off x="409466" y="5163982"/>
            <a:ext cx="609600" cy="246093"/>
          </a:xfrm>
          <a:prstGeom prst="rect">
            <a:avLst/>
          </a:prstGeom>
          <a:noFill/>
        </p:spPr>
        <p:txBody>
          <a:bodyPr wrap="square" rtlCol="0">
            <a:spAutoFit/>
          </a:bodyPr>
          <a:lstStyle/>
          <a:p>
            <a:pPr eaLnBrk="1" hangingPunct="1"/>
            <a:r>
              <a:rPr lang="en-US" sz="999" b="1" dirty="0">
                <a:solidFill>
                  <a:srgbClr val="000000"/>
                </a:solidFill>
                <a:latin typeface="Arial" charset="0"/>
                <a:cs typeface="+mn-cs"/>
              </a:rPr>
              <a:t>GUAM</a:t>
            </a:r>
          </a:p>
        </p:txBody>
      </p:sp>
      <p:sp>
        <p:nvSpPr>
          <p:cNvPr id="216" name="TextBox 215"/>
          <p:cNvSpPr txBox="1"/>
          <p:nvPr/>
        </p:nvSpPr>
        <p:spPr>
          <a:xfrm>
            <a:off x="942866" y="4630582"/>
            <a:ext cx="609600" cy="246093"/>
          </a:xfrm>
          <a:prstGeom prst="rect">
            <a:avLst/>
          </a:prstGeom>
          <a:noFill/>
        </p:spPr>
        <p:txBody>
          <a:bodyPr wrap="square" rtlCol="0">
            <a:spAutoFit/>
          </a:bodyPr>
          <a:lstStyle/>
          <a:p>
            <a:pPr eaLnBrk="1" hangingPunct="1"/>
            <a:r>
              <a:rPr lang="en-US" sz="999" b="1" dirty="0">
                <a:solidFill>
                  <a:srgbClr val="000000"/>
                </a:solidFill>
                <a:latin typeface="Arial" charset="0"/>
                <a:cs typeface="+mn-cs"/>
              </a:rPr>
              <a:t>HI</a:t>
            </a:r>
          </a:p>
        </p:txBody>
      </p:sp>
      <p:sp>
        <p:nvSpPr>
          <p:cNvPr id="217" name="TextBox 216"/>
          <p:cNvSpPr txBox="1"/>
          <p:nvPr/>
        </p:nvSpPr>
        <p:spPr>
          <a:xfrm>
            <a:off x="4676666" y="4859182"/>
            <a:ext cx="609600" cy="246093"/>
          </a:xfrm>
          <a:prstGeom prst="rect">
            <a:avLst/>
          </a:prstGeom>
          <a:noFill/>
        </p:spPr>
        <p:txBody>
          <a:bodyPr wrap="square" rtlCol="0">
            <a:spAutoFit/>
          </a:bodyPr>
          <a:lstStyle/>
          <a:p>
            <a:pPr eaLnBrk="1" hangingPunct="1"/>
            <a:r>
              <a:rPr lang="en-US" sz="999" b="1" dirty="0">
                <a:solidFill>
                  <a:srgbClr val="000000"/>
                </a:solidFill>
                <a:latin typeface="Arial" charset="0"/>
                <a:cs typeface="+mn-cs"/>
              </a:rPr>
              <a:t>PR</a:t>
            </a:r>
          </a:p>
        </p:txBody>
      </p:sp>
      <p:sp>
        <p:nvSpPr>
          <p:cNvPr id="218" name="TextBox 217"/>
          <p:cNvSpPr txBox="1"/>
          <p:nvPr/>
        </p:nvSpPr>
        <p:spPr>
          <a:xfrm>
            <a:off x="5133866" y="4706782"/>
            <a:ext cx="609600" cy="246093"/>
          </a:xfrm>
          <a:prstGeom prst="rect">
            <a:avLst/>
          </a:prstGeom>
          <a:noFill/>
        </p:spPr>
        <p:txBody>
          <a:bodyPr wrap="square" rtlCol="0">
            <a:spAutoFit/>
          </a:bodyPr>
          <a:lstStyle/>
          <a:p>
            <a:pPr eaLnBrk="1" hangingPunct="1"/>
            <a:r>
              <a:rPr lang="en-US" sz="999" b="1" dirty="0">
                <a:solidFill>
                  <a:srgbClr val="000000"/>
                </a:solidFill>
                <a:latin typeface="Arial" charset="0"/>
                <a:cs typeface="+mn-cs"/>
              </a:rPr>
              <a:t>VI</a:t>
            </a:r>
          </a:p>
        </p:txBody>
      </p:sp>
      <p:sp>
        <p:nvSpPr>
          <p:cNvPr id="220" name="TextBox 219"/>
          <p:cNvSpPr txBox="1"/>
          <p:nvPr/>
        </p:nvSpPr>
        <p:spPr>
          <a:xfrm>
            <a:off x="1901507" y="3156903"/>
            <a:ext cx="801758" cy="399853"/>
          </a:xfrm>
          <a:prstGeom prst="rect">
            <a:avLst/>
          </a:prstGeom>
          <a:noFill/>
        </p:spPr>
        <p:txBody>
          <a:bodyPr wrap="square" rtlCol="0">
            <a:spAutoFit/>
          </a:bodyPr>
          <a:lstStyle/>
          <a:p>
            <a:pPr eaLnBrk="1" hangingPunct="1">
              <a:buFontTx/>
              <a:buBlip>
                <a:blip r:embed="rId3"/>
              </a:buBlip>
            </a:pPr>
            <a:r>
              <a:rPr lang="en-US" sz="999" b="1" dirty="0">
                <a:solidFill>
                  <a:srgbClr val="000000"/>
                </a:solidFill>
                <a:latin typeface="Arial" charset="0"/>
                <a:cs typeface="Arial" pitchFamily="34" charset="0"/>
              </a:rPr>
              <a:t> </a:t>
            </a:r>
            <a:br>
              <a:rPr lang="en-US" sz="999" b="1" dirty="0">
                <a:solidFill>
                  <a:srgbClr val="000000"/>
                </a:solidFill>
                <a:latin typeface="Arial" charset="0"/>
                <a:cs typeface="Arial" pitchFamily="34" charset="0"/>
              </a:rPr>
            </a:br>
            <a:r>
              <a:rPr lang="en-US" sz="999" b="1" dirty="0">
                <a:solidFill>
                  <a:srgbClr val="000000"/>
                </a:solidFill>
                <a:latin typeface="Arial" charset="0"/>
                <a:cs typeface="Arial" pitchFamily="34" charset="0"/>
              </a:rPr>
              <a:t>Denver</a:t>
            </a:r>
          </a:p>
        </p:txBody>
      </p:sp>
      <p:sp>
        <p:nvSpPr>
          <p:cNvPr id="221" name="TextBox 220"/>
          <p:cNvSpPr txBox="1"/>
          <p:nvPr/>
        </p:nvSpPr>
        <p:spPr>
          <a:xfrm>
            <a:off x="2994813" y="3231371"/>
            <a:ext cx="1093303" cy="399853"/>
          </a:xfrm>
          <a:prstGeom prst="rect">
            <a:avLst/>
          </a:prstGeom>
          <a:noFill/>
        </p:spPr>
        <p:txBody>
          <a:bodyPr wrap="square" rtlCol="0">
            <a:spAutoFit/>
          </a:bodyPr>
          <a:lstStyle/>
          <a:p>
            <a:pPr eaLnBrk="1" hangingPunct="1">
              <a:buFontTx/>
              <a:buBlip>
                <a:blip r:embed="rId3"/>
              </a:buBlip>
            </a:pPr>
            <a:r>
              <a:rPr lang="en-US" sz="999" b="1" dirty="0">
                <a:solidFill>
                  <a:srgbClr val="000000"/>
                </a:solidFill>
                <a:latin typeface="Arial" charset="0"/>
                <a:cs typeface="Arial" pitchFamily="34" charset="0"/>
              </a:rPr>
              <a:t> </a:t>
            </a:r>
            <a:br>
              <a:rPr lang="en-US" sz="999" b="1" dirty="0">
                <a:solidFill>
                  <a:srgbClr val="000000"/>
                </a:solidFill>
                <a:latin typeface="Arial" charset="0"/>
                <a:cs typeface="Arial" pitchFamily="34" charset="0"/>
              </a:rPr>
            </a:br>
            <a:r>
              <a:rPr lang="en-US" sz="999" b="1" dirty="0">
                <a:solidFill>
                  <a:srgbClr val="000000"/>
                </a:solidFill>
                <a:latin typeface="Arial" charset="0"/>
                <a:cs typeface="Arial" pitchFamily="34" charset="0"/>
              </a:rPr>
              <a:t>Kansas City</a:t>
            </a:r>
          </a:p>
        </p:txBody>
      </p:sp>
      <p:sp>
        <p:nvSpPr>
          <p:cNvPr id="222" name="TextBox 221"/>
          <p:cNvSpPr txBox="1"/>
          <p:nvPr/>
        </p:nvSpPr>
        <p:spPr>
          <a:xfrm>
            <a:off x="338745" y="3126014"/>
            <a:ext cx="1020416" cy="246093"/>
          </a:xfrm>
          <a:prstGeom prst="rect">
            <a:avLst/>
          </a:prstGeom>
          <a:noFill/>
        </p:spPr>
        <p:txBody>
          <a:bodyPr wrap="square" rtlCol="0">
            <a:spAutoFit/>
          </a:bodyPr>
          <a:lstStyle/>
          <a:p>
            <a:pPr eaLnBrk="1" hangingPunct="1">
              <a:buFontTx/>
              <a:buBlip>
                <a:blip r:embed="rId3"/>
              </a:buBlip>
            </a:pPr>
            <a:r>
              <a:rPr lang="en-US" sz="999" b="1" dirty="0">
                <a:solidFill>
                  <a:srgbClr val="000000"/>
                </a:solidFill>
                <a:latin typeface="Arial" charset="0"/>
                <a:cs typeface="Arial" pitchFamily="34" charset="0"/>
              </a:rPr>
              <a:t> Oakland</a:t>
            </a:r>
          </a:p>
        </p:txBody>
      </p:sp>
      <p:sp>
        <p:nvSpPr>
          <p:cNvPr id="223" name="TextBox 222"/>
          <p:cNvSpPr txBox="1"/>
          <p:nvPr/>
        </p:nvSpPr>
        <p:spPr>
          <a:xfrm>
            <a:off x="2659948" y="4064487"/>
            <a:ext cx="801758" cy="399853"/>
          </a:xfrm>
          <a:prstGeom prst="rect">
            <a:avLst/>
          </a:prstGeom>
          <a:noFill/>
        </p:spPr>
        <p:txBody>
          <a:bodyPr wrap="square" rtlCol="0">
            <a:spAutoFit/>
          </a:bodyPr>
          <a:lstStyle/>
          <a:p>
            <a:pPr eaLnBrk="1" hangingPunct="1">
              <a:buFontTx/>
              <a:buBlip>
                <a:blip r:embed="rId3"/>
              </a:buBlip>
            </a:pPr>
            <a:r>
              <a:rPr lang="en-US" sz="999" b="1" dirty="0">
                <a:solidFill>
                  <a:srgbClr val="000000"/>
                </a:solidFill>
                <a:latin typeface="Arial" charset="0"/>
                <a:cs typeface="Arial" pitchFamily="34" charset="0"/>
              </a:rPr>
              <a:t> </a:t>
            </a:r>
            <a:br>
              <a:rPr lang="en-US" sz="999" b="1" dirty="0">
                <a:solidFill>
                  <a:srgbClr val="000000"/>
                </a:solidFill>
                <a:latin typeface="Arial" charset="0"/>
                <a:cs typeface="Arial" pitchFamily="34" charset="0"/>
              </a:rPr>
            </a:br>
            <a:r>
              <a:rPr lang="en-US" sz="999" b="1" dirty="0">
                <a:solidFill>
                  <a:srgbClr val="000000"/>
                </a:solidFill>
                <a:latin typeface="Arial" charset="0"/>
                <a:cs typeface="Arial" pitchFamily="34" charset="0"/>
              </a:rPr>
              <a:t>Denton</a:t>
            </a:r>
          </a:p>
        </p:txBody>
      </p:sp>
      <p:sp>
        <p:nvSpPr>
          <p:cNvPr id="278" name="TextBox 277"/>
          <p:cNvSpPr txBox="1"/>
          <p:nvPr/>
        </p:nvSpPr>
        <p:spPr>
          <a:xfrm>
            <a:off x="4159957" y="3877222"/>
            <a:ext cx="801758" cy="246093"/>
          </a:xfrm>
          <a:prstGeom prst="rect">
            <a:avLst/>
          </a:prstGeom>
          <a:noFill/>
        </p:spPr>
        <p:txBody>
          <a:bodyPr wrap="square" rtlCol="0">
            <a:spAutoFit/>
          </a:bodyPr>
          <a:lstStyle/>
          <a:p>
            <a:pPr eaLnBrk="1" hangingPunct="1">
              <a:buFontTx/>
              <a:buBlip>
                <a:blip r:embed="rId3"/>
              </a:buBlip>
            </a:pPr>
            <a:r>
              <a:rPr lang="en-US" sz="999" b="1" dirty="0">
                <a:solidFill>
                  <a:srgbClr val="000000"/>
                </a:solidFill>
                <a:latin typeface="Arial" charset="0"/>
                <a:cs typeface="Arial" pitchFamily="34" charset="0"/>
              </a:rPr>
              <a:t> Atlanta</a:t>
            </a:r>
          </a:p>
        </p:txBody>
      </p:sp>
      <p:sp>
        <p:nvSpPr>
          <p:cNvPr id="279" name="TextBox 278"/>
          <p:cNvSpPr txBox="1"/>
          <p:nvPr/>
        </p:nvSpPr>
        <p:spPr>
          <a:xfrm>
            <a:off x="3687867" y="2760367"/>
            <a:ext cx="1093303" cy="246093"/>
          </a:xfrm>
          <a:prstGeom prst="rect">
            <a:avLst/>
          </a:prstGeom>
          <a:noFill/>
        </p:spPr>
        <p:txBody>
          <a:bodyPr wrap="square" rtlCol="0">
            <a:spAutoFit/>
          </a:bodyPr>
          <a:lstStyle/>
          <a:p>
            <a:pPr eaLnBrk="1" hangingPunct="1">
              <a:buFontTx/>
              <a:buBlip>
                <a:blip r:embed="rId3"/>
              </a:buBlip>
            </a:pPr>
            <a:r>
              <a:rPr lang="en-US" sz="999" b="1" dirty="0">
                <a:solidFill>
                  <a:srgbClr val="000000"/>
                </a:solidFill>
                <a:latin typeface="Arial" charset="0"/>
                <a:cs typeface="Arial" pitchFamily="34" charset="0"/>
              </a:rPr>
              <a:t> Chicago</a:t>
            </a:r>
          </a:p>
        </p:txBody>
      </p:sp>
      <p:sp>
        <p:nvSpPr>
          <p:cNvPr id="280" name="TextBox 279"/>
          <p:cNvSpPr txBox="1"/>
          <p:nvPr/>
        </p:nvSpPr>
        <p:spPr>
          <a:xfrm>
            <a:off x="5182557" y="2298382"/>
            <a:ext cx="294212" cy="246093"/>
          </a:xfrm>
          <a:prstGeom prst="rect">
            <a:avLst/>
          </a:prstGeom>
          <a:noFill/>
        </p:spPr>
        <p:txBody>
          <a:bodyPr wrap="square" rtlCol="0">
            <a:spAutoFit/>
          </a:bodyPr>
          <a:lstStyle/>
          <a:p>
            <a:pPr eaLnBrk="1" hangingPunct="1">
              <a:buFontTx/>
              <a:buBlip>
                <a:blip r:embed="rId3"/>
              </a:buBlip>
            </a:pPr>
            <a:r>
              <a:rPr lang="en-US" sz="999" b="1" dirty="0">
                <a:solidFill>
                  <a:srgbClr val="000000"/>
                </a:solidFill>
                <a:latin typeface="Arial" charset="0"/>
                <a:cs typeface="Arial" pitchFamily="34" charset="0"/>
              </a:rPr>
              <a:t> </a:t>
            </a:r>
          </a:p>
        </p:txBody>
      </p:sp>
      <p:sp>
        <p:nvSpPr>
          <p:cNvPr id="281" name="TextBox 280"/>
          <p:cNvSpPr txBox="1"/>
          <p:nvPr/>
        </p:nvSpPr>
        <p:spPr>
          <a:xfrm>
            <a:off x="4986169" y="2488713"/>
            <a:ext cx="990600" cy="246093"/>
          </a:xfrm>
          <a:prstGeom prst="rect">
            <a:avLst/>
          </a:prstGeom>
          <a:noFill/>
        </p:spPr>
        <p:txBody>
          <a:bodyPr wrap="square" rtlCol="0">
            <a:spAutoFit/>
          </a:bodyPr>
          <a:lstStyle/>
          <a:p>
            <a:pPr eaLnBrk="1" hangingPunct="1">
              <a:buFontTx/>
              <a:buBlip>
                <a:blip r:embed="rId3"/>
              </a:buBlip>
            </a:pPr>
            <a:r>
              <a:rPr lang="en-US" sz="999" b="1" dirty="0">
                <a:solidFill>
                  <a:srgbClr val="000000"/>
                </a:solidFill>
                <a:latin typeface="Arial" charset="0"/>
                <a:cs typeface="Arial" pitchFamily="34" charset="0"/>
              </a:rPr>
              <a:t> New York</a:t>
            </a:r>
          </a:p>
        </p:txBody>
      </p:sp>
      <p:sp>
        <p:nvSpPr>
          <p:cNvPr id="282" name="TextBox 281"/>
          <p:cNvSpPr txBox="1"/>
          <p:nvPr/>
        </p:nvSpPr>
        <p:spPr>
          <a:xfrm>
            <a:off x="472475" y="1884731"/>
            <a:ext cx="801758" cy="246093"/>
          </a:xfrm>
          <a:prstGeom prst="rect">
            <a:avLst/>
          </a:prstGeom>
          <a:noFill/>
        </p:spPr>
        <p:txBody>
          <a:bodyPr wrap="square" rtlCol="0">
            <a:spAutoFit/>
          </a:bodyPr>
          <a:lstStyle/>
          <a:p>
            <a:pPr eaLnBrk="1" hangingPunct="1">
              <a:buFontTx/>
              <a:buBlip>
                <a:blip r:embed="rId3"/>
              </a:buBlip>
            </a:pPr>
            <a:r>
              <a:rPr lang="en-US" sz="999" b="1" dirty="0">
                <a:solidFill>
                  <a:srgbClr val="000000"/>
                </a:solidFill>
                <a:latin typeface="Arial" charset="0"/>
                <a:cs typeface="Arial" pitchFamily="34" charset="0"/>
              </a:rPr>
              <a:t> Seattle</a:t>
            </a:r>
          </a:p>
        </p:txBody>
      </p:sp>
      <p:sp>
        <p:nvSpPr>
          <p:cNvPr id="293" name="TextBox 292"/>
          <p:cNvSpPr txBox="1"/>
          <p:nvPr/>
        </p:nvSpPr>
        <p:spPr>
          <a:xfrm>
            <a:off x="4799162" y="2792658"/>
            <a:ext cx="220406" cy="246093"/>
          </a:xfrm>
          <a:prstGeom prst="rect">
            <a:avLst/>
          </a:prstGeom>
          <a:noFill/>
        </p:spPr>
        <p:txBody>
          <a:bodyPr wrap="square" rtlCol="0">
            <a:spAutoFit/>
          </a:bodyPr>
          <a:lstStyle/>
          <a:p>
            <a:pPr eaLnBrk="1" hangingPunct="1">
              <a:buFontTx/>
              <a:buBlip>
                <a:blip r:embed="rId3"/>
              </a:buBlip>
            </a:pPr>
            <a:r>
              <a:rPr lang="en-US" sz="999" b="1" dirty="0">
                <a:solidFill>
                  <a:srgbClr val="000000"/>
                </a:solidFill>
                <a:latin typeface="Arial" charset="0"/>
                <a:cs typeface="Arial" pitchFamily="34" charset="0"/>
              </a:rPr>
              <a:t>  </a:t>
            </a:r>
            <a:endParaRPr lang="en-US" sz="999" b="1" dirty="0">
              <a:solidFill>
                <a:srgbClr val="000000"/>
              </a:solidFill>
              <a:latin typeface="Arial" charset="0"/>
              <a:cs typeface="+mn-cs"/>
            </a:endParaRPr>
          </a:p>
        </p:txBody>
      </p:sp>
      <p:sp>
        <p:nvSpPr>
          <p:cNvPr id="294" name="TextBox 293"/>
          <p:cNvSpPr txBox="1"/>
          <p:nvPr/>
        </p:nvSpPr>
        <p:spPr>
          <a:xfrm>
            <a:off x="4990993" y="2210030"/>
            <a:ext cx="714375" cy="246093"/>
          </a:xfrm>
          <a:prstGeom prst="rect">
            <a:avLst/>
          </a:prstGeom>
          <a:noFill/>
        </p:spPr>
        <p:txBody>
          <a:bodyPr wrap="square" rtlCol="0">
            <a:spAutoFit/>
          </a:bodyPr>
          <a:lstStyle/>
          <a:p>
            <a:pPr eaLnBrk="1" hangingPunct="1"/>
            <a:r>
              <a:rPr lang="en-US" sz="999" b="1" dirty="0">
                <a:solidFill>
                  <a:srgbClr val="000000"/>
                </a:solidFill>
                <a:latin typeface="Arial" charset="0"/>
                <a:cs typeface="+mn-cs"/>
              </a:rPr>
              <a:t>Boston</a:t>
            </a:r>
          </a:p>
        </p:txBody>
      </p:sp>
      <p:sp>
        <p:nvSpPr>
          <p:cNvPr id="295" name="TextBox 294"/>
          <p:cNvSpPr txBox="1"/>
          <p:nvPr/>
        </p:nvSpPr>
        <p:spPr>
          <a:xfrm>
            <a:off x="4838591" y="2905355"/>
            <a:ext cx="933450" cy="246093"/>
          </a:xfrm>
          <a:prstGeom prst="rect">
            <a:avLst/>
          </a:prstGeom>
          <a:noFill/>
        </p:spPr>
        <p:txBody>
          <a:bodyPr wrap="square" rtlCol="0">
            <a:spAutoFit/>
          </a:bodyPr>
          <a:lstStyle/>
          <a:p>
            <a:pPr eaLnBrk="1" hangingPunct="1"/>
            <a:r>
              <a:rPr lang="en-US" sz="999" b="1" dirty="0">
                <a:solidFill>
                  <a:srgbClr val="000000"/>
                </a:solidFill>
                <a:latin typeface="Arial" charset="0"/>
                <a:cs typeface="+mn-cs"/>
              </a:rPr>
              <a:t>Philadelphia</a:t>
            </a:r>
          </a:p>
        </p:txBody>
      </p:sp>
      <p:sp>
        <p:nvSpPr>
          <p:cNvPr id="300" name="Rectangle 4"/>
          <p:cNvSpPr>
            <a:spLocks noChangeArrowheads="1"/>
          </p:cNvSpPr>
          <p:nvPr/>
        </p:nvSpPr>
        <p:spPr bwMode="auto">
          <a:xfrm>
            <a:off x="3744972" y="6548485"/>
            <a:ext cx="1658301" cy="308549"/>
          </a:xfrm>
          <a:prstGeom prst="rect">
            <a:avLst/>
          </a:prstGeom>
          <a:noFill/>
          <a:ln w="9525">
            <a:noFill/>
            <a:miter lim="800000"/>
            <a:headEnd/>
            <a:tailEnd/>
          </a:ln>
        </p:spPr>
        <p:txBody>
          <a:bodyPr wrap="square" lIns="92076" tIns="46039" rIns="92076" bIns="46039" anchor="ctr" anchorCtr="1">
            <a:spAutoFit/>
          </a:bodyPr>
          <a:lstStyle/>
          <a:p>
            <a:pPr defTabSz="871429"/>
            <a:r>
              <a:rPr lang="en-US" sz="1401" b="1" dirty="0">
                <a:solidFill>
                  <a:srgbClr val="339933"/>
                </a:solidFill>
                <a:latin typeface="Arial" charset="0"/>
                <a:cs typeface="+mn-cs"/>
              </a:rPr>
              <a:t>UNCLASSIFIED</a:t>
            </a:r>
          </a:p>
        </p:txBody>
      </p:sp>
      <p:sp>
        <p:nvSpPr>
          <p:cNvPr id="2" name="Rectangle 1"/>
          <p:cNvSpPr/>
          <p:nvPr/>
        </p:nvSpPr>
        <p:spPr>
          <a:xfrm>
            <a:off x="6172200" y="4648200"/>
            <a:ext cx="9144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JRMPO</a:t>
            </a:r>
          </a:p>
        </p:txBody>
      </p:sp>
    </p:spTree>
    <p:extLst>
      <p:ext uri="{BB962C8B-B14F-4D97-AF65-F5344CB8AC3E}">
        <p14:creationId xmlns:p14="http://schemas.microsoft.com/office/powerpoint/2010/main" val="6888382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5" descr="jcs_cl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8289" y="5646740"/>
            <a:ext cx="849311" cy="920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59" name="AutoShape 6"/>
          <p:cNvSpPr>
            <a:spLocks noChangeArrowheads="1"/>
          </p:cNvSpPr>
          <p:nvPr/>
        </p:nvSpPr>
        <p:spPr bwMode="auto">
          <a:xfrm rot="20584805" flipV="1">
            <a:off x="6783391" y="1284290"/>
            <a:ext cx="1625601" cy="558801"/>
          </a:xfrm>
          <a:prstGeom prst="curvedUpArrow">
            <a:avLst>
              <a:gd name="adj1" fmla="val 34721"/>
              <a:gd name="adj2" fmla="val 92902"/>
              <a:gd name="adj3" fmla="val 33333"/>
            </a:avLst>
          </a:prstGeom>
          <a:solidFill>
            <a:srgbClr val="6699FF"/>
          </a:solidFill>
          <a:ln w="9525">
            <a:solidFill>
              <a:schemeClr val="tx1"/>
            </a:solidFill>
            <a:miter lim="800000"/>
            <a:headEnd/>
            <a:tailEnd/>
          </a:ln>
        </p:spPr>
        <p:txBody>
          <a:bodyPr rot="10800000"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US" altLang="en-US" sz="1401">
              <a:solidFill>
                <a:srgbClr val="FFFFFF"/>
              </a:solidFill>
              <a:latin typeface="Arial" panose="020B0604020202020204" pitchFamily="34" charset="0"/>
            </a:endParaRPr>
          </a:p>
        </p:txBody>
      </p:sp>
      <p:sp>
        <p:nvSpPr>
          <p:cNvPr id="45060" name="AutoShape 7"/>
          <p:cNvSpPr>
            <a:spLocks noChangeArrowheads="1"/>
          </p:cNvSpPr>
          <p:nvPr/>
        </p:nvSpPr>
        <p:spPr bwMode="auto">
          <a:xfrm>
            <a:off x="1195391" y="1411291"/>
            <a:ext cx="4622799" cy="2654301"/>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0 60000 65536"/>
              <a:gd name="T13" fmla="*/ 0 60000 65536"/>
              <a:gd name="T14" fmla="*/ 0 60000 65536"/>
              <a:gd name="T15" fmla="*/ 0 60000 65536"/>
              <a:gd name="T16" fmla="*/ 0 60000 65536"/>
              <a:gd name="T17" fmla="*/ 0 60000 65536"/>
              <a:gd name="T18" fmla="*/ 3160 w 21600"/>
              <a:gd name="T19" fmla="*/ 3165 h 21600"/>
              <a:gd name="T20" fmla="*/ 18440 w 21600"/>
              <a:gd name="T21" fmla="*/ 18435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5882" y="18705"/>
                </a:moveTo>
                <a:cubicBezTo>
                  <a:pt x="7358" y="19623"/>
                  <a:pt x="9061" y="20110"/>
                  <a:pt x="10800" y="20110"/>
                </a:cubicBezTo>
                <a:cubicBezTo>
                  <a:pt x="15941" y="20110"/>
                  <a:pt x="20110" y="15941"/>
                  <a:pt x="20110" y="10800"/>
                </a:cubicBezTo>
                <a:cubicBezTo>
                  <a:pt x="20110" y="9370"/>
                  <a:pt x="19780" y="7959"/>
                  <a:pt x="19147" y="6677"/>
                </a:cubicBezTo>
                <a:lnTo>
                  <a:pt x="20483" y="6018"/>
                </a:lnTo>
                <a:cubicBezTo>
                  <a:pt x="21218" y="7505"/>
                  <a:pt x="21600" y="9141"/>
                  <a:pt x="21600" y="10800"/>
                </a:cubicBezTo>
                <a:cubicBezTo>
                  <a:pt x="21600" y="16764"/>
                  <a:pt x="16764" y="21600"/>
                  <a:pt x="10800" y="21600"/>
                </a:cubicBezTo>
                <a:cubicBezTo>
                  <a:pt x="8783" y="21600"/>
                  <a:pt x="6807" y="21035"/>
                  <a:pt x="5095" y="19970"/>
                </a:cubicBezTo>
                <a:lnTo>
                  <a:pt x="3669" y="22263"/>
                </a:lnTo>
                <a:lnTo>
                  <a:pt x="2563" y="17517"/>
                </a:lnTo>
                <a:lnTo>
                  <a:pt x="7308" y="16412"/>
                </a:lnTo>
                <a:lnTo>
                  <a:pt x="5882" y="18705"/>
                </a:lnTo>
                <a:close/>
              </a:path>
            </a:pathLst>
          </a:custGeom>
          <a:solidFill>
            <a:schemeClr val="bg2"/>
          </a:solidFill>
          <a:ln w="9525">
            <a:solidFill>
              <a:schemeClr val="tx1"/>
            </a:solidFill>
            <a:miter lim="800000"/>
            <a:headEnd/>
            <a:tailEnd/>
          </a:ln>
        </p:spPr>
        <p:txBody>
          <a:bodyPr wrap="none" anchor="ctr"/>
          <a:lstStyle/>
          <a:p>
            <a:endParaRPr lang="en-US"/>
          </a:p>
        </p:txBody>
      </p:sp>
      <p:sp>
        <p:nvSpPr>
          <p:cNvPr id="45061" name="AutoShape 8"/>
          <p:cNvSpPr>
            <a:spLocks noChangeArrowheads="1"/>
          </p:cNvSpPr>
          <p:nvPr/>
        </p:nvSpPr>
        <p:spPr bwMode="auto">
          <a:xfrm>
            <a:off x="1652588" y="2287591"/>
            <a:ext cx="1333500" cy="1079499"/>
          </a:xfrm>
          <a:custGeom>
            <a:avLst/>
            <a:gdLst>
              <a:gd name="T0" fmla="*/ 2147483646 w 21600"/>
              <a:gd name="T1" fmla="*/ 0 h 21600"/>
              <a:gd name="T2" fmla="*/ 0 w 21600"/>
              <a:gd name="T3" fmla="*/ 0 h 21600"/>
              <a:gd name="T4" fmla="*/ 2147483646 w 21600"/>
              <a:gd name="T5" fmla="*/ 0 h 21600"/>
              <a:gd name="T6" fmla="*/ 0 w 21600"/>
              <a:gd name="T7" fmla="*/ 2147483646 h 21600"/>
              <a:gd name="T8" fmla="*/ 0 w 21600"/>
              <a:gd name="T9" fmla="*/ 2147483646 h 21600"/>
              <a:gd name="T10" fmla="*/ 2147483646 w 21600"/>
              <a:gd name="T11" fmla="*/ 0 h 21600"/>
              <a:gd name="T12" fmla="*/ 0 60000 65536"/>
              <a:gd name="T13" fmla="*/ 0 60000 65536"/>
              <a:gd name="T14" fmla="*/ 0 60000 65536"/>
              <a:gd name="T15" fmla="*/ 0 60000 65536"/>
              <a:gd name="T16" fmla="*/ 0 60000 65536"/>
              <a:gd name="T17" fmla="*/ 0 60000 65536"/>
              <a:gd name="T18" fmla="*/ 3163 w 21600"/>
              <a:gd name="T19" fmla="*/ 3176 h 21600"/>
              <a:gd name="T20" fmla="*/ 18437 w 21600"/>
              <a:gd name="T21" fmla="*/ 18424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7863" y="17575"/>
                </a:moveTo>
                <a:cubicBezTo>
                  <a:pt x="8790" y="17977"/>
                  <a:pt x="9789" y="18185"/>
                  <a:pt x="10800" y="18185"/>
                </a:cubicBezTo>
                <a:cubicBezTo>
                  <a:pt x="14878" y="18185"/>
                  <a:pt x="18185" y="14878"/>
                  <a:pt x="18185" y="10800"/>
                </a:cubicBezTo>
                <a:cubicBezTo>
                  <a:pt x="18185" y="6721"/>
                  <a:pt x="14878" y="3415"/>
                  <a:pt x="10800" y="3415"/>
                </a:cubicBezTo>
                <a:cubicBezTo>
                  <a:pt x="9760" y="3414"/>
                  <a:pt x="8733" y="3634"/>
                  <a:pt x="7784" y="4058"/>
                </a:cubicBezTo>
                <a:lnTo>
                  <a:pt x="6389" y="941"/>
                </a:lnTo>
                <a:cubicBezTo>
                  <a:pt x="7777" y="320"/>
                  <a:pt x="9280" y="-1"/>
                  <a:pt x="10800" y="0"/>
                </a:cubicBezTo>
                <a:cubicBezTo>
                  <a:pt x="16764" y="0"/>
                  <a:pt x="21600" y="4835"/>
                  <a:pt x="21600" y="10800"/>
                </a:cubicBezTo>
                <a:cubicBezTo>
                  <a:pt x="21600" y="16764"/>
                  <a:pt x="16764" y="21600"/>
                  <a:pt x="10800" y="21600"/>
                </a:cubicBezTo>
                <a:cubicBezTo>
                  <a:pt x="9322" y="21600"/>
                  <a:pt x="7860" y="21296"/>
                  <a:pt x="6504" y="20709"/>
                </a:cubicBezTo>
                <a:lnTo>
                  <a:pt x="5431" y="23186"/>
                </a:lnTo>
                <a:lnTo>
                  <a:pt x="3138" y="17390"/>
                </a:lnTo>
                <a:lnTo>
                  <a:pt x="8936" y="15098"/>
                </a:lnTo>
                <a:lnTo>
                  <a:pt x="7863" y="17575"/>
                </a:lnTo>
                <a:close/>
              </a:path>
            </a:pathLst>
          </a:custGeom>
          <a:solidFill>
            <a:schemeClr val="folHlink"/>
          </a:solidFill>
          <a:ln w="9525">
            <a:solidFill>
              <a:schemeClr val="tx1"/>
            </a:solidFill>
            <a:miter lim="800000"/>
            <a:headEnd/>
            <a:tailEnd/>
          </a:ln>
        </p:spPr>
        <p:txBody>
          <a:bodyPr wrap="none" anchor="ctr"/>
          <a:lstStyle/>
          <a:p>
            <a:endParaRPr lang="en-US"/>
          </a:p>
        </p:txBody>
      </p:sp>
      <p:sp>
        <p:nvSpPr>
          <p:cNvPr id="45062" name="Text Box 11"/>
          <p:cNvSpPr txBox="1">
            <a:spLocks noChangeArrowheads="1"/>
          </p:cNvSpPr>
          <p:nvPr/>
        </p:nvSpPr>
        <p:spPr bwMode="auto">
          <a:xfrm>
            <a:off x="1905003" y="2911476"/>
            <a:ext cx="1460499"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70000"/>
              </a:lnSpc>
              <a:spcBef>
                <a:spcPct val="50000"/>
              </a:spcBef>
              <a:buFontTx/>
              <a:buNone/>
            </a:pPr>
            <a:r>
              <a:rPr lang="en-US" altLang="en-US" sz="1200" b="1">
                <a:latin typeface="Arial" panose="020B0604020202020204" pitchFamily="34" charset="0"/>
              </a:rPr>
              <a:t>Local </a:t>
            </a:r>
          </a:p>
          <a:p>
            <a:pPr>
              <a:lnSpc>
                <a:spcPct val="70000"/>
              </a:lnSpc>
              <a:spcBef>
                <a:spcPct val="50000"/>
              </a:spcBef>
              <a:buFontTx/>
              <a:buNone/>
            </a:pPr>
            <a:r>
              <a:rPr lang="en-US" altLang="en-US" sz="1200" b="1">
                <a:solidFill>
                  <a:srgbClr val="FFFFFF"/>
                </a:solidFill>
                <a:latin typeface="Arial" panose="020B0604020202020204" pitchFamily="34" charset="0"/>
              </a:rPr>
              <a:t>Response</a:t>
            </a:r>
          </a:p>
        </p:txBody>
      </p:sp>
      <p:pic>
        <p:nvPicPr>
          <p:cNvPr id="45063" name="Picture 12" descr="state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9087" y="1258888"/>
            <a:ext cx="1719263" cy="12382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45064" name="AutoShape 13"/>
          <p:cNvSpPr>
            <a:spLocks noChangeArrowheads="1"/>
          </p:cNvSpPr>
          <p:nvPr/>
        </p:nvSpPr>
        <p:spPr bwMode="auto">
          <a:xfrm flipV="1">
            <a:off x="2554291" y="1449391"/>
            <a:ext cx="3365499" cy="558801"/>
          </a:xfrm>
          <a:prstGeom prst="curvedUpArrow">
            <a:avLst>
              <a:gd name="adj1" fmla="val 45143"/>
              <a:gd name="adj2" fmla="val 184390"/>
              <a:gd name="adj3" fmla="val 35792"/>
            </a:avLst>
          </a:prstGeom>
          <a:solidFill>
            <a:srgbClr val="6699FF"/>
          </a:solidFill>
          <a:ln w="9525">
            <a:solidFill>
              <a:schemeClr val="tx1"/>
            </a:solidFill>
            <a:miter lim="800000"/>
            <a:headEnd/>
            <a:tailEnd/>
          </a:ln>
        </p:spPr>
        <p:txBody>
          <a:bodyPr rot="10800000"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US" altLang="en-US" sz="1401">
              <a:solidFill>
                <a:srgbClr val="FFFFFF"/>
              </a:solidFill>
              <a:latin typeface="Arial" panose="020B0604020202020204" pitchFamily="34" charset="0"/>
            </a:endParaRPr>
          </a:p>
        </p:txBody>
      </p:sp>
      <p:sp>
        <p:nvSpPr>
          <p:cNvPr id="45065" name="Text Box 14"/>
          <p:cNvSpPr txBox="1">
            <a:spLocks noChangeArrowheads="1"/>
          </p:cNvSpPr>
          <p:nvPr/>
        </p:nvSpPr>
        <p:spPr bwMode="auto">
          <a:xfrm>
            <a:off x="3265489" y="1893889"/>
            <a:ext cx="1600200" cy="41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50000"/>
              </a:lnSpc>
              <a:spcBef>
                <a:spcPct val="50000"/>
              </a:spcBef>
              <a:buFontTx/>
              <a:buNone/>
            </a:pPr>
            <a:r>
              <a:rPr lang="en-US" altLang="en-US" sz="1401" b="1">
                <a:latin typeface="Arial" panose="020B0604020202020204" pitchFamily="34" charset="0"/>
              </a:rPr>
              <a:t>Requests Aid </a:t>
            </a:r>
          </a:p>
          <a:p>
            <a:pPr algn="ctr">
              <a:lnSpc>
                <a:spcPct val="50000"/>
              </a:lnSpc>
              <a:spcBef>
                <a:spcPct val="50000"/>
              </a:spcBef>
              <a:buFontTx/>
              <a:buNone/>
            </a:pPr>
            <a:r>
              <a:rPr lang="en-US" altLang="en-US" sz="1401" b="1">
                <a:latin typeface="Arial" panose="020B0604020202020204" pitchFamily="34" charset="0"/>
              </a:rPr>
              <a:t>From Governor</a:t>
            </a:r>
          </a:p>
        </p:txBody>
      </p:sp>
      <p:pic>
        <p:nvPicPr>
          <p:cNvPr id="45066" name="Picture 15" descr="white-house"/>
          <p:cNvPicPr>
            <a:picLocks noChangeAspect="1" noChangeArrowheads="1"/>
          </p:cNvPicPr>
          <p:nvPr/>
        </p:nvPicPr>
        <p:blipFill>
          <a:blip r:embed="rId5" cstate="print">
            <a:extLst>
              <a:ext uri="{28A0092B-C50C-407E-A947-70E740481C1C}">
                <a14:useLocalDpi xmlns:a14="http://schemas.microsoft.com/office/drawing/2010/main" val="0"/>
              </a:ext>
            </a:extLst>
          </a:blip>
          <a:srcRect b="9525"/>
          <a:stretch>
            <a:fillRect/>
          </a:stretch>
        </p:blipFill>
        <p:spPr bwMode="auto">
          <a:xfrm>
            <a:off x="5094292" y="3824287"/>
            <a:ext cx="1889124" cy="1281113"/>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45067" name="Text Box 16"/>
          <p:cNvSpPr txBox="1">
            <a:spLocks noChangeArrowheads="1"/>
          </p:cNvSpPr>
          <p:nvPr/>
        </p:nvSpPr>
        <p:spPr bwMode="auto">
          <a:xfrm>
            <a:off x="4090988" y="2693992"/>
            <a:ext cx="1562100" cy="646331"/>
          </a:xfrm>
          <a:prstGeom prst="rect">
            <a:avLst/>
          </a:prstGeom>
          <a:solidFill>
            <a:srgbClr val="6699FF"/>
          </a:solidFill>
          <a:ln w="12700">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Tx/>
              <a:buNone/>
            </a:pPr>
            <a:r>
              <a:rPr lang="en-US" altLang="en-US" sz="1200" b="1">
                <a:solidFill>
                  <a:schemeClr val="bg1"/>
                </a:solidFill>
                <a:latin typeface="Arial" panose="020B0604020202020204" pitchFamily="34" charset="0"/>
              </a:rPr>
              <a:t>Request Aid (mutual aid,  EMAC)</a:t>
            </a:r>
          </a:p>
        </p:txBody>
      </p:sp>
      <p:sp>
        <p:nvSpPr>
          <p:cNvPr id="45068" name="Text Box 17"/>
          <p:cNvSpPr txBox="1">
            <a:spLocks noChangeArrowheads="1"/>
          </p:cNvSpPr>
          <p:nvPr/>
        </p:nvSpPr>
        <p:spPr bwMode="auto">
          <a:xfrm>
            <a:off x="7481891" y="1817691"/>
            <a:ext cx="1574799" cy="461665"/>
          </a:xfrm>
          <a:prstGeom prst="rect">
            <a:avLst/>
          </a:prstGeom>
          <a:solidFill>
            <a:srgbClr val="66FF33"/>
          </a:solidFill>
          <a:ln w="12700">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Tx/>
              <a:buNone/>
            </a:pPr>
            <a:r>
              <a:rPr lang="en-US" altLang="en-US" sz="1200" b="1">
                <a:latin typeface="Arial" panose="020B0604020202020204" pitchFamily="34" charset="0"/>
              </a:rPr>
              <a:t>FEMA Regional Director</a:t>
            </a:r>
          </a:p>
        </p:txBody>
      </p:sp>
      <p:pic>
        <p:nvPicPr>
          <p:cNvPr id="45069" name="Picture 18" descr="FEMA_seal"/>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43800" y="4038600"/>
            <a:ext cx="1141414" cy="1141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70" name="Picture 19" descr="defens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69241" y="5545138"/>
            <a:ext cx="1122362" cy="113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71" name="AutoShape 20"/>
          <p:cNvSpPr>
            <a:spLocks noChangeArrowheads="1"/>
          </p:cNvSpPr>
          <p:nvPr/>
        </p:nvSpPr>
        <p:spPr bwMode="auto">
          <a:xfrm>
            <a:off x="5018089" y="5132389"/>
            <a:ext cx="2057400" cy="419100"/>
          </a:xfrm>
          <a:prstGeom prst="wedgeRoundRectCallout">
            <a:avLst>
              <a:gd name="adj1" fmla="val -8565"/>
              <a:gd name="adj2" fmla="val -106819"/>
              <a:gd name="adj3" fmla="val 16667"/>
            </a:avLst>
          </a:prstGeom>
          <a:solidFill>
            <a:srgbClr val="FFFF00"/>
          </a:solidFill>
          <a:ln w="9525">
            <a:solidFill>
              <a:schemeClr val="tx1"/>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Tx/>
              <a:buNone/>
            </a:pPr>
            <a:r>
              <a:rPr lang="en-US" altLang="en-US" sz="1200" b="1">
                <a:latin typeface="Arial" panose="020B0604020202020204" pitchFamily="34" charset="0"/>
              </a:rPr>
              <a:t>Declares Federal Emergency or Disaster </a:t>
            </a:r>
          </a:p>
        </p:txBody>
      </p:sp>
      <p:grpSp>
        <p:nvGrpSpPr>
          <p:cNvPr id="45072" name="Group 21"/>
          <p:cNvGrpSpPr>
            <a:grpSpLocks/>
          </p:cNvGrpSpPr>
          <p:nvPr/>
        </p:nvGrpSpPr>
        <p:grpSpPr bwMode="auto">
          <a:xfrm>
            <a:off x="4281488" y="5729288"/>
            <a:ext cx="1592261" cy="762000"/>
            <a:chOff x="2840" y="3720"/>
            <a:chExt cx="1003" cy="480"/>
          </a:xfrm>
        </p:grpSpPr>
        <p:pic>
          <p:nvPicPr>
            <p:cNvPr id="45104" name="Picture 22" descr="NORTHCOM"/>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840" y="3722"/>
              <a:ext cx="516" cy="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105" name="Picture 23"/>
            <p:cNvPicPr>
              <a:picLocks noChangeAspect="1" noChangeArrowheads="1"/>
            </p:cNvPicPr>
            <p:nvPr/>
          </p:nvPicPr>
          <p:blipFill>
            <a:blip r:embed="rId9" cstate="print">
              <a:clrChange>
                <a:clrFrom>
                  <a:srgbClr val="005A7B"/>
                </a:clrFrom>
                <a:clrTo>
                  <a:srgbClr val="005A7B">
                    <a:alpha val="0"/>
                  </a:srgbClr>
                </a:clrTo>
              </a:clrChange>
              <a:extLst>
                <a:ext uri="{28A0092B-C50C-407E-A947-70E740481C1C}">
                  <a14:useLocalDpi xmlns:a14="http://schemas.microsoft.com/office/drawing/2010/main" val="0"/>
                </a:ext>
              </a:extLst>
            </a:blip>
            <a:srcRect/>
            <a:stretch>
              <a:fillRect/>
            </a:stretch>
          </p:blipFill>
          <p:spPr bwMode="auto">
            <a:xfrm>
              <a:off x="3364" y="3720"/>
              <a:ext cx="479"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45073" name="AutoShape 24"/>
          <p:cNvCxnSpPr>
            <a:cxnSpLocks noChangeShapeType="1"/>
          </p:cNvCxnSpPr>
          <p:nvPr/>
        </p:nvCxnSpPr>
        <p:spPr bwMode="auto">
          <a:xfrm flipH="1" flipV="1">
            <a:off x="7469191" y="6107116"/>
            <a:ext cx="455612" cy="7937"/>
          </a:xfrm>
          <a:prstGeom prst="straightConnector1">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45074" name="AutoShape 25"/>
          <p:cNvCxnSpPr>
            <a:cxnSpLocks noChangeShapeType="1"/>
          </p:cNvCxnSpPr>
          <p:nvPr/>
        </p:nvCxnSpPr>
        <p:spPr bwMode="auto">
          <a:xfrm flipH="1">
            <a:off x="5873754" y="6107114"/>
            <a:ext cx="744538" cy="3174"/>
          </a:xfrm>
          <a:prstGeom prst="straightConnector1">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45075" name="Text Box 26"/>
          <p:cNvSpPr txBox="1">
            <a:spLocks noChangeArrowheads="1"/>
          </p:cNvSpPr>
          <p:nvPr/>
        </p:nvSpPr>
        <p:spPr bwMode="auto">
          <a:xfrm>
            <a:off x="2871788" y="4383091"/>
            <a:ext cx="10287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endParaRPr lang="en-US" altLang="en-US" sz="1200" b="1">
              <a:latin typeface="Arial" panose="020B0604020202020204" pitchFamily="34" charset="0"/>
            </a:endParaRPr>
          </a:p>
        </p:txBody>
      </p:sp>
      <p:grpSp>
        <p:nvGrpSpPr>
          <p:cNvPr id="45076" name="Group 48"/>
          <p:cNvGrpSpPr>
            <a:grpSpLocks/>
          </p:cNvGrpSpPr>
          <p:nvPr/>
        </p:nvGrpSpPr>
        <p:grpSpPr bwMode="auto">
          <a:xfrm>
            <a:off x="1524000" y="5180023"/>
            <a:ext cx="2438400" cy="1220787"/>
            <a:chOff x="960" y="3311"/>
            <a:chExt cx="1536" cy="769"/>
          </a:xfrm>
        </p:grpSpPr>
        <p:sp>
          <p:nvSpPr>
            <p:cNvPr id="45099" name="Rectangle 28"/>
            <p:cNvSpPr>
              <a:spLocks noChangeArrowheads="1"/>
            </p:cNvSpPr>
            <p:nvPr/>
          </p:nvSpPr>
          <p:spPr bwMode="auto">
            <a:xfrm>
              <a:off x="1031" y="3482"/>
              <a:ext cx="1417" cy="598"/>
            </a:xfrm>
            <a:prstGeom prst="rect">
              <a:avLst/>
            </a:prstGeom>
            <a:solidFill>
              <a:srgbClr val="DDDDDD"/>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US" altLang="en-US" sz="1401">
                <a:solidFill>
                  <a:srgbClr val="FFFFFF"/>
                </a:solidFill>
                <a:latin typeface="Arial" panose="020B0604020202020204" pitchFamily="34" charset="0"/>
              </a:endParaRPr>
            </a:p>
          </p:txBody>
        </p:sp>
        <p:sp>
          <p:nvSpPr>
            <p:cNvPr id="45100" name="Text Box 29"/>
            <p:cNvSpPr txBox="1">
              <a:spLocks noChangeArrowheads="1"/>
            </p:cNvSpPr>
            <p:nvPr/>
          </p:nvSpPr>
          <p:spPr bwMode="auto">
            <a:xfrm>
              <a:off x="1030" y="3311"/>
              <a:ext cx="1418" cy="174"/>
            </a:xfrm>
            <a:prstGeom prst="rect">
              <a:avLst/>
            </a:prstGeom>
            <a:solidFill>
              <a:srgbClr val="FFFF00"/>
            </a:solidFill>
            <a:ln w="12700">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Tx/>
                <a:buNone/>
              </a:pPr>
              <a:r>
                <a:rPr lang="en-US" altLang="en-US" sz="1200" b="1">
                  <a:latin typeface="Arial" panose="020B0604020202020204" pitchFamily="34" charset="0"/>
                </a:rPr>
                <a:t>Joint Field Office</a:t>
              </a:r>
            </a:p>
          </p:txBody>
        </p:sp>
        <p:sp>
          <p:nvSpPr>
            <p:cNvPr id="45101" name="Text Box 31"/>
            <p:cNvSpPr txBox="1">
              <a:spLocks noChangeArrowheads="1"/>
            </p:cNvSpPr>
            <p:nvPr/>
          </p:nvSpPr>
          <p:spPr bwMode="auto">
            <a:xfrm>
              <a:off x="1030" y="3849"/>
              <a:ext cx="141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80000"/>
                </a:lnSpc>
                <a:spcBef>
                  <a:spcPct val="50000"/>
                </a:spcBef>
                <a:buFontTx/>
                <a:buNone/>
              </a:pPr>
              <a:r>
                <a:rPr lang="en-US" altLang="en-US" sz="1200" b="1">
                  <a:solidFill>
                    <a:schemeClr val="tx2"/>
                  </a:solidFill>
                  <a:latin typeface="Arial" panose="020B0604020202020204" pitchFamily="34" charset="0"/>
                </a:rPr>
                <a:t>State Coordinating Officer</a:t>
              </a:r>
            </a:p>
          </p:txBody>
        </p:sp>
        <p:sp>
          <p:nvSpPr>
            <p:cNvPr id="45102" name="Text Box 32"/>
            <p:cNvSpPr txBox="1">
              <a:spLocks noChangeArrowheads="1"/>
            </p:cNvSpPr>
            <p:nvPr/>
          </p:nvSpPr>
          <p:spPr bwMode="auto">
            <a:xfrm>
              <a:off x="992" y="3513"/>
              <a:ext cx="1455"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Tx/>
                <a:buNone/>
              </a:pPr>
              <a:r>
                <a:rPr lang="en-US" altLang="en-US" sz="1200" b="1">
                  <a:solidFill>
                    <a:srgbClr val="0000FF"/>
                  </a:solidFill>
                  <a:latin typeface="Arial" panose="020B0604020202020204" pitchFamily="34" charset="0"/>
                </a:rPr>
                <a:t>Federal Coordinating Officer</a:t>
              </a:r>
            </a:p>
          </p:txBody>
        </p:sp>
        <p:sp>
          <p:nvSpPr>
            <p:cNvPr id="45103" name="Text Box 33"/>
            <p:cNvSpPr txBox="1">
              <a:spLocks noChangeArrowheads="1"/>
            </p:cNvSpPr>
            <p:nvPr/>
          </p:nvSpPr>
          <p:spPr bwMode="auto">
            <a:xfrm>
              <a:off x="960" y="3675"/>
              <a:ext cx="1536"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0000"/>
                </a:lnSpc>
                <a:spcBef>
                  <a:spcPct val="50000"/>
                </a:spcBef>
                <a:buFontTx/>
                <a:buNone/>
              </a:pPr>
              <a:r>
                <a:rPr lang="en-US" altLang="en-US" sz="1200" b="1">
                  <a:solidFill>
                    <a:srgbClr val="009900"/>
                  </a:solidFill>
                  <a:latin typeface="Arial" panose="020B0604020202020204" pitchFamily="34" charset="0"/>
                </a:rPr>
                <a:t>Defense Coordinating Officer</a:t>
              </a:r>
            </a:p>
          </p:txBody>
        </p:sp>
      </p:grpSp>
      <p:sp>
        <p:nvSpPr>
          <p:cNvPr id="17429" name="Line 34"/>
          <p:cNvSpPr>
            <a:spLocks noChangeShapeType="1"/>
          </p:cNvSpPr>
          <p:nvPr/>
        </p:nvSpPr>
        <p:spPr bwMode="auto">
          <a:xfrm flipH="1">
            <a:off x="3900488" y="6110287"/>
            <a:ext cx="304800" cy="4763"/>
          </a:xfrm>
          <a:prstGeom prst="line">
            <a:avLst/>
          </a:prstGeom>
          <a:ln>
            <a:headEnd/>
            <a:tailEnd type="triangle" w="med" len="med"/>
          </a:ln>
        </p:spPr>
        <p:style>
          <a:lnRef idx="3">
            <a:schemeClr val="accent4"/>
          </a:lnRef>
          <a:fillRef idx="0">
            <a:schemeClr val="accent4"/>
          </a:fillRef>
          <a:effectRef idx="2">
            <a:schemeClr val="accent4"/>
          </a:effectRef>
          <a:fontRef idx="minor">
            <a:schemeClr val="tx1"/>
          </a:fontRef>
        </p:style>
        <p:txBody>
          <a:bodyPr/>
          <a:lstStyle/>
          <a:p>
            <a:pPr eaLnBrk="1" hangingPunct="1">
              <a:defRPr/>
            </a:pPr>
            <a:endParaRPr lang="en-US"/>
          </a:p>
        </p:txBody>
      </p:sp>
      <p:sp>
        <p:nvSpPr>
          <p:cNvPr id="45078" name="AutoShape 35"/>
          <p:cNvSpPr>
            <a:spLocks noChangeArrowheads="1"/>
          </p:cNvSpPr>
          <p:nvPr/>
        </p:nvSpPr>
        <p:spPr bwMode="auto">
          <a:xfrm>
            <a:off x="5932492" y="2554291"/>
            <a:ext cx="1993899" cy="482601"/>
          </a:xfrm>
          <a:prstGeom prst="wedgeRoundRectCallout">
            <a:avLst>
              <a:gd name="adj1" fmla="val -54699"/>
              <a:gd name="adj2" fmla="val -106250"/>
              <a:gd name="adj3" fmla="val 16667"/>
            </a:avLst>
          </a:prstGeom>
          <a:solidFill>
            <a:srgbClr val="FFFF00"/>
          </a:solidFill>
          <a:ln w="9525">
            <a:solidFill>
              <a:schemeClr val="tx1"/>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0000"/>
              </a:lnSpc>
              <a:spcBef>
                <a:spcPct val="50000"/>
              </a:spcBef>
              <a:buFontTx/>
              <a:buNone/>
            </a:pPr>
            <a:r>
              <a:rPr lang="en-US" altLang="en-US" sz="1401" b="1">
                <a:latin typeface="Arial" panose="020B0604020202020204" pitchFamily="34" charset="0"/>
              </a:rPr>
              <a:t>Declares State Emergency</a:t>
            </a:r>
          </a:p>
        </p:txBody>
      </p:sp>
      <p:sp>
        <p:nvSpPr>
          <p:cNvPr id="45079" name="Text Box 36"/>
          <p:cNvSpPr txBox="1">
            <a:spLocks noChangeArrowheads="1"/>
          </p:cNvSpPr>
          <p:nvPr/>
        </p:nvSpPr>
        <p:spPr bwMode="auto">
          <a:xfrm>
            <a:off x="2820991" y="3840166"/>
            <a:ext cx="14351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Tx/>
              <a:buNone/>
            </a:pPr>
            <a:r>
              <a:rPr lang="en-US" altLang="en-US" sz="1200" b="1" dirty="0">
                <a:solidFill>
                  <a:srgbClr val="FFFFFF"/>
                </a:solidFill>
                <a:highlight>
                  <a:srgbClr val="000000"/>
                </a:highlight>
                <a:latin typeface="Arial"/>
              </a:rPr>
              <a:t>State Response</a:t>
            </a:r>
          </a:p>
        </p:txBody>
      </p:sp>
      <p:sp>
        <p:nvSpPr>
          <p:cNvPr id="45080" name="Text Box 37"/>
          <p:cNvSpPr txBox="1">
            <a:spLocks noChangeArrowheads="1"/>
          </p:cNvSpPr>
          <p:nvPr/>
        </p:nvSpPr>
        <p:spPr bwMode="auto">
          <a:xfrm>
            <a:off x="153991" y="5576888"/>
            <a:ext cx="1282701" cy="646331"/>
          </a:xfrm>
          <a:prstGeom prst="rect">
            <a:avLst/>
          </a:prstGeom>
          <a:solidFill>
            <a:schemeClr val="folHlink"/>
          </a:solidFill>
          <a:ln w="12700">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Tx/>
              <a:buNone/>
            </a:pPr>
            <a:r>
              <a:rPr lang="en-US" altLang="en-US" sz="1200" b="1">
                <a:solidFill>
                  <a:schemeClr val="bg1"/>
                </a:solidFill>
                <a:latin typeface="Arial" panose="020B0604020202020204" pitchFamily="34" charset="0"/>
              </a:rPr>
              <a:t>15 Emergency Support Functions</a:t>
            </a:r>
          </a:p>
        </p:txBody>
      </p:sp>
      <p:sp>
        <p:nvSpPr>
          <p:cNvPr id="45081" name="Text Box 38"/>
          <p:cNvSpPr txBox="1">
            <a:spLocks noChangeArrowheads="1"/>
          </p:cNvSpPr>
          <p:nvPr/>
        </p:nvSpPr>
        <p:spPr bwMode="auto">
          <a:xfrm>
            <a:off x="1381125" y="5702300"/>
            <a:ext cx="3193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800" b="1">
                <a:latin typeface="Arial" panose="020B0604020202020204" pitchFamily="34" charset="0"/>
              </a:rPr>
              <a:t>+</a:t>
            </a:r>
          </a:p>
        </p:txBody>
      </p:sp>
      <p:sp>
        <p:nvSpPr>
          <p:cNvPr id="45082" name="Text Box 39"/>
          <p:cNvSpPr txBox="1">
            <a:spLocks noChangeArrowheads="1"/>
          </p:cNvSpPr>
          <p:nvPr/>
        </p:nvSpPr>
        <p:spPr bwMode="auto">
          <a:xfrm rot="-1246881">
            <a:off x="655639" y="4595850"/>
            <a:ext cx="2019300" cy="307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Tx/>
              <a:buNone/>
            </a:pPr>
            <a:r>
              <a:rPr lang="en-US" altLang="en-US" sz="1401" b="1">
                <a:solidFill>
                  <a:schemeClr val="bg1"/>
                </a:solidFill>
                <a:latin typeface="Arial" panose="020B0604020202020204" pitchFamily="34" charset="0"/>
              </a:rPr>
              <a:t>Federal Response</a:t>
            </a:r>
          </a:p>
        </p:txBody>
      </p:sp>
      <p:grpSp>
        <p:nvGrpSpPr>
          <p:cNvPr id="45083" name="Group 40"/>
          <p:cNvGrpSpPr>
            <a:grpSpLocks/>
          </p:cNvGrpSpPr>
          <p:nvPr/>
        </p:nvGrpSpPr>
        <p:grpSpPr bwMode="auto">
          <a:xfrm>
            <a:off x="1101726" y="1443038"/>
            <a:ext cx="1673226" cy="1238250"/>
            <a:chOff x="1525" y="788"/>
            <a:chExt cx="1054" cy="780"/>
          </a:xfrm>
        </p:grpSpPr>
        <p:pic>
          <p:nvPicPr>
            <p:cNvPr id="45096" name="Picture 41" descr="town-hall-3-23"/>
            <p:cNvPicPr>
              <a:picLocks noChangeAspect="1" noChangeArrowheads="1"/>
            </p:cNvPicPr>
            <p:nvPr/>
          </p:nvPicPr>
          <p:blipFill>
            <a:blip r:embed="rId10" cstate="print">
              <a:lum bright="6000"/>
              <a:extLst>
                <a:ext uri="{28A0092B-C50C-407E-A947-70E740481C1C}">
                  <a14:useLocalDpi xmlns:a14="http://schemas.microsoft.com/office/drawing/2010/main" val="0"/>
                </a:ext>
              </a:extLst>
            </a:blip>
            <a:srcRect/>
            <a:stretch>
              <a:fillRect/>
            </a:stretch>
          </p:blipFill>
          <p:spPr bwMode="auto">
            <a:xfrm>
              <a:off x="1539" y="788"/>
              <a:ext cx="1040" cy="78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45097" name="Picture 42" descr="image00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54" y="1357"/>
              <a:ext cx="292"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98" name="Picture 43" descr="badge"/>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525" y="1197"/>
              <a:ext cx="274" cy="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5084" name="AutoShape 44"/>
          <p:cNvSpPr>
            <a:spLocks noChangeArrowheads="1"/>
          </p:cNvSpPr>
          <p:nvPr/>
        </p:nvSpPr>
        <p:spPr bwMode="auto">
          <a:xfrm>
            <a:off x="5932490" y="3062290"/>
            <a:ext cx="2006601" cy="406401"/>
          </a:xfrm>
          <a:prstGeom prst="roundRect">
            <a:avLst>
              <a:gd name="adj" fmla="val 16667"/>
            </a:avLst>
          </a:prstGeom>
          <a:solidFill>
            <a:srgbClr val="6699FF"/>
          </a:solidFill>
          <a:ln w="9525">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Tx/>
              <a:buNone/>
            </a:pPr>
            <a:r>
              <a:rPr lang="en-US" altLang="en-US" sz="1200" b="1">
                <a:solidFill>
                  <a:schemeClr val="bg1"/>
                </a:solidFill>
                <a:latin typeface="Arial" panose="020B0604020202020204" pitchFamily="34" charset="0"/>
              </a:rPr>
              <a:t>Requests President </a:t>
            </a:r>
          </a:p>
          <a:p>
            <a:pPr algn="ctr">
              <a:lnSpc>
                <a:spcPct val="30000"/>
              </a:lnSpc>
              <a:spcBef>
                <a:spcPct val="50000"/>
              </a:spcBef>
              <a:buFontTx/>
              <a:buNone/>
            </a:pPr>
            <a:r>
              <a:rPr lang="en-US" altLang="en-US" sz="1200" b="1">
                <a:solidFill>
                  <a:schemeClr val="bg1"/>
                </a:solidFill>
                <a:latin typeface="Arial" panose="020B0604020202020204" pitchFamily="34" charset="0"/>
              </a:rPr>
              <a:t>Disaster Declaration</a:t>
            </a:r>
          </a:p>
        </p:txBody>
      </p:sp>
      <p:sp>
        <p:nvSpPr>
          <p:cNvPr id="537645" name="Text Box 45"/>
          <p:cNvSpPr txBox="1">
            <a:spLocks noChangeArrowheads="1"/>
          </p:cNvSpPr>
          <p:nvPr/>
        </p:nvSpPr>
        <p:spPr bwMode="auto">
          <a:xfrm>
            <a:off x="1143003" y="1371603"/>
            <a:ext cx="1663701" cy="276999"/>
          </a:xfrm>
          <a:prstGeom prst="rect">
            <a:avLst/>
          </a:prstGeom>
          <a:noFill/>
          <a:ln w="9525">
            <a:noFill/>
            <a:miter lim="800000"/>
            <a:headEnd/>
            <a:tailEnd/>
          </a:ln>
          <a:effectLst/>
        </p:spPr>
        <p:txBody>
          <a:bodyPr>
            <a:spAutoFit/>
          </a:bodyPr>
          <a:lstStyle/>
          <a:p>
            <a:pPr algn="ctr" fontAlgn="auto">
              <a:spcBef>
                <a:spcPct val="50000"/>
              </a:spcBef>
              <a:spcAft>
                <a:spcPts val="0"/>
              </a:spcAft>
              <a:defRPr/>
            </a:pPr>
            <a:r>
              <a:rPr lang="en-US" sz="1200" b="1">
                <a:effectLst>
                  <a:outerShdw blurRad="38100" dist="38100" dir="2700000" algn="tl">
                    <a:srgbClr val="C0C0C0"/>
                  </a:outerShdw>
                </a:effectLst>
                <a:latin typeface="+mn-lt"/>
                <a:ea typeface="ヒラギノ角ゴ Pro W3" charset="-128"/>
                <a:cs typeface="+mn-cs"/>
              </a:rPr>
              <a:t>Mayor</a:t>
            </a:r>
          </a:p>
        </p:txBody>
      </p:sp>
      <p:pic>
        <p:nvPicPr>
          <p:cNvPr id="45086" name="Picture 41"/>
          <p:cNvPicPr>
            <a:picLocks noChangeArrowheads="1"/>
          </p:cNvPicPr>
          <p:nvPr/>
        </p:nvPicPr>
        <p:blipFill>
          <a:blip r:embed="rId13" cstate="print">
            <a:lum bright="48000" contrast="54000"/>
            <a:extLst>
              <a:ext uri="{28A0092B-C50C-407E-A947-70E740481C1C}">
                <a14:useLocalDpi xmlns:a14="http://schemas.microsoft.com/office/drawing/2010/main" val="0"/>
              </a:ext>
            </a:extLst>
          </a:blip>
          <a:srcRect/>
          <a:stretch>
            <a:fillRect/>
          </a:stretch>
        </p:blipFill>
        <p:spPr bwMode="auto">
          <a:xfrm>
            <a:off x="858841" y="3127374"/>
            <a:ext cx="911226" cy="960439"/>
          </a:xfrm>
          <a:prstGeom prst="rect">
            <a:avLst/>
          </a:prstGeom>
          <a:solidFill>
            <a:srgbClr val="FFFF00"/>
          </a:solidFill>
          <a:ln w="9525">
            <a:solidFill>
              <a:schemeClr val="tx1"/>
            </a:solidFill>
            <a:miter lim="800000"/>
            <a:headEnd/>
            <a:tailEnd/>
          </a:ln>
        </p:spPr>
      </p:pic>
      <p:sp>
        <p:nvSpPr>
          <p:cNvPr id="45087" name="Text Box 10"/>
          <p:cNvSpPr txBox="1">
            <a:spLocks noChangeArrowheads="1"/>
          </p:cNvSpPr>
          <p:nvPr/>
        </p:nvSpPr>
        <p:spPr bwMode="auto">
          <a:xfrm>
            <a:off x="573091" y="3886203"/>
            <a:ext cx="15113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Tx/>
              <a:buNone/>
            </a:pPr>
            <a:r>
              <a:rPr lang="en-US" altLang="en-US" sz="1200" b="1">
                <a:solidFill>
                  <a:srgbClr val="FFFFFF"/>
                </a:solidFill>
                <a:latin typeface="Arial" panose="020B0604020202020204" pitchFamily="34" charset="0"/>
              </a:rPr>
              <a:t>Disaster Site</a:t>
            </a:r>
          </a:p>
        </p:txBody>
      </p:sp>
      <p:sp>
        <p:nvSpPr>
          <p:cNvPr id="2" name="Text Box 45"/>
          <p:cNvSpPr txBox="1">
            <a:spLocks noChangeArrowheads="1"/>
          </p:cNvSpPr>
          <p:nvPr/>
        </p:nvSpPr>
        <p:spPr bwMode="auto">
          <a:xfrm>
            <a:off x="5454653" y="1233492"/>
            <a:ext cx="1663701" cy="276999"/>
          </a:xfrm>
          <a:prstGeom prst="rect">
            <a:avLst/>
          </a:prstGeom>
          <a:noFill/>
          <a:ln w="9525">
            <a:noFill/>
            <a:miter lim="800000"/>
            <a:headEnd/>
            <a:tailEnd/>
          </a:ln>
          <a:effectLst/>
        </p:spPr>
        <p:txBody>
          <a:bodyPr>
            <a:spAutoFit/>
          </a:bodyPr>
          <a:lstStyle/>
          <a:p>
            <a:pPr algn="ctr" fontAlgn="auto">
              <a:spcBef>
                <a:spcPct val="50000"/>
              </a:spcBef>
              <a:spcAft>
                <a:spcPts val="0"/>
              </a:spcAft>
              <a:defRPr/>
            </a:pPr>
            <a:r>
              <a:rPr lang="en-US" sz="1200" b="1">
                <a:solidFill>
                  <a:schemeClr val="bg1"/>
                </a:solidFill>
                <a:effectLst>
                  <a:outerShdw blurRad="38100" dist="38100" dir="2700000" algn="tl">
                    <a:srgbClr val="C0C0C0"/>
                  </a:outerShdw>
                </a:effectLst>
                <a:latin typeface="+mn-lt"/>
                <a:ea typeface="ヒラギノ角ゴ Pro W3" charset="-128"/>
                <a:cs typeface="+mn-cs"/>
              </a:rPr>
              <a:t>Governor</a:t>
            </a:r>
          </a:p>
        </p:txBody>
      </p:sp>
      <p:sp>
        <p:nvSpPr>
          <p:cNvPr id="3" name="Text Box 45"/>
          <p:cNvSpPr txBox="1">
            <a:spLocks noChangeArrowheads="1"/>
          </p:cNvSpPr>
          <p:nvPr/>
        </p:nvSpPr>
        <p:spPr bwMode="auto">
          <a:xfrm>
            <a:off x="5235578" y="3790953"/>
            <a:ext cx="1663701" cy="276999"/>
          </a:xfrm>
          <a:prstGeom prst="rect">
            <a:avLst/>
          </a:prstGeom>
          <a:noFill/>
          <a:ln w="9525">
            <a:noFill/>
            <a:miter lim="800000"/>
            <a:headEnd/>
            <a:tailEnd/>
          </a:ln>
          <a:effectLst/>
        </p:spPr>
        <p:txBody>
          <a:bodyPr>
            <a:spAutoFit/>
          </a:bodyPr>
          <a:lstStyle/>
          <a:p>
            <a:pPr algn="ctr" fontAlgn="auto">
              <a:spcBef>
                <a:spcPct val="50000"/>
              </a:spcBef>
              <a:spcAft>
                <a:spcPts val="0"/>
              </a:spcAft>
              <a:defRPr/>
            </a:pPr>
            <a:r>
              <a:rPr lang="en-US" sz="1200" b="1">
                <a:solidFill>
                  <a:schemeClr val="bg1"/>
                </a:solidFill>
                <a:effectLst>
                  <a:outerShdw blurRad="38100" dist="38100" dir="2700000" algn="tl">
                    <a:srgbClr val="C0C0C0"/>
                  </a:outerShdw>
                </a:effectLst>
                <a:latin typeface="+mn-lt"/>
                <a:ea typeface="ヒラギノ角ゴ Pro W3" charset="-128"/>
                <a:cs typeface="+mn-cs"/>
              </a:rPr>
              <a:t>President</a:t>
            </a:r>
          </a:p>
        </p:txBody>
      </p:sp>
      <p:pic>
        <p:nvPicPr>
          <p:cNvPr id="45090" name="Picture 45" descr="dhs shield white"/>
          <p:cNvPicPr>
            <a:picLocks noChangeAspect="1" noChangeArrowheads="1"/>
          </p:cNvPicPr>
          <p:nvPr/>
        </p:nvPicPr>
        <p:blipFill>
          <a:blip r:embed="rId14">
            <a:extLst>
              <a:ext uri="{28A0092B-C50C-407E-A947-70E740481C1C}">
                <a14:useLocalDpi xmlns:a14="http://schemas.microsoft.com/office/drawing/2010/main" val="0"/>
              </a:ext>
            </a:extLst>
          </a:blip>
          <a:srcRect r="22000"/>
          <a:stretch>
            <a:fillRect/>
          </a:stretch>
        </p:blipFill>
        <p:spPr bwMode="auto">
          <a:xfrm>
            <a:off x="8001003" y="3124200"/>
            <a:ext cx="1006476" cy="96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91" name="Rectangle 63"/>
          <p:cNvSpPr>
            <a:spLocks noChangeArrowheads="1"/>
          </p:cNvSpPr>
          <p:nvPr/>
        </p:nvSpPr>
        <p:spPr bwMode="auto">
          <a:xfrm>
            <a:off x="3886449" y="6558590"/>
            <a:ext cx="1511952" cy="307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1" b="1">
                <a:solidFill>
                  <a:srgbClr val="009900"/>
                </a:solidFill>
                <a:latin typeface="Arial" panose="020B0604020202020204" pitchFamily="34" charset="0"/>
              </a:rPr>
              <a:t>UNCLASSIFIED</a:t>
            </a:r>
          </a:p>
        </p:txBody>
      </p:sp>
      <p:sp>
        <p:nvSpPr>
          <p:cNvPr id="45094" name="Slide Number Placeholder 2"/>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3201">
                <a:solidFill>
                  <a:schemeClr val="tx1"/>
                </a:solidFill>
                <a:latin typeface="Calibri" panose="020F0502020204030204" pitchFamily="34" charset="0"/>
              </a:defRPr>
            </a:lvl1pPr>
            <a:lvl2pPr marL="742856" indent="-285713">
              <a:spcBef>
                <a:spcPct val="20000"/>
              </a:spcBef>
              <a:buFont typeface="Arial" panose="020B0604020202020204" pitchFamily="34" charset="0"/>
              <a:buChar char="–"/>
              <a:defRPr sz="2799">
                <a:solidFill>
                  <a:schemeClr val="tx1"/>
                </a:solidFill>
                <a:latin typeface="Calibri" panose="020F0502020204030204" pitchFamily="34" charset="0"/>
              </a:defRPr>
            </a:lvl2pPr>
            <a:lvl3pPr marL="1142858" indent="-22857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001" indent="-228570">
              <a:spcBef>
                <a:spcPct val="20000"/>
              </a:spcBef>
              <a:buFont typeface="Arial" panose="020B0604020202020204" pitchFamily="34" charset="0"/>
              <a:buChar char="–"/>
              <a:defRPr sz="2001">
                <a:solidFill>
                  <a:schemeClr val="tx1"/>
                </a:solidFill>
                <a:latin typeface="Calibri" panose="020F0502020204030204" pitchFamily="34" charset="0"/>
              </a:defRPr>
            </a:lvl4pPr>
            <a:lvl5pPr marL="2057143" indent="-228570">
              <a:spcBef>
                <a:spcPct val="20000"/>
              </a:spcBef>
              <a:buFont typeface="Arial" panose="020B0604020202020204" pitchFamily="34" charset="0"/>
              <a:buChar char="»"/>
              <a:defRPr sz="2001">
                <a:solidFill>
                  <a:schemeClr val="tx1"/>
                </a:solidFill>
                <a:latin typeface="Calibri" panose="020F0502020204030204" pitchFamily="34" charset="0"/>
              </a:defRPr>
            </a:lvl5pPr>
            <a:lvl6pPr marL="2514285" indent="-228570" eaLnBrk="0" fontAlgn="base" hangingPunct="0">
              <a:spcBef>
                <a:spcPct val="20000"/>
              </a:spcBef>
              <a:spcAft>
                <a:spcPct val="0"/>
              </a:spcAft>
              <a:buFont typeface="Arial" panose="020B0604020202020204" pitchFamily="34" charset="0"/>
              <a:buChar char="»"/>
              <a:defRPr sz="2001">
                <a:solidFill>
                  <a:schemeClr val="tx1"/>
                </a:solidFill>
                <a:latin typeface="Calibri" panose="020F0502020204030204" pitchFamily="34" charset="0"/>
              </a:defRPr>
            </a:lvl6pPr>
            <a:lvl7pPr marL="2971429" indent="-228570" eaLnBrk="0" fontAlgn="base" hangingPunct="0">
              <a:spcBef>
                <a:spcPct val="20000"/>
              </a:spcBef>
              <a:spcAft>
                <a:spcPct val="0"/>
              </a:spcAft>
              <a:buFont typeface="Arial" panose="020B0604020202020204" pitchFamily="34" charset="0"/>
              <a:buChar char="»"/>
              <a:defRPr sz="2001">
                <a:solidFill>
                  <a:schemeClr val="tx1"/>
                </a:solidFill>
                <a:latin typeface="Calibri" panose="020F0502020204030204" pitchFamily="34" charset="0"/>
              </a:defRPr>
            </a:lvl7pPr>
            <a:lvl8pPr marL="3428573" indent="-228570" eaLnBrk="0" fontAlgn="base" hangingPunct="0">
              <a:spcBef>
                <a:spcPct val="20000"/>
              </a:spcBef>
              <a:spcAft>
                <a:spcPct val="0"/>
              </a:spcAft>
              <a:buFont typeface="Arial" panose="020B0604020202020204" pitchFamily="34" charset="0"/>
              <a:buChar char="»"/>
              <a:defRPr sz="2001">
                <a:solidFill>
                  <a:schemeClr val="tx1"/>
                </a:solidFill>
                <a:latin typeface="Calibri" panose="020F0502020204030204" pitchFamily="34" charset="0"/>
              </a:defRPr>
            </a:lvl8pPr>
            <a:lvl9pPr marL="3885713" indent="-228570" eaLnBrk="0" fontAlgn="base" hangingPunct="0">
              <a:spcBef>
                <a:spcPct val="20000"/>
              </a:spcBef>
              <a:spcAft>
                <a:spcPct val="0"/>
              </a:spcAft>
              <a:buFont typeface="Arial" panose="020B0604020202020204" pitchFamily="34" charset="0"/>
              <a:buChar char="»"/>
              <a:defRPr sz="2001">
                <a:solidFill>
                  <a:schemeClr val="tx1"/>
                </a:solidFill>
                <a:latin typeface="Calibri" panose="020F0502020204030204" pitchFamily="34" charset="0"/>
              </a:defRPr>
            </a:lvl9pPr>
          </a:lstStyle>
          <a:p>
            <a:pPr>
              <a:spcBef>
                <a:spcPct val="0"/>
              </a:spcBef>
              <a:buFontTx/>
              <a:buNone/>
            </a:pPr>
            <a:fld id="{BD8D7243-EE72-40A9-AB23-4BE45BCE975A}" type="slidenum">
              <a:rPr lang="en-US" altLang="en-US" sz="1200">
                <a:solidFill>
                  <a:srgbClr val="898989"/>
                </a:solidFill>
                <a:latin typeface="Arial" panose="020B0604020202020204" pitchFamily="34" charset="0"/>
              </a:rPr>
              <a:pPr>
                <a:spcBef>
                  <a:spcPct val="0"/>
                </a:spcBef>
                <a:buFontTx/>
                <a:buNone/>
              </a:pPr>
              <a:t>7</a:t>
            </a:fld>
            <a:endParaRPr lang="en-US" altLang="en-US" sz="1200">
              <a:solidFill>
                <a:srgbClr val="898989"/>
              </a:solidFill>
              <a:latin typeface="Arial" panose="020B0604020202020204" pitchFamily="34" charset="0"/>
            </a:endParaRPr>
          </a:p>
        </p:txBody>
      </p:sp>
      <p:sp>
        <p:nvSpPr>
          <p:cNvPr id="45095" name="Text Box 46"/>
          <p:cNvSpPr>
            <a:spLocks noGrp="1" noChangeArrowheads="1"/>
          </p:cNvSpPr>
          <p:nvPr>
            <p:ph type="subTitle" idx="1"/>
          </p:nvPr>
        </p:nvSpPr>
        <p:spPr>
          <a:xfrm>
            <a:off x="-381000" y="228600"/>
            <a:ext cx="9144000" cy="603249"/>
          </a:xfrm>
          <a:noFill/>
          <a:extLst>
            <a:ext uri="{91240B29-F687-4F45-9708-019B960494DF}">
              <a14:hiddenLine xmlns:a14="http://schemas.microsoft.com/office/drawing/2010/main" w="9525" algn="ctr">
                <a:solidFill>
                  <a:srgbClr val="000000"/>
                </a:solidFill>
                <a:miter lim="800000"/>
                <a:headEnd/>
                <a:tailEnd/>
              </a14:hiddenLine>
            </a:ext>
          </a:extLst>
        </p:spPr>
        <p:txBody>
          <a:bodyPr vert="horz" wrap="square" lIns="2743200" tIns="182880" rIns="171450" bIns="85725" numCol="1" anchor="t" anchorCtr="0" compatLnSpc="1">
            <a:prstTxWarp prst="textNoShape">
              <a:avLst/>
            </a:prstTxWarp>
            <a:noAutofit/>
          </a:bodyPr>
          <a:lstStyle/>
          <a:p>
            <a:pPr algn="just" eaLnBrk="1" hangingPunct="1">
              <a:spcBef>
                <a:spcPct val="0"/>
              </a:spcBef>
              <a:buFontTx/>
              <a:buNone/>
            </a:pPr>
            <a:r>
              <a:rPr lang="en-US" altLang="en-US" sz="3200" b="1" dirty="0">
                <a:latin typeface="Arial" panose="020B0604020202020204" pitchFamily="34" charset="0"/>
              </a:rPr>
              <a:t>DSCA Response Process</a:t>
            </a:r>
            <a:endParaRPr lang="en-US" altLang="en-US" sz="3200" dirty="0">
              <a:latin typeface="Arial" panose="020B0604020202020204" pitchFamily="34" charset="0"/>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UNCLASSIFIED</a:t>
            </a:r>
          </a:p>
        </p:txBody>
      </p:sp>
      <p:sp>
        <p:nvSpPr>
          <p:cNvPr id="3" name="Subtitle 2"/>
          <p:cNvSpPr>
            <a:spLocks noGrp="1"/>
          </p:cNvSpPr>
          <p:nvPr>
            <p:ph type="subTitle" idx="1"/>
          </p:nvPr>
        </p:nvSpPr>
        <p:spPr/>
        <p:txBody>
          <a:bodyPr/>
          <a:lstStyle/>
          <a:p>
            <a:r>
              <a:rPr lang="en-US" dirty="0"/>
              <a:t>DCRF Capabilities</a:t>
            </a:r>
          </a:p>
        </p:txBody>
      </p:sp>
      <p:sp>
        <p:nvSpPr>
          <p:cNvPr id="6" name="TextBox 5"/>
          <p:cNvSpPr txBox="1"/>
          <p:nvPr/>
        </p:nvSpPr>
        <p:spPr>
          <a:xfrm>
            <a:off x="76200" y="1434661"/>
            <a:ext cx="4724400" cy="2555187"/>
          </a:xfrm>
          <a:prstGeom prst="rect">
            <a:avLst/>
          </a:prstGeom>
          <a:solidFill>
            <a:srgbClr val="F9F3D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eaLnBrk="1" fontAlgn="auto" hangingPunct="1">
              <a:spcBef>
                <a:spcPts val="0"/>
              </a:spcBef>
              <a:spcAft>
                <a:spcPts val="0"/>
              </a:spcAft>
              <a:defRPr/>
            </a:pPr>
            <a:r>
              <a:rPr lang="en-US" sz="1599" b="1" u="sng" kern="0" dirty="0">
                <a:solidFill>
                  <a:srgbClr val="000000"/>
                </a:solidFill>
                <a:ea typeface="+mn-ea"/>
                <a:cs typeface="Arial" panose="020B0604020202020204" pitchFamily="34" charset="0"/>
              </a:rPr>
              <a:t>Direct Lifesaving Capabilities</a:t>
            </a:r>
          </a:p>
          <a:p>
            <a:pPr eaLnBrk="1" fontAlgn="auto" hangingPunct="1">
              <a:spcBef>
                <a:spcPts val="0"/>
              </a:spcBef>
              <a:spcAft>
                <a:spcPts val="0"/>
              </a:spcAft>
              <a:defRPr/>
            </a:pPr>
            <a:endParaRPr lang="en-US" sz="1599" b="1" kern="0" dirty="0">
              <a:solidFill>
                <a:srgbClr val="000000"/>
              </a:solidFill>
              <a:ea typeface="+mn-ea"/>
              <a:cs typeface="Arial" panose="020B0604020202020204" pitchFamily="34" charset="0"/>
            </a:endParaRPr>
          </a:p>
          <a:p>
            <a:pPr marL="285713" lvl="1" indent="-285713" eaLnBrk="1" fontAlgn="auto" hangingPunct="1">
              <a:spcBef>
                <a:spcPts val="0"/>
              </a:spcBef>
              <a:spcAft>
                <a:spcPts val="0"/>
              </a:spcAft>
              <a:buFont typeface="Arial" panose="020B0604020202020204" pitchFamily="34" charset="0"/>
              <a:buChar char="•"/>
              <a:defRPr/>
            </a:pPr>
            <a:r>
              <a:rPr lang="en-US" altLang="en-US" sz="1401" b="1" kern="0" dirty="0">
                <a:solidFill>
                  <a:srgbClr val="000000"/>
                </a:solidFill>
                <a:ea typeface="+mn-ea"/>
                <a:cs typeface="Arial" panose="020B0604020202020204" pitchFamily="34" charset="0"/>
              </a:rPr>
              <a:t>Search and Extraction</a:t>
            </a:r>
          </a:p>
          <a:p>
            <a:pPr marL="285713" lvl="1" indent="-285713" eaLnBrk="1" fontAlgn="auto" hangingPunct="1">
              <a:spcBef>
                <a:spcPts val="0"/>
              </a:spcBef>
              <a:spcAft>
                <a:spcPts val="0"/>
              </a:spcAft>
              <a:buFont typeface="Arial" panose="020B0604020202020204" pitchFamily="34" charset="0"/>
              <a:buChar char="•"/>
              <a:defRPr/>
            </a:pPr>
            <a:r>
              <a:rPr lang="en-US" altLang="en-US" sz="1401" b="1" kern="0" dirty="0">
                <a:solidFill>
                  <a:srgbClr val="000000"/>
                </a:solidFill>
                <a:ea typeface="+mn-ea"/>
                <a:cs typeface="Arial" panose="020B0604020202020204" pitchFamily="34" charset="0"/>
              </a:rPr>
              <a:t>Decontamination of DoD Personnel and Equipment</a:t>
            </a:r>
          </a:p>
          <a:p>
            <a:pPr marL="285713" lvl="1" indent="-285713" eaLnBrk="1" fontAlgn="auto" hangingPunct="1">
              <a:spcBef>
                <a:spcPts val="0"/>
              </a:spcBef>
              <a:spcAft>
                <a:spcPts val="0"/>
              </a:spcAft>
              <a:buFont typeface="Arial" panose="020B0604020202020204" pitchFamily="34" charset="0"/>
              <a:buChar char="•"/>
              <a:defRPr/>
            </a:pPr>
            <a:r>
              <a:rPr lang="en-US" altLang="en-US" sz="1401" b="1" kern="0" dirty="0">
                <a:solidFill>
                  <a:srgbClr val="000000"/>
                </a:solidFill>
                <a:ea typeface="+mn-ea"/>
                <a:cs typeface="Arial" panose="020B0604020202020204" pitchFamily="34" charset="0"/>
              </a:rPr>
              <a:t>Evacuee and Casualty Decontamination</a:t>
            </a:r>
          </a:p>
          <a:p>
            <a:pPr marL="285713" lvl="1" indent="-285713" eaLnBrk="1" fontAlgn="auto" hangingPunct="1">
              <a:spcBef>
                <a:spcPts val="0"/>
              </a:spcBef>
              <a:spcAft>
                <a:spcPts val="0"/>
              </a:spcAft>
              <a:buFont typeface="Arial" panose="020B0604020202020204" pitchFamily="34" charset="0"/>
              <a:buChar char="•"/>
              <a:defRPr/>
            </a:pPr>
            <a:r>
              <a:rPr lang="en-US" altLang="en-US" sz="1401" b="1" kern="0" dirty="0">
                <a:solidFill>
                  <a:srgbClr val="000000"/>
                </a:solidFill>
                <a:ea typeface="+mn-ea"/>
                <a:cs typeface="Arial" panose="020B0604020202020204" pitchFamily="34" charset="0"/>
              </a:rPr>
              <a:t>Emergency Medical Care</a:t>
            </a:r>
          </a:p>
          <a:p>
            <a:pPr marL="285713" lvl="1" indent="-285713" eaLnBrk="1" fontAlgn="auto" hangingPunct="1">
              <a:spcBef>
                <a:spcPts val="0"/>
              </a:spcBef>
              <a:spcAft>
                <a:spcPts val="0"/>
              </a:spcAft>
              <a:buFont typeface="Arial" panose="020B0604020202020204" pitchFamily="34" charset="0"/>
              <a:buChar char="•"/>
              <a:defRPr/>
            </a:pPr>
            <a:r>
              <a:rPr lang="en-US" altLang="en-US" sz="1401" b="1" kern="0" dirty="0">
                <a:solidFill>
                  <a:srgbClr val="000000"/>
                </a:solidFill>
                <a:ea typeface="+mn-ea"/>
                <a:cs typeface="Arial" panose="020B0604020202020204" pitchFamily="34" charset="0"/>
              </a:rPr>
              <a:t>Role 2 Medical Care </a:t>
            </a:r>
            <a:r>
              <a:rPr lang="en-US" altLang="en-US" sz="1401" kern="0" dirty="0">
                <a:solidFill>
                  <a:srgbClr val="000000"/>
                </a:solidFill>
                <a:ea typeface="+mn-ea"/>
                <a:cs typeface="Arial" panose="020B0604020202020204" pitchFamily="34" charset="0"/>
              </a:rPr>
              <a:t>(patient triage</a:t>
            </a:r>
          </a:p>
          <a:p>
            <a:pPr marL="285713" lvl="1" eaLnBrk="1" fontAlgn="auto" hangingPunct="1">
              <a:spcBef>
                <a:spcPts val="0"/>
              </a:spcBef>
              <a:spcAft>
                <a:spcPts val="0"/>
              </a:spcAft>
              <a:buClr>
                <a:srgbClr val="000000"/>
              </a:buClr>
              <a:defRPr/>
            </a:pPr>
            <a:r>
              <a:rPr lang="en-US" altLang="en-US" sz="1401" kern="0" dirty="0">
                <a:solidFill>
                  <a:srgbClr val="000000"/>
                </a:solidFill>
                <a:ea typeface="+mn-ea"/>
                <a:cs typeface="Arial" panose="020B0604020202020204" pitchFamily="34" charset="0"/>
              </a:rPr>
              <a:t>along with trauma and emergency medical care)</a:t>
            </a:r>
          </a:p>
          <a:p>
            <a:pPr marL="114285" indent="-285713" eaLnBrk="1" fontAlgn="auto" hangingPunct="1">
              <a:spcBef>
                <a:spcPts val="0"/>
              </a:spcBef>
              <a:spcAft>
                <a:spcPts val="0"/>
              </a:spcAft>
              <a:buClr>
                <a:srgbClr val="000000"/>
              </a:buClr>
              <a:buFont typeface="Arial" panose="020B0604020202020204" pitchFamily="34" charset="0"/>
              <a:buChar char="•"/>
              <a:defRPr/>
            </a:pPr>
            <a:r>
              <a:rPr lang="en-US" altLang="en-US" sz="1401" b="1" kern="0">
                <a:solidFill>
                  <a:srgbClr val="000000"/>
                </a:solidFill>
                <a:ea typeface="+mn-ea"/>
                <a:cs typeface="Arial" panose="020B0604020202020204" pitchFamily="34" charset="0"/>
              </a:rPr>
              <a:t>Role 3 </a:t>
            </a:r>
            <a:r>
              <a:rPr lang="en-US" altLang="en-US" sz="1401" b="1" kern="0" dirty="0">
                <a:solidFill>
                  <a:srgbClr val="000000"/>
                </a:solidFill>
                <a:ea typeface="+mn-ea"/>
                <a:cs typeface="Arial" panose="020B0604020202020204" pitchFamily="34" charset="0"/>
              </a:rPr>
              <a:t>Medical Care </a:t>
            </a:r>
            <a:r>
              <a:rPr lang="en-US" altLang="en-US" sz="1401" kern="0" dirty="0">
                <a:solidFill>
                  <a:srgbClr val="000000"/>
                </a:solidFill>
                <a:ea typeface="+mn-ea"/>
                <a:cs typeface="Arial" panose="020B0604020202020204" pitchFamily="34" charset="0"/>
              </a:rPr>
              <a:t>(surgical and intensive care)</a:t>
            </a:r>
          </a:p>
          <a:p>
            <a:pPr marL="114285" indent="-285713" eaLnBrk="1" fontAlgn="auto" hangingPunct="1">
              <a:spcBef>
                <a:spcPts val="0"/>
              </a:spcBef>
              <a:spcAft>
                <a:spcPts val="0"/>
              </a:spcAft>
              <a:buClr>
                <a:srgbClr val="000000"/>
              </a:buClr>
              <a:buFont typeface="Arial" panose="020B0604020202020204" pitchFamily="34" charset="0"/>
              <a:buChar char="•"/>
              <a:defRPr/>
            </a:pPr>
            <a:endParaRPr lang="en-US" sz="1599" b="1" kern="0" dirty="0">
              <a:solidFill>
                <a:srgbClr val="000000"/>
              </a:solidFill>
              <a:ea typeface="+mn-ea"/>
              <a:cs typeface="Arial" panose="020B0604020202020204" pitchFamily="34" charset="0"/>
            </a:endParaRPr>
          </a:p>
        </p:txBody>
      </p:sp>
      <p:sp>
        <p:nvSpPr>
          <p:cNvPr id="7" name="TextBox 6"/>
          <p:cNvSpPr txBox="1"/>
          <p:nvPr/>
        </p:nvSpPr>
        <p:spPr>
          <a:xfrm>
            <a:off x="4876800" y="1434663"/>
            <a:ext cx="4191000" cy="2494144"/>
          </a:xfrm>
          <a:prstGeom prst="rect">
            <a:avLst/>
          </a:prstGeom>
          <a:solidFill>
            <a:srgbClr val="F9F3D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eaLnBrk="1" fontAlgn="auto" hangingPunct="1">
              <a:spcBef>
                <a:spcPts val="0"/>
              </a:spcBef>
              <a:spcAft>
                <a:spcPts val="0"/>
              </a:spcAft>
              <a:defRPr/>
            </a:pPr>
            <a:r>
              <a:rPr lang="en-US" sz="1599" b="1" u="sng" kern="0" dirty="0">
                <a:solidFill>
                  <a:srgbClr val="000000"/>
                </a:solidFill>
                <a:ea typeface="+mn-ea"/>
                <a:cs typeface="Arial" panose="020B0604020202020204" pitchFamily="34" charset="0"/>
              </a:rPr>
              <a:t>Critical Lifesaving Enabling Capabilities</a:t>
            </a:r>
          </a:p>
          <a:p>
            <a:pPr marL="285713" lvl="1" eaLnBrk="1" fontAlgn="auto" hangingPunct="1">
              <a:spcBef>
                <a:spcPts val="0"/>
              </a:spcBef>
              <a:spcAft>
                <a:spcPts val="0"/>
              </a:spcAft>
              <a:buClr>
                <a:srgbClr val="000000"/>
              </a:buClr>
              <a:defRPr/>
            </a:pPr>
            <a:endParaRPr lang="en-US" altLang="en-US" sz="1401" b="1" kern="0" dirty="0">
              <a:solidFill>
                <a:srgbClr val="000000"/>
              </a:solidFill>
              <a:ea typeface="+mn-ea"/>
              <a:cs typeface="Arial" panose="020B0604020202020204" pitchFamily="34" charset="0"/>
            </a:endParaRPr>
          </a:p>
          <a:p>
            <a:pPr marL="515874" lvl="1" indent="-230158" eaLnBrk="1" fontAlgn="auto" hangingPunct="1">
              <a:spcBef>
                <a:spcPts val="0"/>
              </a:spcBef>
              <a:spcAft>
                <a:spcPts val="0"/>
              </a:spcAft>
              <a:buClr>
                <a:srgbClr val="000000"/>
              </a:buClr>
              <a:buFont typeface="Arial" panose="020B0604020202020204" pitchFamily="34" charset="0"/>
              <a:buChar char="•"/>
              <a:defRPr/>
            </a:pPr>
            <a:r>
              <a:rPr lang="en-US" altLang="en-US" sz="1401" b="1" kern="0" dirty="0">
                <a:solidFill>
                  <a:srgbClr val="000000"/>
                </a:solidFill>
                <a:ea typeface="+mn-ea"/>
                <a:cs typeface="Arial" panose="020B0604020202020204" pitchFamily="34" charset="0"/>
              </a:rPr>
              <a:t>CBRN Incident Assessment</a:t>
            </a:r>
          </a:p>
          <a:p>
            <a:pPr marL="515874" lvl="1" indent="-230158" eaLnBrk="1" fontAlgn="auto" hangingPunct="1">
              <a:spcBef>
                <a:spcPts val="0"/>
              </a:spcBef>
              <a:spcAft>
                <a:spcPts val="0"/>
              </a:spcAft>
              <a:buClr>
                <a:srgbClr val="000000"/>
              </a:buClr>
              <a:buFont typeface="Arial" panose="020B0604020202020204" pitchFamily="34" charset="0"/>
              <a:buChar char="•"/>
              <a:defRPr/>
            </a:pPr>
            <a:r>
              <a:rPr lang="en-US" altLang="en-US" sz="1401" b="1" kern="0" dirty="0">
                <a:solidFill>
                  <a:srgbClr val="000000"/>
                </a:solidFill>
                <a:ea typeface="+mn-ea"/>
                <a:cs typeface="Arial" panose="020B0604020202020204" pitchFamily="34" charset="0"/>
              </a:rPr>
              <a:t>First Responder and Emergency </a:t>
            </a:r>
          </a:p>
          <a:p>
            <a:pPr marL="515874" lvl="1" indent="-230158" eaLnBrk="1" fontAlgn="auto" hangingPunct="1">
              <a:spcBef>
                <a:spcPts val="0"/>
              </a:spcBef>
              <a:spcAft>
                <a:spcPts val="0"/>
              </a:spcAft>
              <a:buClr>
                <a:srgbClr val="000000"/>
              </a:buClr>
              <a:defRPr/>
            </a:pPr>
            <a:r>
              <a:rPr lang="en-US" altLang="en-US" sz="1401" b="1" kern="0" dirty="0">
                <a:solidFill>
                  <a:srgbClr val="000000"/>
                </a:solidFill>
                <a:ea typeface="+mn-ea"/>
                <a:cs typeface="Arial" panose="020B0604020202020204" pitchFamily="34" charset="0"/>
              </a:rPr>
              <a:t>     Equipment Decontamination</a:t>
            </a:r>
          </a:p>
          <a:p>
            <a:pPr marL="515874" lvl="1" indent="-230158" eaLnBrk="1" fontAlgn="auto" hangingPunct="1">
              <a:spcBef>
                <a:spcPts val="0"/>
              </a:spcBef>
              <a:spcAft>
                <a:spcPts val="0"/>
              </a:spcAft>
              <a:buClr>
                <a:srgbClr val="000000"/>
              </a:buClr>
              <a:buFont typeface="Arial" panose="020B0604020202020204" pitchFamily="34" charset="0"/>
              <a:buChar char="•"/>
              <a:defRPr/>
            </a:pPr>
            <a:r>
              <a:rPr lang="en-US" altLang="en-US" sz="1401" b="1" kern="0" dirty="0">
                <a:solidFill>
                  <a:srgbClr val="000000"/>
                </a:solidFill>
                <a:ea typeface="+mn-ea"/>
                <a:cs typeface="Arial" panose="020B0604020202020204" pitchFamily="34" charset="0"/>
              </a:rPr>
              <a:t>Patient Holding</a:t>
            </a:r>
          </a:p>
          <a:p>
            <a:pPr marL="515874" lvl="1" indent="-230158" eaLnBrk="1" fontAlgn="auto" hangingPunct="1">
              <a:spcBef>
                <a:spcPts val="0"/>
              </a:spcBef>
              <a:spcAft>
                <a:spcPts val="0"/>
              </a:spcAft>
              <a:buClr>
                <a:srgbClr val="000000"/>
              </a:buClr>
              <a:buFont typeface="Arial" panose="020B0604020202020204" pitchFamily="34" charset="0"/>
              <a:buChar char="•"/>
              <a:defRPr/>
            </a:pPr>
            <a:r>
              <a:rPr lang="en-US" altLang="en-US" sz="1401" b="1" kern="0" dirty="0">
                <a:solidFill>
                  <a:srgbClr val="000000"/>
                </a:solidFill>
                <a:ea typeface="+mn-ea"/>
                <a:cs typeface="Arial" panose="020B0604020202020204" pitchFamily="34" charset="0"/>
              </a:rPr>
              <a:t>Ground and Rotary-Wing Air </a:t>
            </a:r>
          </a:p>
          <a:p>
            <a:pPr marL="515874" lvl="1" indent="-230158" eaLnBrk="1" fontAlgn="auto" hangingPunct="1">
              <a:spcBef>
                <a:spcPts val="0"/>
              </a:spcBef>
              <a:spcAft>
                <a:spcPts val="0"/>
              </a:spcAft>
              <a:buClr>
                <a:srgbClr val="000000"/>
              </a:buClr>
              <a:buFont typeface="Arial" panose="020B0604020202020204" pitchFamily="34" charset="0"/>
              <a:buChar char="•"/>
              <a:defRPr/>
            </a:pPr>
            <a:r>
              <a:rPr lang="en-US" altLang="en-US" sz="1401" b="1" kern="0" dirty="0">
                <a:solidFill>
                  <a:srgbClr val="000000"/>
                </a:solidFill>
                <a:ea typeface="+mn-ea"/>
                <a:cs typeface="Arial" panose="020B0604020202020204" pitchFamily="34" charset="0"/>
              </a:rPr>
              <a:t>Patient Movement </a:t>
            </a:r>
            <a:r>
              <a:rPr lang="en-US" altLang="en-US" sz="1401" kern="0" dirty="0">
                <a:solidFill>
                  <a:srgbClr val="000000"/>
                </a:solidFill>
                <a:ea typeface="+mn-ea"/>
                <a:cs typeface="Arial" panose="020B0604020202020204" pitchFamily="34" charset="0"/>
              </a:rPr>
              <a:t>(MEDEVAC </a:t>
            </a:r>
          </a:p>
          <a:p>
            <a:pPr marL="515874" lvl="1" indent="-230158" eaLnBrk="1" fontAlgn="auto" hangingPunct="1">
              <a:spcBef>
                <a:spcPts val="0"/>
              </a:spcBef>
              <a:spcAft>
                <a:spcPts val="0"/>
              </a:spcAft>
              <a:buClr>
                <a:srgbClr val="000000"/>
              </a:buClr>
              <a:defRPr/>
            </a:pPr>
            <a:r>
              <a:rPr lang="en-US" altLang="en-US" sz="1401" kern="0" dirty="0">
                <a:solidFill>
                  <a:srgbClr val="000000"/>
                </a:solidFill>
                <a:ea typeface="+mn-ea"/>
                <a:cs typeface="Arial" panose="020B0604020202020204" pitchFamily="34" charset="0"/>
              </a:rPr>
              <a:t>     and CASEVAC)</a:t>
            </a:r>
          </a:p>
          <a:p>
            <a:pPr marL="515874" lvl="1" indent="-230158" eaLnBrk="1" fontAlgn="auto" hangingPunct="1">
              <a:spcBef>
                <a:spcPts val="0"/>
              </a:spcBef>
              <a:spcAft>
                <a:spcPts val="0"/>
              </a:spcAft>
              <a:buClr>
                <a:srgbClr val="000000"/>
              </a:buClr>
              <a:buFont typeface="Arial" panose="020B0604020202020204" pitchFamily="34" charset="0"/>
              <a:buChar char="•"/>
              <a:defRPr/>
            </a:pPr>
            <a:r>
              <a:rPr lang="en-US" altLang="en-US" sz="1401" b="1" kern="0" dirty="0">
                <a:solidFill>
                  <a:srgbClr val="000000"/>
                </a:solidFill>
                <a:ea typeface="+mn-ea"/>
                <a:cs typeface="Arial" panose="020B0604020202020204" pitchFamily="34" charset="0"/>
              </a:rPr>
              <a:t>General Purpose Support to Enhance  Lifesaving and Reduce Human Suffering</a:t>
            </a:r>
            <a:endParaRPr lang="en-US" sz="1599" b="1" kern="0" dirty="0">
              <a:solidFill>
                <a:srgbClr val="000000"/>
              </a:solidFill>
              <a:ea typeface="+mn-ea"/>
              <a:cs typeface="Arial" panose="020B0604020202020204" pitchFamily="34" charset="0"/>
            </a:endParaRPr>
          </a:p>
        </p:txBody>
      </p:sp>
      <p:sp>
        <p:nvSpPr>
          <p:cNvPr id="8" name="TextBox 7"/>
          <p:cNvSpPr txBox="1"/>
          <p:nvPr/>
        </p:nvSpPr>
        <p:spPr>
          <a:xfrm>
            <a:off x="365981" y="4306839"/>
            <a:ext cx="8412046" cy="1847429"/>
          </a:xfrm>
          <a:prstGeom prst="rect">
            <a:avLst/>
          </a:prstGeom>
          <a:solidFill>
            <a:srgbClr val="F9F3D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rtlCol="0">
            <a:spAutoFit/>
          </a:bodyPr>
          <a:lstStyle/>
          <a:p>
            <a:pPr algn="ctr" eaLnBrk="1" fontAlgn="auto" hangingPunct="1">
              <a:spcBef>
                <a:spcPts val="0"/>
              </a:spcBef>
              <a:spcAft>
                <a:spcPts val="0"/>
              </a:spcAft>
              <a:defRPr/>
            </a:pPr>
            <a:r>
              <a:rPr lang="en-US" sz="1599" b="1" u="sng" kern="0" dirty="0">
                <a:solidFill>
                  <a:srgbClr val="000000"/>
                </a:solidFill>
                <a:ea typeface="+mn-ea"/>
                <a:cs typeface="Arial" panose="020B0604020202020204" pitchFamily="34" charset="0"/>
              </a:rPr>
              <a:t>Other CBRN Response Operational Capabilities</a:t>
            </a:r>
          </a:p>
          <a:p>
            <a:pPr marL="571429" lvl="1" indent="-285713" eaLnBrk="1" fontAlgn="auto" hangingPunct="1">
              <a:spcBef>
                <a:spcPts val="0"/>
              </a:spcBef>
              <a:spcAft>
                <a:spcPts val="0"/>
              </a:spcAft>
              <a:buClr>
                <a:srgbClr val="000000"/>
              </a:buClr>
              <a:buFont typeface="Arial" panose="020B0604020202020204" pitchFamily="34" charset="0"/>
              <a:buChar char="•"/>
              <a:defRPr/>
            </a:pPr>
            <a:r>
              <a:rPr lang="en-US" altLang="en-US" sz="1401" b="1" kern="0" dirty="0">
                <a:solidFill>
                  <a:srgbClr val="000000"/>
                </a:solidFill>
                <a:ea typeface="+mn-ea"/>
                <a:cs typeface="Arial" panose="020B0604020202020204" pitchFamily="34" charset="0"/>
              </a:rPr>
              <a:t>Force Health Protection Measures</a:t>
            </a:r>
          </a:p>
          <a:p>
            <a:pPr marL="571429" lvl="1" indent="-285713" eaLnBrk="1" fontAlgn="auto" hangingPunct="1">
              <a:spcBef>
                <a:spcPts val="0"/>
              </a:spcBef>
              <a:spcAft>
                <a:spcPts val="0"/>
              </a:spcAft>
              <a:buClr>
                <a:srgbClr val="000000"/>
              </a:buClr>
              <a:buFont typeface="Arial" panose="020B0604020202020204" pitchFamily="34" charset="0"/>
              <a:buChar char="•"/>
              <a:defRPr/>
            </a:pPr>
            <a:r>
              <a:rPr lang="en-US" altLang="en-US" sz="1401" b="1" kern="0" dirty="0">
                <a:solidFill>
                  <a:srgbClr val="000000"/>
                </a:solidFill>
                <a:ea typeface="+mn-ea"/>
                <a:cs typeface="Arial" panose="020B0604020202020204" pitchFamily="34" charset="0"/>
              </a:rPr>
              <a:t>Military Personnel and Equipment Operational Security</a:t>
            </a:r>
          </a:p>
          <a:p>
            <a:pPr marL="571429" lvl="1" indent="-285713" eaLnBrk="1" fontAlgn="auto" hangingPunct="1">
              <a:spcBef>
                <a:spcPts val="0"/>
              </a:spcBef>
              <a:spcAft>
                <a:spcPts val="0"/>
              </a:spcAft>
              <a:buClr>
                <a:srgbClr val="000000"/>
              </a:buClr>
              <a:buFont typeface="Arial" panose="020B0604020202020204" pitchFamily="34" charset="0"/>
              <a:buChar char="•"/>
              <a:defRPr/>
            </a:pPr>
            <a:r>
              <a:rPr lang="en-US" altLang="en-US" sz="1401" b="1" kern="0" dirty="0">
                <a:solidFill>
                  <a:srgbClr val="000000"/>
                </a:solidFill>
                <a:ea typeface="+mn-ea"/>
                <a:cs typeface="Arial" panose="020B0604020202020204" pitchFamily="34" charset="0"/>
              </a:rPr>
              <a:t>Site Accessibility </a:t>
            </a:r>
            <a:r>
              <a:rPr lang="en-US" altLang="en-US" sz="1401" b="1" kern="0" dirty="0">
                <a:solidFill>
                  <a:prstClr val="black"/>
                </a:solidFill>
                <a:ea typeface="+mn-ea"/>
                <a:cs typeface="Arial" panose="020B0604020202020204" pitchFamily="34" charset="0"/>
              </a:rPr>
              <a:t>Horizontal/Vertical </a:t>
            </a:r>
            <a:r>
              <a:rPr lang="en-US" altLang="en-US" sz="1401" b="1" kern="0" dirty="0">
                <a:solidFill>
                  <a:srgbClr val="000000"/>
                </a:solidFill>
                <a:ea typeface="+mn-ea"/>
                <a:cs typeface="Arial" panose="020B0604020202020204" pitchFamily="34" charset="0"/>
              </a:rPr>
              <a:t>Engineering</a:t>
            </a:r>
          </a:p>
          <a:p>
            <a:pPr marL="571429" lvl="1" indent="-285713" eaLnBrk="1" fontAlgn="auto" hangingPunct="1">
              <a:spcBef>
                <a:spcPts val="0"/>
              </a:spcBef>
              <a:spcAft>
                <a:spcPts val="0"/>
              </a:spcAft>
              <a:buClr>
                <a:srgbClr val="000000"/>
              </a:buClr>
              <a:buFont typeface="Arial" panose="020B0604020202020204" pitchFamily="34" charset="0"/>
              <a:buChar char="•"/>
              <a:defRPr/>
            </a:pPr>
            <a:r>
              <a:rPr lang="en-US" altLang="en-US" sz="1401" b="1" kern="0" dirty="0">
                <a:solidFill>
                  <a:srgbClr val="000000"/>
                </a:solidFill>
                <a:ea typeface="+mn-ea"/>
                <a:cs typeface="Arial" panose="020B0604020202020204" pitchFamily="34" charset="0"/>
              </a:rPr>
              <a:t>Logistics</a:t>
            </a:r>
          </a:p>
          <a:p>
            <a:pPr marL="571429" lvl="1" indent="-285713" eaLnBrk="1" fontAlgn="auto" hangingPunct="1">
              <a:spcBef>
                <a:spcPts val="0"/>
              </a:spcBef>
              <a:spcAft>
                <a:spcPts val="0"/>
              </a:spcAft>
              <a:buClr>
                <a:srgbClr val="000000"/>
              </a:buClr>
              <a:buFont typeface="Arial" panose="020B0604020202020204" pitchFamily="34" charset="0"/>
              <a:buChar char="•"/>
              <a:defRPr/>
            </a:pPr>
            <a:r>
              <a:rPr lang="en-US" altLang="en-US" sz="1401" b="1" kern="0" dirty="0">
                <a:solidFill>
                  <a:srgbClr val="000000"/>
                </a:solidFill>
                <a:ea typeface="+mn-ea"/>
                <a:cs typeface="Arial" panose="020B0604020202020204" pitchFamily="34" charset="0"/>
              </a:rPr>
              <a:t>C2 Aviation Lift</a:t>
            </a:r>
          </a:p>
          <a:p>
            <a:pPr marL="571429" lvl="1" indent="-285713" eaLnBrk="1" fontAlgn="auto" hangingPunct="1">
              <a:spcBef>
                <a:spcPts val="0"/>
              </a:spcBef>
              <a:spcAft>
                <a:spcPts val="0"/>
              </a:spcAft>
              <a:buClr>
                <a:srgbClr val="000000"/>
              </a:buClr>
              <a:buFont typeface="Arial" panose="020B0604020202020204" pitchFamily="34" charset="0"/>
              <a:buChar char="•"/>
              <a:defRPr/>
            </a:pPr>
            <a:r>
              <a:rPr lang="en-US" altLang="en-US" sz="1401" b="1" kern="0" dirty="0">
                <a:solidFill>
                  <a:srgbClr val="000000"/>
                </a:solidFill>
                <a:ea typeface="+mn-ea"/>
                <a:cs typeface="Arial" panose="020B0604020202020204" pitchFamily="34" charset="0"/>
              </a:rPr>
              <a:t>Mortuary Affairs</a:t>
            </a:r>
          </a:p>
          <a:p>
            <a:pPr marL="571429" lvl="1" indent="-285713" eaLnBrk="1" fontAlgn="auto" hangingPunct="1">
              <a:spcBef>
                <a:spcPts val="0"/>
              </a:spcBef>
              <a:spcAft>
                <a:spcPts val="0"/>
              </a:spcAft>
              <a:buClr>
                <a:srgbClr val="000000"/>
              </a:buClr>
              <a:buFont typeface="Arial" panose="020B0604020202020204" pitchFamily="34" charset="0"/>
              <a:buChar char="•"/>
              <a:defRPr/>
            </a:pPr>
            <a:r>
              <a:rPr lang="en-US" altLang="en-US" sz="1401" b="1" kern="0" dirty="0">
                <a:solidFill>
                  <a:srgbClr val="000000"/>
                </a:solidFill>
                <a:ea typeface="+mn-ea"/>
                <a:cs typeface="Arial" panose="020B0604020202020204" pitchFamily="34" charset="0"/>
              </a:rPr>
              <a:t>Transportation</a:t>
            </a:r>
            <a:endParaRPr lang="en-US" sz="1599" b="1" kern="0" dirty="0">
              <a:solidFill>
                <a:srgbClr val="000000"/>
              </a:solidFill>
              <a:ea typeface="+mn-ea"/>
              <a:cs typeface="Arial" panose="020B0604020202020204" pitchFamily="34" charset="0"/>
            </a:endParaRPr>
          </a:p>
        </p:txBody>
      </p:sp>
      <p:sp>
        <p:nvSpPr>
          <p:cNvPr id="9" name="Footer Placeholder 3"/>
          <p:cNvSpPr>
            <a:spLocks noGrp="1"/>
          </p:cNvSpPr>
          <p:nvPr>
            <p:ph type="ftr" sz="quarter" idx="11"/>
          </p:nvPr>
        </p:nvSpPr>
        <p:spPr>
          <a:xfrm>
            <a:off x="2857499" y="6492879"/>
            <a:ext cx="3428998" cy="365124"/>
          </a:xfrm>
        </p:spPr>
        <p:txBody>
          <a:bodyPr anchor="b"/>
          <a:lstStyle/>
          <a:p>
            <a:r>
              <a:rPr lang="en-US" dirty="0"/>
              <a:t>UNCLASSIFIED</a:t>
            </a:r>
          </a:p>
        </p:txBody>
      </p:sp>
    </p:spTree>
    <p:extLst>
      <p:ext uri="{BB962C8B-B14F-4D97-AF65-F5344CB8AC3E}">
        <p14:creationId xmlns:p14="http://schemas.microsoft.com/office/powerpoint/2010/main" val="2771852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Title 55"/>
          <p:cNvSpPr>
            <a:spLocks noGrp="1"/>
          </p:cNvSpPr>
          <p:nvPr>
            <p:ph type="ctrTitle"/>
          </p:nvPr>
        </p:nvSpPr>
        <p:spPr/>
        <p:txBody>
          <a:bodyPr/>
          <a:lstStyle/>
          <a:p>
            <a:endParaRPr lang="en-US"/>
          </a:p>
        </p:txBody>
      </p:sp>
      <p:sp>
        <p:nvSpPr>
          <p:cNvPr id="63" name="Subtitle 62"/>
          <p:cNvSpPr>
            <a:spLocks noGrp="1"/>
          </p:cNvSpPr>
          <p:nvPr>
            <p:ph type="subTitle" idx="1"/>
          </p:nvPr>
        </p:nvSpPr>
        <p:spPr>
          <a:xfrm>
            <a:off x="1143000" y="388578"/>
            <a:ext cx="6858000" cy="453152"/>
          </a:xfrm>
        </p:spPr>
        <p:txBody>
          <a:bodyPr>
            <a:normAutofit fontScale="85000" lnSpcReduction="20000"/>
          </a:bodyPr>
          <a:lstStyle/>
          <a:p>
            <a:r>
              <a:rPr lang="en-US" b="1" dirty="0">
                <a:latin typeface="Arial" panose="020B0604020202020204" pitchFamily="34" charset="0"/>
                <a:cs typeface="Arial" panose="020B0604020202020204" pitchFamily="34" charset="0"/>
              </a:rPr>
              <a:t>Emergency Support Functions</a:t>
            </a:r>
          </a:p>
        </p:txBody>
      </p:sp>
      <p:sp>
        <p:nvSpPr>
          <p:cNvPr id="3" name="Freeform 2"/>
          <p:cNvSpPr>
            <a:spLocks/>
          </p:cNvSpPr>
          <p:nvPr/>
        </p:nvSpPr>
        <p:spPr bwMode="auto">
          <a:xfrm>
            <a:off x="322112" y="1807060"/>
            <a:ext cx="451194" cy="435644"/>
          </a:xfrm>
          <a:custGeom>
            <a:avLst/>
            <a:gdLst>
              <a:gd name="T0" fmla="*/ 2147483647 w 526"/>
              <a:gd name="T1" fmla="*/ 2147483647 h 503"/>
              <a:gd name="T2" fmla="*/ 2147483647 w 526"/>
              <a:gd name="T3" fmla="*/ 0 h 503"/>
              <a:gd name="T4" fmla="*/ 0 w 526"/>
              <a:gd name="T5" fmla="*/ 2147483647 h 503"/>
              <a:gd name="T6" fmla="*/ 2147483647 w 526"/>
              <a:gd name="T7" fmla="*/ 2147483647 h 503"/>
              <a:gd name="T8" fmla="*/ 2147483647 w 526"/>
              <a:gd name="T9" fmla="*/ 2147483647 h 503"/>
              <a:gd name="T10" fmla="*/ 0 60000 65536"/>
              <a:gd name="T11" fmla="*/ 0 60000 65536"/>
              <a:gd name="T12" fmla="*/ 0 60000 65536"/>
              <a:gd name="T13" fmla="*/ 0 60000 65536"/>
              <a:gd name="T14" fmla="*/ 0 60000 65536"/>
              <a:gd name="T15" fmla="*/ 0 w 526"/>
              <a:gd name="T16" fmla="*/ 0 h 503"/>
              <a:gd name="T17" fmla="*/ 526 w 526"/>
              <a:gd name="T18" fmla="*/ 503 h 503"/>
            </a:gdLst>
            <a:ahLst/>
            <a:cxnLst>
              <a:cxn ang="T10">
                <a:pos x="T0" y="T1"/>
              </a:cxn>
              <a:cxn ang="T11">
                <a:pos x="T2" y="T3"/>
              </a:cxn>
              <a:cxn ang="T12">
                <a:pos x="T4" y="T5"/>
              </a:cxn>
              <a:cxn ang="T13">
                <a:pos x="T6" y="T7"/>
              </a:cxn>
              <a:cxn ang="T14">
                <a:pos x="T8" y="T9"/>
              </a:cxn>
            </a:cxnLst>
            <a:rect l="T15" t="T16" r="T17" b="T18"/>
            <a:pathLst>
              <a:path w="526" h="503">
                <a:moveTo>
                  <a:pt x="526" y="3"/>
                </a:moveTo>
                <a:lnTo>
                  <a:pt x="3" y="0"/>
                </a:lnTo>
                <a:lnTo>
                  <a:pt x="0" y="500"/>
                </a:lnTo>
                <a:lnTo>
                  <a:pt x="523" y="503"/>
                </a:lnTo>
                <a:lnTo>
                  <a:pt x="526" y="3"/>
                </a:lnTo>
                <a:close/>
              </a:path>
            </a:pathLst>
          </a:custGeom>
          <a:solidFill>
            <a:srgbClr val="000000"/>
          </a:solidFill>
          <a:ln w="0">
            <a:solidFill>
              <a:srgbClr val="000000"/>
            </a:solidFill>
            <a:round/>
            <a:headEnd/>
            <a:tailEnd/>
          </a:ln>
        </p:spPr>
        <p:txBody>
          <a:bodyPr/>
          <a:lstStyle/>
          <a:p>
            <a:endParaRPr lang="en-US">
              <a:latin typeface="Arial" panose="020B0604020202020204" pitchFamily="34" charset="0"/>
              <a:cs typeface="Arial" panose="020B0604020202020204" pitchFamily="34" charset="0"/>
            </a:endParaRPr>
          </a:p>
        </p:txBody>
      </p:sp>
      <p:pic>
        <p:nvPicPr>
          <p:cNvPr id="4"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2111" y="1808251"/>
            <a:ext cx="452744" cy="438789"/>
          </a:xfrm>
          <a:prstGeom prst="rect">
            <a:avLst/>
          </a:prstGeom>
          <a:noFill/>
          <a:ln w="9525">
            <a:noFill/>
            <a:miter lim="800000"/>
            <a:headEnd/>
            <a:tailEnd/>
          </a:ln>
        </p:spPr>
      </p:pic>
      <p:pic>
        <p:nvPicPr>
          <p:cNvPr id="5" name="Picture 4"/>
          <p:cNvPicPr preferRelativeResize="0">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22111" y="1808251"/>
            <a:ext cx="452744" cy="438789"/>
          </a:xfrm>
          <a:prstGeom prst="rect">
            <a:avLst/>
          </a:prstGeom>
          <a:noFill/>
          <a:ln w="9525">
            <a:noFill/>
            <a:miter lim="800000"/>
            <a:headEnd/>
            <a:tailEnd/>
          </a:ln>
        </p:spPr>
      </p:pic>
      <p:pic>
        <p:nvPicPr>
          <p:cNvPr id="6" name="Picture 5"/>
          <p:cNvPicPr preferRelativeResize="0">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25516" y="2269247"/>
            <a:ext cx="451193" cy="434138"/>
          </a:xfrm>
          <a:prstGeom prst="rect">
            <a:avLst/>
          </a:prstGeom>
          <a:noFill/>
          <a:ln w="9525">
            <a:noFill/>
            <a:miter lim="800000"/>
            <a:headEnd/>
            <a:tailEnd/>
          </a:ln>
        </p:spPr>
      </p:pic>
      <p:pic>
        <p:nvPicPr>
          <p:cNvPr id="7" name="Picture 6"/>
          <p:cNvPicPr preferRelativeResize="0">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25516" y="2753366"/>
            <a:ext cx="451193" cy="437240"/>
          </a:xfrm>
          <a:prstGeom prst="rect">
            <a:avLst/>
          </a:prstGeom>
          <a:noFill/>
          <a:ln w="9525">
            <a:noFill/>
            <a:miter lim="800000"/>
            <a:headEnd/>
            <a:tailEnd/>
          </a:ln>
        </p:spPr>
      </p:pic>
      <p:pic>
        <p:nvPicPr>
          <p:cNvPr id="8" name="Picture 7"/>
          <p:cNvPicPr preferRelativeResize="0">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25516" y="3247201"/>
            <a:ext cx="451193" cy="437240"/>
          </a:xfrm>
          <a:prstGeom prst="rect">
            <a:avLst/>
          </a:prstGeom>
          <a:noFill/>
          <a:ln w="9525">
            <a:noFill/>
            <a:miter lim="800000"/>
            <a:headEnd/>
            <a:tailEnd/>
          </a:ln>
        </p:spPr>
      </p:pic>
      <p:pic>
        <p:nvPicPr>
          <p:cNvPr id="9" name="Picture 8"/>
          <p:cNvPicPr preferRelativeResize="0">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23302" y="3745963"/>
            <a:ext cx="451193" cy="435689"/>
          </a:xfrm>
          <a:prstGeom prst="rect">
            <a:avLst/>
          </a:prstGeom>
          <a:noFill/>
          <a:ln w="9525">
            <a:noFill/>
            <a:miter lim="800000"/>
            <a:headEnd/>
            <a:tailEnd/>
          </a:ln>
        </p:spPr>
      </p:pic>
      <p:pic>
        <p:nvPicPr>
          <p:cNvPr id="10" name="Picture 9"/>
          <p:cNvPicPr preferRelativeResize="0">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323302" y="4251826"/>
            <a:ext cx="451193" cy="434138"/>
          </a:xfrm>
          <a:prstGeom prst="rect">
            <a:avLst/>
          </a:prstGeom>
          <a:noFill/>
          <a:ln w="9525">
            <a:noFill/>
            <a:miter lim="800000"/>
            <a:headEnd/>
            <a:tailEnd/>
          </a:ln>
        </p:spPr>
      </p:pic>
      <p:sp>
        <p:nvSpPr>
          <p:cNvPr id="11" name="Rectangle 10"/>
          <p:cNvSpPr>
            <a:spLocks noChangeArrowheads="1"/>
          </p:cNvSpPr>
          <p:nvPr/>
        </p:nvSpPr>
        <p:spPr bwMode="auto">
          <a:xfrm>
            <a:off x="974522" y="1846211"/>
            <a:ext cx="1249894" cy="184666"/>
          </a:xfrm>
          <a:prstGeom prst="rect">
            <a:avLst/>
          </a:prstGeom>
          <a:noFill/>
          <a:ln w="9525">
            <a:noFill/>
            <a:miter lim="800000"/>
            <a:headEnd/>
            <a:tailEnd/>
          </a:ln>
        </p:spPr>
        <p:txBody>
          <a:bodyPr wrap="none" lIns="0" tIns="0" rIns="0" bIns="0">
            <a:spAutoFit/>
          </a:bodyPr>
          <a:lstStyle/>
          <a:p>
            <a:r>
              <a:rPr lang="en-US" sz="1200" b="1">
                <a:solidFill>
                  <a:srgbClr val="000000"/>
                </a:solidFill>
                <a:cs typeface="Arial" panose="020B0604020202020204" pitchFamily="34" charset="0"/>
              </a:rPr>
              <a:t>1. Transportation</a:t>
            </a:r>
            <a:endParaRPr lang="en-US" sz="1200" b="1">
              <a:solidFill>
                <a:schemeClr val="bg1"/>
              </a:solidFill>
              <a:cs typeface="Arial" panose="020B0604020202020204" pitchFamily="34" charset="0"/>
            </a:endParaRPr>
          </a:p>
        </p:txBody>
      </p:sp>
      <p:sp>
        <p:nvSpPr>
          <p:cNvPr id="12" name="Rectangle 11"/>
          <p:cNvSpPr>
            <a:spLocks noChangeArrowheads="1"/>
          </p:cNvSpPr>
          <p:nvPr/>
        </p:nvSpPr>
        <p:spPr bwMode="auto">
          <a:xfrm>
            <a:off x="1094776" y="1987896"/>
            <a:ext cx="1425070" cy="161583"/>
          </a:xfrm>
          <a:prstGeom prst="rect">
            <a:avLst/>
          </a:prstGeom>
          <a:noFill/>
          <a:ln w="9525">
            <a:noFill/>
            <a:miter lim="800000"/>
            <a:headEnd/>
            <a:tailEnd/>
          </a:ln>
        </p:spPr>
        <p:txBody>
          <a:bodyPr wrap="none" lIns="0" tIns="0" rIns="0" bIns="0">
            <a:spAutoFit/>
          </a:bodyPr>
          <a:lstStyle/>
          <a:p>
            <a:r>
              <a:rPr lang="en-US" sz="1050" dirty="0">
                <a:solidFill>
                  <a:srgbClr val="000000"/>
                </a:solidFill>
                <a:cs typeface="Arial" panose="020B0604020202020204" pitchFamily="34" charset="0"/>
              </a:rPr>
              <a:t>(</a:t>
            </a:r>
            <a:r>
              <a:rPr lang="en-US" sz="1050" dirty="0" err="1">
                <a:solidFill>
                  <a:srgbClr val="000000"/>
                </a:solidFill>
                <a:cs typeface="Arial" panose="020B0604020202020204" pitchFamily="34" charset="0"/>
              </a:rPr>
              <a:t>Dept</a:t>
            </a:r>
            <a:r>
              <a:rPr lang="en-US" sz="1050" dirty="0">
                <a:solidFill>
                  <a:srgbClr val="000000"/>
                </a:solidFill>
                <a:cs typeface="Arial" panose="020B0604020202020204" pitchFamily="34" charset="0"/>
              </a:rPr>
              <a:t> of Transportation</a:t>
            </a:r>
            <a:r>
              <a:rPr lang="en-US" sz="900" dirty="0">
                <a:solidFill>
                  <a:srgbClr val="000000"/>
                </a:solidFill>
                <a:cs typeface="Arial" panose="020B0604020202020204" pitchFamily="34" charset="0"/>
              </a:rPr>
              <a:t>)</a:t>
            </a:r>
            <a:endParaRPr lang="en-US" sz="1050" dirty="0">
              <a:solidFill>
                <a:schemeClr val="bg1"/>
              </a:solidFill>
              <a:cs typeface="Arial" panose="020B0604020202020204" pitchFamily="34" charset="0"/>
            </a:endParaRPr>
          </a:p>
        </p:txBody>
      </p:sp>
      <p:sp>
        <p:nvSpPr>
          <p:cNvPr id="13" name="Rectangle 12"/>
          <p:cNvSpPr>
            <a:spLocks noChangeArrowheads="1"/>
          </p:cNvSpPr>
          <p:nvPr/>
        </p:nvSpPr>
        <p:spPr bwMode="auto">
          <a:xfrm>
            <a:off x="979080" y="2289987"/>
            <a:ext cx="1420261" cy="184666"/>
          </a:xfrm>
          <a:prstGeom prst="rect">
            <a:avLst/>
          </a:prstGeom>
          <a:noFill/>
          <a:ln w="9525">
            <a:noFill/>
            <a:miter lim="800000"/>
            <a:headEnd/>
            <a:tailEnd/>
          </a:ln>
        </p:spPr>
        <p:txBody>
          <a:bodyPr wrap="none" lIns="0" tIns="0" rIns="0" bIns="0">
            <a:spAutoFit/>
          </a:bodyPr>
          <a:lstStyle/>
          <a:p>
            <a:r>
              <a:rPr lang="en-US" sz="1200" b="1">
                <a:solidFill>
                  <a:srgbClr val="000000"/>
                </a:solidFill>
                <a:cs typeface="Arial" panose="020B0604020202020204" pitchFamily="34" charset="0"/>
              </a:rPr>
              <a:t>2. Communications</a:t>
            </a:r>
            <a:endParaRPr lang="en-US" sz="1200" b="1">
              <a:solidFill>
                <a:schemeClr val="bg1"/>
              </a:solidFill>
              <a:cs typeface="Arial" panose="020B0604020202020204" pitchFamily="34" charset="0"/>
            </a:endParaRPr>
          </a:p>
        </p:txBody>
      </p:sp>
      <p:sp>
        <p:nvSpPr>
          <p:cNvPr id="14" name="Rectangle 13"/>
          <p:cNvSpPr>
            <a:spLocks noChangeArrowheads="1"/>
          </p:cNvSpPr>
          <p:nvPr/>
        </p:nvSpPr>
        <p:spPr bwMode="auto">
          <a:xfrm>
            <a:off x="1106477" y="2431672"/>
            <a:ext cx="1776127" cy="161583"/>
          </a:xfrm>
          <a:prstGeom prst="rect">
            <a:avLst/>
          </a:prstGeom>
          <a:noFill/>
          <a:ln w="9525">
            <a:noFill/>
            <a:miter lim="800000"/>
            <a:headEnd/>
            <a:tailEnd/>
          </a:ln>
        </p:spPr>
        <p:txBody>
          <a:bodyPr wrap="none" lIns="0" tIns="0" rIns="0" bIns="0">
            <a:spAutoFit/>
          </a:bodyPr>
          <a:lstStyle/>
          <a:p>
            <a:r>
              <a:rPr lang="en-US" sz="1050">
                <a:solidFill>
                  <a:srgbClr val="000000"/>
                </a:solidFill>
                <a:cs typeface="Arial" panose="020B0604020202020204" pitchFamily="34" charset="0"/>
              </a:rPr>
              <a:t>(Dept of Homeland Security - </a:t>
            </a:r>
            <a:endParaRPr lang="en-US" sz="1050">
              <a:solidFill>
                <a:schemeClr val="bg1"/>
              </a:solidFill>
              <a:cs typeface="Arial" panose="020B0604020202020204" pitchFamily="34" charset="0"/>
            </a:endParaRPr>
          </a:p>
        </p:txBody>
      </p:sp>
      <p:sp>
        <p:nvSpPr>
          <p:cNvPr id="15" name="Rectangle 14"/>
          <p:cNvSpPr>
            <a:spLocks noChangeArrowheads="1"/>
          </p:cNvSpPr>
          <p:nvPr/>
        </p:nvSpPr>
        <p:spPr bwMode="auto">
          <a:xfrm>
            <a:off x="2532846" y="2431672"/>
            <a:ext cx="65" cy="138499"/>
          </a:xfrm>
          <a:prstGeom prst="rect">
            <a:avLst/>
          </a:prstGeom>
          <a:noFill/>
          <a:ln w="9525">
            <a:noFill/>
            <a:miter lim="800000"/>
            <a:headEnd/>
            <a:tailEnd/>
          </a:ln>
        </p:spPr>
        <p:txBody>
          <a:bodyPr wrap="none" lIns="0" tIns="0" rIns="0" bIns="0">
            <a:spAutoFit/>
          </a:bodyPr>
          <a:lstStyle/>
          <a:p>
            <a:endParaRPr lang="en-US" sz="900" b="1">
              <a:solidFill>
                <a:schemeClr val="bg1"/>
              </a:solidFill>
              <a:cs typeface="Arial" panose="020B0604020202020204" pitchFamily="34" charset="0"/>
            </a:endParaRPr>
          </a:p>
        </p:txBody>
      </p:sp>
      <p:sp>
        <p:nvSpPr>
          <p:cNvPr id="16" name="Rectangle 15"/>
          <p:cNvSpPr>
            <a:spLocks noChangeArrowheads="1"/>
          </p:cNvSpPr>
          <p:nvPr/>
        </p:nvSpPr>
        <p:spPr bwMode="auto">
          <a:xfrm>
            <a:off x="1106477" y="2573356"/>
            <a:ext cx="2071080" cy="161583"/>
          </a:xfrm>
          <a:prstGeom prst="rect">
            <a:avLst/>
          </a:prstGeom>
          <a:noFill/>
          <a:ln w="9525">
            <a:noFill/>
            <a:miter lim="800000"/>
            <a:headEnd/>
            <a:tailEnd/>
          </a:ln>
        </p:spPr>
        <p:txBody>
          <a:bodyPr wrap="none" lIns="0" tIns="0" rIns="0" bIns="0">
            <a:spAutoFit/>
          </a:bodyPr>
          <a:lstStyle/>
          <a:p>
            <a:r>
              <a:rPr lang="en-US" sz="1050" dirty="0">
                <a:solidFill>
                  <a:srgbClr val="000000"/>
                </a:solidFill>
                <a:cs typeface="Arial" panose="020B0604020202020204" pitchFamily="34" charset="0"/>
              </a:rPr>
              <a:t>National Communications System)</a:t>
            </a:r>
            <a:endParaRPr lang="en-US" sz="1050" dirty="0">
              <a:solidFill>
                <a:schemeClr val="bg1"/>
              </a:solidFill>
              <a:cs typeface="Arial" panose="020B0604020202020204" pitchFamily="34" charset="0"/>
            </a:endParaRPr>
          </a:p>
        </p:txBody>
      </p:sp>
      <p:sp>
        <p:nvSpPr>
          <p:cNvPr id="17" name="Rectangle 16"/>
          <p:cNvSpPr>
            <a:spLocks noChangeArrowheads="1"/>
          </p:cNvSpPr>
          <p:nvPr/>
        </p:nvSpPr>
        <p:spPr bwMode="auto">
          <a:xfrm>
            <a:off x="979080" y="2778662"/>
            <a:ext cx="2396938" cy="184666"/>
          </a:xfrm>
          <a:prstGeom prst="rect">
            <a:avLst/>
          </a:prstGeom>
          <a:noFill/>
          <a:ln w="9525">
            <a:noFill/>
            <a:miter lim="800000"/>
            <a:headEnd/>
            <a:tailEnd/>
          </a:ln>
        </p:spPr>
        <p:txBody>
          <a:bodyPr wrap="none" lIns="0" tIns="0" rIns="0" bIns="0">
            <a:spAutoFit/>
          </a:bodyPr>
          <a:lstStyle/>
          <a:p>
            <a:r>
              <a:rPr lang="en-US" sz="1200" b="1" dirty="0">
                <a:solidFill>
                  <a:srgbClr val="000000"/>
                </a:solidFill>
                <a:cs typeface="Arial" panose="020B0604020202020204" pitchFamily="34" charset="0"/>
              </a:rPr>
              <a:t>3. Public Works and Engineering</a:t>
            </a:r>
            <a:endParaRPr lang="en-US" sz="1200" b="1" dirty="0">
              <a:solidFill>
                <a:schemeClr val="bg1"/>
              </a:solidFill>
              <a:cs typeface="Arial" panose="020B0604020202020204" pitchFamily="34" charset="0"/>
            </a:endParaRPr>
          </a:p>
        </p:txBody>
      </p:sp>
      <p:sp>
        <p:nvSpPr>
          <p:cNvPr id="18" name="Rectangle 17"/>
          <p:cNvSpPr>
            <a:spLocks noChangeArrowheads="1"/>
          </p:cNvSpPr>
          <p:nvPr/>
        </p:nvSpPr>
        <p:spPr bwMode="auto">
          <a:xfrm>
            <a:off x="1106477" y="2921538"/>
            <a:ext cx="2354382" cy="323165"/>
          </a:xfrm>
          <a:prstGeom prst="rect">
            <a:avLst/>
          </a:prstGeom>
          <a:noFill/>
          <a:ln w="9525">
            <a:noFill/>
            <a:miter lim="800000"/>
            <a:headEnd/>
            <a:tailEnd/>
          </a:ln>
        </p:spPr>
        <p:txBody>
          <a:bodyPr wrap="square" lIns="0" tIns="0" rIns="0" bIns="0">
            <a:spAutoFit/>
          </a:bodyPr>
          <a:lstStyle/>
          <a:p>
            <a:r>
              <a:rPr lang="en-US" sz="1050" dirty="0">
                <a:solidFill>
                  <a:srgbClr val="000000"/>
                </a:solidFill>
                <a:cs typeface="Arial" panose="020B0604020202020204" pitchFamily="34" charset="0"/>
              </a:rPr>
              <a:t>(</a:t>
            </a:r>
            <a:r>
              <a:rPr lang="en-US" sz="1050" dirty="0" err="1">
                <a:solidFill>
                  <a:srgbClr val="000000"/>
                </a:solidFill>
                <a:cs typeface="Arial" panose="020B0604020202020204" pitchFamily="34" charset="0"/>
              </a:rPr>
              <a:t>Dept</a:t>
            </a:r>
            <a:r>
              <a:rPr lang="en-US" sz="1050" dirty="0">
                <a:solidFill>
                  <a:srgbClr val="000000"/>
                </a:solidFill>
                <a:cs typeface="Arial" panose="020B0604020202020204" pitchFamily="34" charset="0"/>
              </a:rPr>
              <a:t> of Defense US Army Corps of Engineers)</a:t>
            </a:r>
            <a:endParaRPr lang="en-US" sz="1050" dirty="0">
              <a:solidFill>
                <a:schemeClr val="bg1"/>
              </a:solidFill>
              <a:cs typeface="Arial" panose="020B0604020202020204" pitchFamily="34" charset="0"/>
            </a:endParaRPr>
          </a:p>
        </p:txBody>
      </p:sp>
      <p:sp>
        <p:nvSpPr>
          <p:cNvPr id="20" name="Rectangle 21"/>
          <p:cNvSpPr>
            <a:spLocks noChangeArrowheads="1"/>
          </p:cNvSpPr>
          <p:nvPr/>
        </p:nvSpPr>
        <p:spPr bwMode="auto">
          <a:xfrm>
            <a:off x="979080" y="3333299"/>
            <a:ext cx="1150956" cy="184666"/>
          </a:xfrm>
          <a:prstGeom prst="rect">
            <a:avLst/>
          </a:prstGeom>
          <a:noFill/>
          <a:ln w="9525">
            <a:noFill/>
            <a:miter lim="800000"/>
            <a:headEnd/>
            <a:tailEnd/>
          </a:ln>
        </p:spPr>
        <p:txBody>
          <a:bodyPr wrap="none" lIns="0" tIns="0" rIns="0" bIns="0">
            <a:spAutoFit/>
          </a:bodyPr>
          <a:lstStyle/>
          <a:p>
            <a:r>
              <a:rPr lang="en-US" sz="1200" b="1">
                <a:solidFill>
                  <a:srgbClr val="000000"/>
                </a:solidFill>
                <a:cs typeface="Arial" panose="020B0604020202020204" pitchFamily="34" charset="0"/>
              </a:rPr>
              <a:t>4. Firefighting   </a:t>
            </a:r>
            <a:endParaRPr lang="en-US" sz="1200" b="1">
              <a:solidFill>
                <a:schemeClr val="bg1"/>
              </a:solidFill>
              <a:cs typeface="Arial" panose="020B0604020202020204" pitchFamily="34" charset="0"/>
            </a:endParaRPr>
          </a:p>
        </p:txBody>
      </p:sp>
      <p:sp>
        <p:nvSpPr>
          <p:cNvPr id="21" name="Rectangle 22"/>
          <p:cNvSpPr>
            <a:spLocks noChangeArrowheads="1"/>
          </p:cNvSpPr>
          <p:nvPr/>
        </p:nvSpPr>
        <p:spPr bwMode="auto">
          <a:xfrm>
            <a:off x="1106476" y="3476174"/>
            <a:ext cx="1207062" cy="161583"/>
          </a:xfrm>
          <a:prstGeom prst="rect">
            <a:avLst/>
          </a:prstGeom>
          <a:noFill/>
          <a:ln w="9525">
            <a:noFill/>
            <a:miter lim="800000"/>
            <a:headEnd/>
            <a:tailEnd/>
          </a:ln>
        </p:spPr>
        <p:txBody>
          <a:bodyPr wrap="none" lIns="0" tIns="0" rIns="0" bIns="0">
            <a:spAutoFit/>
          </a:bodyPr>
          <a:lstStyle/>
          <a:p>
            <a:r>
              <a:rPr lang="en-US" sz="1050">
                <a:solidFill>
                  <a:srgbClr val="000000"/>
                </a:solidFill>
                <a:cs typeface="Arial" panose="020B0604020202020204" pitchFamily="34" charset="0"/>
              </a:rPr>
              <a:t>(Dept of Agriculture)</a:t>
            </a:r>
            <a:endParaRPr lang="en-US" sz="1050">
              <a:solidFill>
                <a:schemeClr val="bg1"/>
              </a:solidFill>
              <a:cs typeface="Arial" panose="020B0604020202020204" pitchFamily="34" charset="0"/>
            </a:endParaRPr>
          </a:p>
        </p:txBody>
      </p:sp>
      <p:sp>
        <p:nvSpPr>
          <p:cNvPr id="22" name="Rectangle 23"/>
          <p:cNvSpPr>
            <a:spLocks noChangeArrowheads="1"/>
          </p:cNvSpPr>
          <p:nvPr/>
        </p:nvSpPr>
        <p:spPr bwMode="auto">
          <a:xfrm>
            <a:off x="972636" y="3755630"/>
            <a:ext cx="2067868" cy="184666"/>
          </a:xfrm>
          <a:prstGeom prst="rect">
            <a:avLst/>
          </a:prstGeom>
          <a:noFill/>
          <a:ln w="9525">
            <a:noFill/>
            <a:miter lim="800000"/>
            <a:headEnd/>
            <a:tailEnd/>
          </a:ln>
        </p:spPr>
        <p:txBody>
          <a:bodyPr wrap="square" lIns="0" tIns="0" rIns="0" bIns="0">
            <a:spAutoFit/>
          </a:bodyPr>
          <a:lstStyle/>
          <a:p>
            <a:r>
              <a:rPr lang="en-US" sz="1200" b="1" dirty="0">
                <a:cs typeface="Arial" panose="020B0604020202020204" pitchFamily="34" charset="0"/>
              </a:rPr>
              <a:t>5. Emergency Management</a:t>
            </a:r>
          </a:p>
        </p:txBody>
      </p:sp>
      <p:sp>
        <p:nvSpPr>
          <p:cNvPr id="23" name="Rectangle 24"/>
          <p:cNvSpPr>
            <a:spLocks noChangeArrowheads="1"/>
          </p:cNvSpPr>
          <p:nvPr/>
        </p:nvSpPr>
        <p:spPr bwMode="auto">
          <a:xfrm>
            <a:off x="1053794" y="3921577"/>
            <a:ext cx="2472668" cy="161583"/>
          </a:xfrm>
          <a:prstGeom prst="rect">
            <a:avLst/>
          </a:prstGeom>
          <a:noFill/>
          <a:ln w="9525">
            <a:noFill/>
            <a:miter lim="800000"/>
            <a:headEnd/>
            <a:tailEnd/>
          </a:ln>
        </p:spPr>
        <p:txBody>
          <a:bodyPr wrap="square" lIns="0" tIns="0" rIns="0" bIns="0">
            <a:spAutoFit/>
          </a:bodyPr>
          <a:lstStyle/>
          <a:p>
            <a:r>
              <a:rPr lang="en-US" sz="1050" b="1" dirty="0">
                <a:cs typeface="Arial" panose="020B0604020202020204" pitchFamily="34" charset="0"/>
              </a:rPr>
              <a:t>(</a:t>
            </a:r>
            <a:r>
              <a:rPr lang="en-US" sz="1050" b="1" dirty="0" err="1">
                <a:cs typeface="Arial" panose="020B0604020202020204" pitchFamily="34" charset="0"/>
              </a:rPr>
              <a:t>Dept</a:t>
            </a:r>
            <a:r>
              <a:rPr lang="en-US" sz="1050" b="1" dirty="0">
                <a:cs typeface="Arial" panose="020B0604020202020204" pitchFamily="34" charset="0"/>
              </a:rPr>
              <a:t> of Homeland Security – FEMA) </a:t>
            </a:r>
          </a:p>
        </p:txBody>
      </p:sp>
      <p:sp>
        <p:nvSpPr>
          <p:cNvPr id="24" name="Rectangle 25"/>
          <p:cNvSpPr>
            <a:spLocks noChangeArrowheads="1"/>
          </p:cNvSpPr>
          <p:nvPr/>
        </p:nvSpPr>
        <p:spPr bwMode="auto">
          <a:xfrm>
            <a:off x="2556484" y="3921508"/>
            <a:ext cx="34289" cy="138499"/>
          </a:xfrm>
          <a:prstGeom prst="rect">
            <a:avLst/>
          </a:prstGeom>
          <a:noFill/>
          <a:ln w="9525">
            <a:noFill/>
            <a:miter lim="800000"/>
            <a:headEnd/>
            <a:tailEnd/>
          </a:ln>
        </p:spPr>
        <p:txBody>
          <a:bodyPr wrap="square" lIns="0" tIns="0" rIns="0" bIns="0">
            <a:spAutoFit/>
          </a:bodyPr>
          <a:lstStyle/>
          <a:p>
            <a:endParaRPr lang="en-US" sz="900" b="1">
              <a:solidFill>
                <a:schemeClr val="bg1"/>
              </a:solidFill>
              <a:cs typeface="Arial" panose="020B0604020202020204" pitchFamily="34" charset="0"/>
            </a:endParaRPr>
          </a:p>
        </p:txBody>
      </p:sp>
      <p:sp>
        <p:nvSpPr>
          <p:cNvPr id="25" name="Rectangle 26"/>
          <p:cNvSpPr>
            <a:spLocks noChangeArrowheads="1"/>
          </p:cNvSpPr>
          <p:nvPr/>
        </p:nvSpPr>
        <p:spPr bwMode="auto">
          <a:xfrm>
            <a:off x="807887" y="3999567"/>
            <a:ext cx="34289" cy="138499"/>
          </a:xfrm>
          <a:prstGeom prst="rect">
            <a:avLst/>
          </a:prstGeom>
          <a:noFill/>
          <a:ln w="9525">
            <a:noFill/>
            <a:miter lim="800000"/>
            <a:headEnd/>
            <a:tailEnd/>
          </a:ln>
        </p:spPr>
        <p:txBody>
          <a:bodyPr wrap="square" lIns="0" tIns="0" rIns="0" bIns="0">
            <a:spAutoFit/>
          </a:bodyPr>
          <a:lstStyle/>
          <a:p>
            <a:endParaRPr lang="en-US" sz="900">
              <a:solidFill>
                <a:schemeClr val="bg1"/>
              </a:solidFill>
              <a:cs typeface="Arial" panose="020B0604020202020204" pitchFamily="34" charset="0"/>
            </a:endParaRPr>
          </a:p>
        </p:txBody>
      </p:sp>
      <p:sp>
        <p:nvSpPr>
          <p:cNvPr id="26" name="Rectangle 27"/>
          <p:cNvSpPr>
            <a:spLocks noChangeArrowheads="1"/>
          </p:cNvSpPr>
          <p:nvPr/>
        </p:nvSpPr>
        <p:spPr bwMode="auto">
          <a:xfrm>
            <a:off x="972636" y="4264664"/>
            <a:ext cx="2488223" cy="369332"/>
          </a:xfrm>
          <a:prstGeom prst="rect">
            <a:avLst/>
          </a:prstGeom>
          <a:noFill/>
          <a:ln w="9525">
            <a:noFill/>
            <a:miter lim="800000"/>
            <a:headEnd/>
            <a:tailEnd/>
          </a:ln>
        </p:spPr>
        <p:txBody>
          <a:bodyPr wrap="square" lIns="0" tIns="0" rIns="0" bIns="0">
            <a:spAutoFit/>
          </a:bodyPr>
          <a:lstStyle/>
          <a:p>
            <a:pPr marL="133350" indent="-133350">
              <a:tabLst>
                <a:tab pos="133350" algn="l"/>
              </a:tabLst>
            </a:pPr>
            <a:r>
              <a:rPr lang="en-US" sz="1200" b="1" dirty="0">
                <a:cs typeface="Arial" panose="020B0604020202020204" pitchFamily="34" charset="0"/>
              </a:rPr>
              <a:t>6. Mass Care, Emergency Assist., Housing &amp; Human Services</a:t>
            </a:r>
          </a:p>
        </p:txBody>
      </p:sp>
      <p:sp>
        <p:nvSpPr>
          <p:cNvPr id="27" name="Rectangle 28"/>
          <p:cNvSpPr>
            <a:spLocks noChangeArrowheads="1"/>
          </p:cNvSpPr>
          <p:nvPr/>
        </p:nvSpPr>
        <p:spPr bwMode="auto">
          <a:xfrm>
            <a:off x="1083366" y="4628030"/>
            <a:ext cx="2530078" cy="161583"/>
          </a:xfrm>
          <a:prstGeom prst="rect">
            <a:avLst/>
          </a:prstGeom>
          <a:noFill/>
          <a:ln w="9525">
            <a:noFill/>
            <a:miter lim="800000"/>
            <a:headEnd/>
            <a:tailEnd/>
          </a:ln>
        </p:spPr>
        <p:txBody>
          <a:bodyPr lIns="0" tIns="0" rIns="0" bIns="0">
            <a:spAutoFit/>
          </a:bodyPr>
          <a:lstStyle/>
          <a:p>
            <a:r>
              <a:rPr lang="en-US" sz="1050" b="1" dirty="0">
                <a:cs typeface="Arial" panose="020B0604020202020204" pitchFamily="34" charset="0"/>
              </a:rPr>
              <a:t>(</a:t>
            </a:r>
            <a:r>
              <a:rPr lang="en-US" sz="1050" b="1" dirty="0" err="1">
                <a:cs typeface="Arial" panose="020B0604020202020204" pitchFamily="34" charset="0"/>
              </a:rPr>
              <a:t>Dept</a:t>
            </a:r>
            <a:r>
              <a:rPr lang="en-US" sz="1050" b="1" dirty="0">
                <a:cs typeface="Arial" panose="020B0604020202020204" pitchFamily="34" charset="0"/>
              </a:rPr>
              <a:t> of Homeland Security FEMA)</a:t>
            </a:r>
          </a:p>
        </p:txBody>
      </p:sp>
      <p:sp>
        <p:nvSpPr>
          <p:cNvPr id="28" name="Rectangle 29"/>
          <p:cNvSpPr>
            <a:spLocks noChangeArrowheads="1"/>
          </p:cNvSpPr>
          <p:nvPr/>
        </p:nvSpPr>
        <p:spPr bwMode="auto">
          <a:xfrm>
            <a:off x="979080" y="4930498"/>
            <a:ext cx="2314575" cy="369332"/>
          </a:xfrm>
          <a:prstGeom prst="rect">
            <a:avLst/>
          </a:prstGeom>
          <a:noFill/>
          <a:ln w="9525">
            <a:noFill/>
            <a:miter lim="800000"/>
            <a:headEnd/>
            <a:tailEnd/>
          </a:ln>
        </p:spPr>
        <p:txBody>
          <a:bodyPr wrap="square" lIns="0" tIns="0" rIns="0" bIns="0">
            <a:spAutoFit/>
          </a:bodyPr>
          <a:lstStyle/>
          <a:p>
            <a:r>
              <a:rPr lang="en-US" sz="1200" b="1" dirty="0">
                <a:solidFill>
                  <a:srgbClr val="000000"/>
                </a:solidFill>
                <a:cs typeface="Arial" panose="020B0604020202020204" pitchFamily="34" charset="0"/>
              </a:rPr>
              <a:t>7. Logistics Mgmt. &amp; Resource</a:t>
            </a:r>
          </a:p>
          <a:p>
            <a:r>
              <a:rPr lang="en-US" sz="1200" b="1" dirty="0">
                <a:solidFill>
                  <a:srgbClr val="000000"/>
                </a:solidFill>
                <a:cs typeface="Arial" panose="020B0604020202020204" pitchFamily="34" charset="0"/>
              </a:rPr>
              <a:t>     Support</a:t>
            </a:r>
            <a:endParaRPr lang="en-US" sz="1200" b="1" dirty="0">
              <a:solidFill>
                <a:schemeClr val="bg1"/>
              </a:solidFill>
              <a:cs typeface="Arial" panose="020B0604020202020204" pitchFamily="34" charset="0"/>
            </a:endParaRPr>
          </a:p>
        </p:txBody>
      </p:sp>
      <p:sp>
        <p:nvSpPr>
          <p:cNvPr id="29" name="Rectangle 30"/>
          <p:cNvSpPr>
            <a:spLocks noChangeArrowheads="1"/>
          </p:cNvSpPr>
          <p:nvPr/>
        </p:nvSpPr>
        <p:spPr bwMode="auto">
          <a:xfrm>
            <a:off x="1864905" y="5132904"/>
            <a:ext cx="1028700" cy="323165"/>
          </a:xfrm>
          <a:prstGeom prst="rect">
            <a:avLst/>
          </a:prstGeom>
          <a:noFill/>
          <a:ln w="9525">
            <a:noFill/>
            <a:miter lim="800000"/>
            <a:headEnd/>
            <a:tailEnd/>
          </a:ln>
        </p:spPr>
        <p:txBody>
          <a:bodyPr wrap="square" lIns="0" tIns="0" rIns="0" bIns="0">
            <a:spAutoFit/>
          </a:bodyPr>
          <a:lstStyle/>
          <a:p>
            <a:r>
              <a:rPr lang="en-US" sz="1050" dirty="0">
                <a:solidFill>
                  <a:srgbClr val="000000"/>
                </a:solidFill>
                <a:cs typeface="Arial" panose="020B0604020202020204" pitchFamily="34" charset="0"/>
              </a:rPr>
              <a:t>(GSA and FEMA)</a:t>
            </a:r>
            <a:endParaRPr lang="en-US" sz="1050" dirty="0">
              <a:solidFill>
                <a:schemeClr val="bg1"/>
              </a:solidFill>
              <a:cs typeface="Arial" panose="020B0604020202020204" pitchFamily="34" charset="0"/>
            </a:endParaRPr>
          </a:p>
        </p:txBody>
      </p:sp>
      <p:pic>
        <p:nvPicPr>
          <p:cNvPr id="30" name="Picture 31"/>
          <p:cNvPicPr preferRelativeResize="0">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329748" y="4869586"/>
            <a:ext cx="480653" cy="462047"/>
          </a:xfrm>
          <a:prstGeom prst="rect">
            <a:avLst/>
          </a:prstGeom>
          <a:noFill/>
          <a:ln w="9525">
            <a:noFill/>
            <a:miter lim="800000"/>
            <a:headEnd/>
            <a:tailEnd/>
          </a:ln>
        </p:spPr>
      </p:pic>
      <p:pic>
        <p:nvPicPr>
          <p:cNvPr id="31" name="Picture 32"/>
          <p:cNvPicPr preferRelativeResize="0">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4524922" y="2809810"/>
            <a:ext cx="443890" cy="446879"/>
          </a:xfrm>
          <a:prstGeom prst="rect">
            <a:avLst/>
          </a:prstGeom>
          <a:noFill/>
          <a:ln w="9525">
            <a:noFill/>
            <a:miter lim="800000"/>
            <a:headEnd/>
            <a:tailEnd/>
          </a:ln>
        </p:spPr>
      </p:pic>
      <p:pic>
        <p:nvPicPr>
          <p:cNvPr id="32" name="Picture 33"/>
          <p:cNvPicPr preferRelativeResize="0">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376601" y="5398405"/>
            <a:ext cx="443890" cy="448373"/>
          </a:xfrm>
          <a:prstGeom prst="rect">
            <a:avLst/>
          </a:prstGeom>
          <a:noFill/>
          <a:ln w="9525">
            <a:noFill/>
            <a:miter lim="800000"/>
            <a:headEnd/>
            <a:tailEnd/>
          </a:ln>
        </p:spPr>
      </p:pic>
      <p:pic>
        <p:nvPicPr>
          <p:cNvPr id="33" name="Picture 34"/>
          <p:cNvPicPr preferRelativeResize="0">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4522235" y="1863412"/>
            <a:ext cx="443890" cy="446878"/>
          </a:xfrm>
          <a:prstGeom prst="rect">
            <a:avLst/>
          </a:prstGeom>
          <a:noFill/>
          <a:ln w="9525">
            <a:noFill/>
            <a:miter lim="800000"/>
            <a:headEnd/>
            <a:tailEnd/>
          </a:ln>
        </p:spPr>
      </p:pic>
      <p:pic>
        <p:nvPicPr>
          <p:cNvPr id="34" name="Picture 35"/>
          <p:cNvPicPr preferRelativeResize="0">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4513371" y="2332652"/>
            <a:ext cx="443890" cy="446878"/>
          </a:xfrm>
          <a:prstGeom prst="rect">
            <a:avLst/>
          </a:prstGeom>
          <a:noFill/>
          <a:ln w="9525">
            <a:noFill/>
            <a:miter lim="800000"/>
            <a:headEnd/>
            <a:tailEnd/>
          </a:ln>
        </p:spPr>
      </p:pic>
      <p:pic>
        <p:nvPicPr>
          <p:cNvPr id="35" name="Picture 36"/>
          <p:cNvPicPr preferRelativeResize="0">
            <a:picLocks noChangeAspect="1" noChangeArrowheads="1"/>
          </p:cNvPicPr>
          <p:nvPr/>
        </p:nvPicPr>
        <p:blipFill>
          <a:blip r:embed="rId15" cstate="email">
            <a:extLst>
              <a:ext uri="{28A0092B-C50C-407E-A947-70E740481C1C}">
                <a14:useLocalDpi xmlns:a14="http://schemas.microsoft.com/office/drawing/2010/main"/>
              </a:ext>
            </a:extLst>
          </a:blip>
          <a:srcRect/>
          <a:stretch>
            <a:fillRect/>
          </a:stretch>
        </p:blipFill>
        <p:spPr bwMode="auto">
          <a:xfrm>
            <a:off x="4541228" y="3284080"/>
            <a:ext cx="443890" cy="446879"/>
          </a:xfrm>
          <a:prstGeom prst="rect">
            <a:avLst/>
          </a:prstGeom>
          <a:noFill/>
          <a:ln w="9525">
            <a:noFill/>
            <a:miter lim="800000"/>
            <a:headEnd/>
            <a:tailEnd/>
          </a:ln>
        </p:spPr>
      </p:pic>
      <p:sp>
        <p:nvSpPr>
          <p:cNvPr id="36" name="Rectangle 37"/>
          <p:cNvSpPr>
            <a:spLocks noChangeArrowheads="1"/>
          </p:cNvSpPr>
          <p:nvPr/>
        </p:nvSpPr>
        <p:spPr bwMode="auto">
          <a:xfrm>
            <a:off x="945740" y="5437883"/>
            <a:ext cx="2732484" cy="184666"/>
          </a:xfrm>
          <a:prstGeom prst="rect">
            <a:avLst/>
          </a:prstGeom>
          <a:noFill/>
          <a:ln w="9525">
            <a:noFill/>
            <a:miter lim="800000"/>
            <a:headEnd/>
            <a:tailEnd/>
          </a:ln>
        </p:spPr>
        <p:txBody>
          <a:bodyPr lIns="0" tIns="0" rIns="0" bIns="0">
            <a:spAutoFit/>
          </a:bodyPr>
          <a:lstStyle/>
          <a:p>
            <a:r>
              <a:rPr lang="en-US" sz="1200" b="1">
                <a:solidFill>
                  <a:srgbClr val="000000"/>
                </a:solidFill>
                <a:cs typeface="Arial" panose="020B0604020202020204" pitchFamily="34" charset="0"/>
              </a:rPr>
              <a:t>8. Public Health and Medical Services</a:t>
            </a:r>
            <a:endParaRPr lang="en-US" sz="1200" b="1">
              <a:solidFill>
                <a:schemeClr val="bg1"/>
              </a:solidFill>
              <a:cs typeface="Arial" panose="020B0604020202020204" pitchFamily="34" charset="0"/>
            </a:endParaRPr>
          </a:p>
        </p:txBody>
      </p:sp>
      <p:sp>
        <p:nvSpPr>
          <p:cNvPr id="37" name="Rectangle 38"/>
          <p:cNvSpPr>
            <a:spLocks noChangeArrowheads="1"/>
          </p:cNvSpPr>
          <p:nvPr/>
        </p:nvSpPr>
        <p:spPr bwMode="auto">
          <a:xfrm>
            <a:off x="1073138" y="5579569"/>
            <a:ext cx="2316956" cy="161583"/>
          </a:xfrm>
          <a:prstGeom prst="rect">
            <a:avLst/>
          </a:prstGeom>
          <a:noFill/>
          <a:ln w="9525">
            <a:noFill/>
            <a:miter lim="800000"/>
            <a:headEnd/>
            <a:tailEnd/>
          </a:ln>
        </p:spPr>
        <p:txBody>
          <a:bodyPr lIns="0" tIns="0" rIns="0" bIns="0">
            <a:spAutoFit/>
          </a:bodyPr>
          <a:lstStyle/>
          <a:p>
            <a:r>
              <a:rPr lang="en-US" sz="1050">
                <a:solidFill>
                  <a:srgbClr val="000000"/>
                </a:solidFill>
                <a:cs typeface="Arial" panose="020B0604020202020204" pitchFamily="34" charset="0"/>
              </a:rPr>
              <a:t>(Dept of Health and Human Services)</a:t>
            </a:r>
            <a:endParaRPr lang="en-US" sz="1050">
              <a:solidFill>
                <a:schemeClr val="bg1"/>
              </a:solidFill>
              <a:cs typeface="Arial" panose="020B0604020202020204" pitchFamily="34" charset="0"/>
            </a:endParaRPr>
          </a:p>
        </p:txBody>
      </p:sp>
      <p:sp>
        <p:nvSpPr>
          <p:cNvPr id="38" name="Rectangle 39"/>
          <p:cNvSpPr>
            <a:spLocks noChangeArrowheads="1"/>
          </p:cNvSpPr>
          <p:nvPr/>
        </p:nvSpPr>
        <p:spPr bwMode="auto">
          <a:xfrm>
            <a:off x="5084913" y="1867950"/>
            <a:ext cx="2385268" cy="276999"/>
          </a:xfrm>
          <a:prstGeom prst="rect">
            <a:avLst/>
          </a:prstGeom>
          <a:noFill/>
          <a:ln w="9525">
            <a:noFill/>
            <a:miter lim="800000"/>
            <a:headEnd/>
            <a:tailEnd/>
          </a:ln>
        </p:spPr>
        <p:txBody>
          <a:bodyPr wrap="none" lIns="0" tIns="0" rIns="0" bIns="0">
            <a:spAutoFit/>
          </a:bodyPr>
          <a:lstStyle/>
          <a:p>
            <a:r>
              <a:rPr lang="en-US" b="1" dirty="0">
                <a:latin typeface="Arial" panose="020B0604020202020204" pitchFamily="34" charset="0"/>
                <a:cs typeface="Arial" panose="020B0604020202020204" pitchFamily="34" charset="0"/>
              </a:rPr>
              <a:t>9. Search and Rescue</a:t>
            </a:r>
          </a:p>
        </p:txBody>
      </p:sp>
      <p:sp>
        <p:nvSpPr>
          <p:cNvPr id="39" name="Rectangle 40"/>
          <p:cNvSpPr>
            <a:spLocks noChangeArrowheads="1"/>
          </p:cNvSpPr>
          <p:nvPr/>
        </p:nvSpPr>
        <p:spPr bwMode="auto">
          <a:xfrm>
            <a:off x="5212311" y="2038509"/>
            <a:ext cx="2586349" cy="184666"/>
          </a:xfrm>
          <a:prstGeom prst="rect">
            <a:avLst/>
          </a:prstGeom>
          <a:noFill/>
          <a:ln w="9525">
            <a:noFill/>
            <a:miter lim="800000"/>
            <a:headEnd/>
            <a:tailEnd/>
          </a:ln>
        </p:spPr>
        <p:txBody>
          <a:bodyPr wrap="none" lIns="0" tIns="0" rIns="0" bIns="0">
            <a:spAutoFit/>
          </a:bodyPr>
          <a:lstStyle/>
          <a:p>
            <a:r>
              <a:rPr lang="en-US" sz="1200" b="1" dirty="0">
                <a:cs typeface="Arial" panose="020B0604020202020204" pitchFamily="34" charset="0"/>
              </a:rPr>
              <a:t>(</a:t>
            </a:r>
            <a:r>
              <a:rPr lang="en-US" sz="1200" b="1" dirty="0" err="1">
                <a:cs typeface="Arial" panose="020B0604020202020204" pitchFamily="34" charset="0"/>
              </a:rPr>
              <a:t>Dept</a:t>
            </a:r>
            <a:r>
              <a:rPr lang="en-US" sz="1200" b="1" dirty="0">
                <a:cs typeface="Arial" panose="020B0604020202020204" pitchFamily="34" charset="0"/>
              </a:rPr>
              <a:t> of Homeland Security FEMA )</a:t>
            </a:r>
          </a:p>
        </p:txBody>
      </p:sp>
      <p:sp>
        <p:nvSpPr>
          <p:cNvPr id="40" name="Rectangle 41"/>
          <p:cNvSpPr>
            <a:spLocks noChangeArrowheads="1"/>
          </p:cNvSpPr>
          <p:nvPr/>
        </p:nvSpPr>
        <p:spPr bwMode="auto">
          <a:xfrm>
            <a:off x="5040708" y="2347205"/>
            <a:ext cx="3251874" cy="184666"/>
          </a:xfrm>
          <a:prstGeom prst="rect">
            <a:avLst/>
          </a:prstGeom>
          <a:noFill/>
          <a:ln w="9525">
            <a:noFill/>
            <a:miter lim="800000"/>
            <a:headEnd/>
            <a:tailEnd/>
          </a:ln>
        </p:spPr>
        <p:txBody>
          <a:bodyPr wrap="square" lIns="0" tIns="0" rIns="0" bIns="0">
            <a:spAutoFit/>
          </a:bodyPr>
          <a:lstStyle/>
          <a:p>
            <a:r>
              <a:rPr lang="en-US" sz="1200" b="1" dirty="0">
                <a:solidFill>
                  <a:srgbClr val="000000"/>
                </a:solidFill>
                <a:cs typeface="Arial" panose="020B0604020202020204" pitchFamily="34" charset="0"/>
              </a:rPr>
              <a:t>10. Oil &amp; Hazardous Materials Response</a:t>
            </a:r>
            <a:endParaRPr lang="en-US" sz="1200" b="1" dirty="0">
              <a:solidFill>
                <a:schemeClr val="bg1"/>
              </a:solidFill>
              <a:cs typeface="Arial" panose="020B0604020202020204" pitchFamily="34" charset="0"/>
            </a:endParaRPr>
          </a:p>
        </p:txBody>
      </p:sp>
      <p:sp>
        <p:nvSpPr>
          <p:cNvPr id="41" name="Rectangle 42"/>
          <p:cNvSpPr>
            <a:spLocks noChangeArrowheads="1"/>
          </p:cNvSpPr>
          <p:nvPr/>
        </p:nvSpPr>
        <p:spPr bwMode="auto">
          <a:xfrm>
            <a:off x="5211367" y="2559717"/>
            <a:ext cx="2085507" cy="161583"/>
          </a:xfrm>
          <a:prstGeom prst="rect">
            <a:avLst/>
          </a:prstGeom>
          <a:noFill/>
          <a:ln w="9525">
            <a:noFill/>
            <a:miter lim="800000"/>
            <a:headEnd/>
            <a:tailEnd/>
          </a:ln>
        </p:spPr>
        <p:txBody>
          <a:bodyPr wrap="none" lIns="0" tIns="0" rIns="0" bIns="0">
            <a:spAutoFit/>
          </a:bodyPr>
          <a:lstStyle/>
          <a:p>
            <a:r>
              <a:rPr lang="en-US" sz="1050">
                <a:solidFill>
                  <a:srgbClr val="000000"/>
                </a:solidFill>
                <a:cs typeface="Arial" panose="020B0604020202020204" pitchFamily="34" charset="0"/>
              </a:rPr>
              <a:t>(Environmental Protection Agency)</a:t>
            </a:r>
            <a:endParaRPr lang="en-US" sz="1050">
              <a:solidFill>
                <a:schemeClr val="bg1"/>
              </a:solidFill>
              <a:cs typeface="Arial" panose="020B0604020202020204" pitchFamily="34" charset="0"/>
            </a:endParaRPr>
          </a:p>
        </p:txBody>
      </p:sp>
      <p:sp>
        <p:nvSpPr>
          <p:cNvPr id="42" name="Rectangle 43"/>
          <p:cNvSpPr>
            <a:spLocks noChangeArrowheads="1"/>
          </p:cNvSpPr>
          <p:nvPr/>
        </p:nvSpPr>
        <p:spPr bwMode="auto">
          <a:xfrm>
            <a:off x="5090193" y="2855868"/>
            <a:ext cx="2659639" cy="184666"/>
          </a:xfrm>
          <a:prstGeom prst="rect">
            <a:avLst/>
          </a:prstGeom>
          <a:noFill/>
          <a:ln w="9525">
            <a:noFill/>
            <a:miter lim="800000"/>
            <a:headEnd/>
            <a:tailEnd/>
          </a:ln>
        </p:spPr>
        <p:txBody>
          <a:bodyPr wrap="none" lIns="0" tIns="0" rIns="0" bIns="0">
            <a:spAutoFit/>
          </a:bodyPr>
          <a:lstStyle/>
          <a:p>
            <a:r>
              <a:rPr lang="en-US" sz="1200" b="1">
                <a:solidFill>
                  <a:srgbClr val="000000"/>
                </a:solidFill>
                <a:cs typeface="Arial" panose="020B0604020202020204" pitchFamily="34" charset="0"/>
              </a:rPr>
              <a:t>11. Agriculture &amp; Natural Resources </a:t>
            </a:r>
            <a:endParaRPr lang="en-US" sz="1200" b="1">
              <a:solidFill>
                <a:schemeClr val="bg1"/>
              </a:solidFill>
              <a:cs typeface="Arial" panose="020B0604020202020204" pitchFamily="34" charset="0"/>
            </a:endParaRPr>
          </a:p>
        </p:txBody>
      </p:sp>
      <p:sp>
        <p:nvSpPr>
          <p:cNvPr id="43" name="Rectangle 44"/>
          <p:cNvSpPr>
            <a:spLocks noChangeArrowheads="1"/>
          </p:cNvSpPr>
          <p:nvPr/>
        </p:nvSpPr>
        <p:spPr bwMode="auto">
          <a:xfrm>
            <a:off x="5217589" y="2998743"/>
            <a:ext cx="1207062" cy="161583"/>
          </a:xfrm>
          <a:prstGeom prst="rect">
            <a:avLst/>
          </a:prstGeom>
          <a:noFill/>
          <a:ln w="9525">
            <a:noFill/>
            <a:miter lim="800000"/>
            <a:headEnd/>
            <a:tailEnd/>
          </a:ln>
        </p:spPr>
        <p:txBody>
          <a:bodyPr wrap="none" lIns="0" tIns="0" rIns="0" bIns="0">
            <a:spAutoFit/>
          </a:bodyPr>
          <a:lstStyle/>
          <a:p>
            <a:r>
              <a:rPr lang="en-US" sz="1050">
                <a:solidFill>
                  <a:srgbClr val="000000"/>
                </a:solidFill>
                <a:cs typeface="Arial" panose="020B0604020202020204" pitchFamily="34" charset="0"/>
              </a:rPr>
              <a:t>(Dept of Agriculture)</a:t>
            </a:r>
            <a:endParaRPr lang="en-US" sz="1050">
              <a:solidFill>
                <a:schemeClr val="bg1"/>
              </a:solidFill>
              <a:cs typeface="Arial" panose="020B0604020202020204" pitchFamily="34" charset="0"/>
            </a:endParaRPr>
          </a:p>
        </p:txBody>
      </p:sp>
      <p:sp>
        <p:nvSpPr>
          <p:cNvPr id="44" name="Rectangle 45"/>
          <p:cNvSpPr>
            <a:spLocks noChangeArrowheads="1"/>
          </p:cNvSpPr>
          <p:nvPr/>
        </p:nvSpPr>
        <p:spPr bwMode="auto">
          <a:xfrm>
            <a:off x="5111843" y="3299219"/>
            <a:ext cx="1173398" cy="346249"/>
          </a:xfrm>
          <a:prstGeom prst="rect">
            <a:avLst/>
          </a:prstGeom>
          <a:noFill/>
          <a:ln w="9525">
            <a:noFill/>
            <a:miter lim="800000"/>
            <a:headEnd/>
            <a:tailEnd/>
          </a:ln>
        </p:spPr>
        <p:txBody>
          <a:bodyPr wrap="none" lIns="0" tIns="0" rIns="0" bIns="0">
            <a:spAutoFit/>
          </a:bodyPr>
          <a:lstStyle/>
          <a:p>
            <a:r>
              <a:rPr lang="en-US" sz="1200" b="1" dirty="0">
                <a:solidFill>
                  <a:srgbClr val="000000"/>
                </a:solidFill>
                <a:cs typeface="Arial" panose="020B0604020202020204" pitchFamily="34" charset="0"/>
              </a:rPr>
              <a:t>12. Energy </a:t>
            </a:r>
          </a:p>
          <a:p>
            <a:r>
              <a:rPr lang="en-US" sz="1050" b="1" dirty="0">
                <a:solidFill>
                  <a:srgbClr val="000000"/>
                </a:solidFill>
                <a:cs typeface="Arial" panose="020B0604020202020204" pitchFamily="34" charset="0"/>
              </a:rPr>
              <a:t>     </a:t>
            </a:r>
            <a:r>
              <a:rPr lang="en-US" sz="1050" dirty="0">
                <a:solidFill>
                  <a:srgbClr val="000000"/>
                </a:solidFill>
                <a:cs typeface="Arial" panose="020B0604020202020204" pitchFamily="34" charset="0"/>
              </a:rPr>
              <a:t>(</a:t>
            </a:r>
            <a:r>
              <a:rPr lang="en-US" sz="1050" dirty="0" err="1">
                <a:solidFill>
                  <a:srgbClr val="000000"/>
                </a:solidFill>
                <a:cs typeface="Arial" panose="020B0604020202020204" pitchFamily="34" charset="0"/>
              </a:rPr>
              <a:t>Dept</a:t>
            </a:r>
            <a:r>
              <a:rPr lang="en-US" sz="1050" dirty="0">
                <a:solidFill>
                  <a:srgbClr val="000000"/>
                </a:solidFill>
                <a:cs typeface="Arial" panose="020B0604020202020204" pitchFamily="34" charset="0"/>
              </a:rPr>
              <a:t> of Energy)</a:t>
            </a:r>
            <a:endParaRPr lang="en-US" sz="1050" dirty="0">
              <a:solidFill>
                <a:schemeClr val="bg1"/>
              </a:solidFill>
              <a:cs typeface="Arial" panose="020B0604020202020204" pitchFamily="34" charset="0"/>
            </a:endParaRPr>
          </a:p>
        </p:txBody>
      </p:sp>
      <p:sp>
        <p:nvSpPr>
          <p:cNvPr id="45" name="Rectangle 46"/>
          <p:cNvSpPr>
            <a:spLocks noChangeArrowheads="1"/>
          </p:cNvSpPr>
          <p:nvPr/>
        </p:nvSpPr>
        <p:spPr bwMode="auto">
          <a:xfrm>
            <a:off x="5105049" y="3753665"/>
            <a:ext cx="2026196" cy="184666"/>
          </a:xfrm>
          <a:prstGeom prst="rect">
            <a:avLst/>
          </a:prstGeom>
          <a:noFill/>
          <a:ln w="9525">
            <a:noFill/>
            <a:miter lim="800000"/>
            <a:headEnd/>
            <a:tailEnd/>
          </a:ln>
        </p:spPr>
        <p:txBody>
          <a:bodyPr wrap="none" lIns="0" tIns="0" rIns="0" bIns="0">
            <a:spAutoFit/>
          </a:bodyPr>
          <a:lstStyle/>
          <a:p>
            <a:r>
              <a:rPr lang="en-US" sz="1200" b="1">
                <a:solidFill>
                  <a:srgbClr val="000000"/>
                </a:solidFill>
                <a:cs typeface="Arial" panose="020B0604020202020204" pitchFamily="34" charset="0"/>
              </a:rPr>
              <a:t>13. Public Safety &amp; Security</a:t>
            </a:r>
            <a:endParaRPr lang="en-US" sz="1200" b="1">
              <a:solidFill>
                <a:schemeClr val="bg1"/>
              </a:solidFill>
              <a:cs typeface="Arial" panose="020B0604020202020204" pitchFamily="34" charset="0"/>
            </a:endParaRPr>
          </a:p>
        </p:txBody>
      </p:sp>
      <p:sp>
        <p:nvSpPr>
          <p:cNvPr id="46" name="Rectangle 47"/>
          <p:cNvSpPr>
            <a:spLocks noChangeArrowheads="1"/>
          </p:cNvSpPr>
          <p:nvPr/>
        </p:nvSpPr>
        <p:spPr bwMode="auto">
          <a:xfrm>
            <a:off x="5232445" y="3929878"/>
            <a:ext cx="981038" cy="161583"/>
          </a:xfrm>
          <a:prstGeom prst="rect">
            <a:avLst/>
          </a:prstGeom>
          <a:noFill/>
          <a:ln w="9525">
            <a:noFill/>
            <a:miter lim="800000"/>
            <a:headEnd/>
            <a:tailEnd/>
          </a:ln>
        </p:spPr>
        <p:txBody>
          <a:bodyPr wrap="none" lIns="0" tIns="0" rIns="0" bIns="0">
            <a:spAutoFit/>
          </a:bodyPr>
          <a:lstStyle/>
          <a:p>
            <a:r>
              <a:rPr lang="en-US" sz="1050">
                <a:solidFill>
                  <a:srgbClr val="000000"/>
                </a:solidFill>
                <a:cs typeface="Arial" panose="020B0604020202020204" pitchFamily="34" charset="0"/>
              </a:rPr>
              <a:t>(Dept of Justice)</a:t>
            </a:r>
            <a:endParaRPr lang="en-US" sz="1050">
              <a:solidFill>
                <a:schemeClr val="bg1"/>
              </a:solidFill>
              <a:cs typeface="Arial" panose="020B0604020202020204" pitchFamily="34" charset="0"/>
            </a:endParaRPr>
          </a:p>
        </p:txBody>
      </p:sp>
      <p:sp>
        <p:nvSpPr>
          <p:cNvPr id="47" name="Rectangle 48"/>
          <p:cNvSpPr>
            <a:spLocks noChangeArrowheads="1"/>
          </p:cNvSpPr>
          <p:nvPr/>
        </p:nvSpPr>
        <p:spPr bwMode="auto">
          <a:xfrm>
            <a:off x="5105050" y="4187841"/>
            <a:ext cx="2663999" cy="184666"/>
          </a:xfrm>
          <a:prstGeom prst="rect">
            <a:avLst/>
          </a:prstGeom>
          <a:noFill/>
          <a:ln w="9525">
            <a:noFill/>
            <a:miter lim="800000"/>
            <a:headEnd/>
            <a:tailEnd/>
          </a:ln>
        </p:spPr>
        <p:txBody>
          <a:bodyPr wrap="none" lIns="0" tIns="0" rIns="0" bIns="0">
            <a:spAutoFit/>
          </a:bodyPr>
          <a:lstStyle/>
          <a:p>
            <a:r>
              <a:rPr lang="en-US" sz="1200" b="1" dirty="0">
                <a:solidFill>
                  <a:srgbClr val="000000"/>
                </a:solidFill>
                <a:cs typeface="Arial" panose="020B0604020202020204" pitchFamily="34" charset="0"/>
              </a:rPr>
              <a:t>14. Long Term Community Recovery</a:t>
            </a:r>
            <a:endParaRPr lang="en-US" sz="1200" b="1" dirty="0">
              <a:solidFill>
                <a:schemeClr val="bg1"/>
              </a:solidFill>
              <a:cs typeface="Arial" panose="020B0604020202020204" pitchFamily="34" charset="0"/>
            </a:endParaRPr>
          </a:p>
        </p:txBody>
      </p:sp>
      <p:sp>
        <p:nvSpPr>
          <p:cNvPr id="48" name="Rectangle 49"/>
          <p:cNvSpPr>
            <a:spLocks noChangeArrowheads="1"/>
          </p:cNvSpPr>
          <p:nvPr/>
        </p:nvSpPr>
        <p:spPr bwMode="auto">
          <a:xfrm>
            <a:off x="5232445" y="4329525"/>
            <a:ext cx="2298706" cy="161583"/>
          </a:xfrm>
          <a:prstGeom prst="rect">
            <a:avLst/>
          </a:prstGeom>
          <a:noFill/>
          <a:ln w="9525">
            <a:noFill/>
            <a:miter lim="800000"/>
            <a:headEnd/>
            <a:tailEnd/>
          </a:ln>
        </p:spPr>
        <p:txBody>
          <a:bodyPr wrap="none" lIns="0" tIns="0" rIns="0" bIns="0">
            <a:spAutoFit/>
          </a:bodyPr>
          <a:lstStyle/>
          <a:p>
            <a:r>
              <a:rPr lang="en-US" sz="1050">
                <a:solidFill>
                  <a:srgbClr val="000000"/>
                </a:solidFill>
                <a:cs typeface="Arial" panose="020B0604020202020204" pitchFamily="34" charset="0"/>
              </a:rPr>
              <a:t>(Dept of Homeland Security – FEMA)  </a:t>
            </a:r>
            <a:endParaRPr lang="en-US" sz="1050">
              <a:solidFill>
                <a:schemeClr val="bg1"/>
              </a:solidFill>
              <a:cs typeface="Arial" panose="020B0604020202020204" pitchFamily="34" charset="0"/>
            </a:endParaRPr>
          </a:p>
        </p:txBody>
      </p:sp>
      <p:sp>
        <p:nvSpPr>
          <p:cNvPr id="49" name="Rectangle 50"/>
          <p:cNvSpPr>
            <a:spLocks noChangeArrowheads="1"/>
          </p:cNvSpPr>
          <p:nvPr/>
        </p:nvSpPr>
        <p:spPr bwMode="auto">
          <a:xfrm>
            <a:off x="5115019" y="4723962"/>
            <a:ext cx="1385700" cy="184666"/>
          </a:xfrm>
          <a:prstGeom prst="rect">
            <a:avLst/>
          </a:prstGeom>
          <a:noFill/>
          <a:ln w="9525">
            <a:noFill/>
            <a:miter lim="800000"/>
            <a:headEnd/>
            <a:tailEnd/>
          </a:ln>
        </p:spPr>
        <p:txBody>
          <a:bodyPr wrap="none" lIns="0" tIns="0" rIns="0" bIns="0">
            <a:spAutoFit/>
          </a:bodyPr>
          <a:lstStyle/>
          <a:p>
            <a:r>
              <a:rPr lang="en-US" sz="1200" b="1">
                <a:solidFill>
                  <a:srgbClr val="000000"/>
                </a:solidFill>
                <a:cs typeface="Arial" panose="020B0604020202020204" pitchFamily="34" charset="0"/>
              </a:rPr>
              <a:t>15. External Affairs</a:t>
            </a:r>
            <a:endParaRPr lang="en-US" sz="1200" b="1">
              <a:solidFill>
                <a:schemeClr val="bg1"/>
              </a:solidFill>
              <a:cs typeface="Arial" panose="020B0604020202020204" pitchFamily="34" charset="0"/>
            </a:endParaRPr>
          </a:p>
        </p:txBody>
      </p:sp>
      <p:sp>
        <p:nvSpPr>
          <p:cNvPr id="50" name="Rectangle 51"/>
          <p:cNvSpPr>
            <a:spLocks noChangeArrowheads="1"/>
          </p:cNvSpPr>
          <p:nvPr/>
        </p:nvSpPr>
        <p:spPr bwMode="auto">
          <a:xfrm>
            <a:off x="5172169" y="4865647"/>
            <a:ext cx="1702389" cy="161583"/>
          </a:xfrm>
          <a:prstGeom prst="rect">
            <a:avLst/>
          </a:prstGeom>
          <a:noFill/>
          <a:ln w="9525">
            <a:noFill/>
            <a:miter lim="800000"/>
            <a:headEnd/>
            <a:tailEnd/>
          </a:ln>
        </p:spPr>
        <p:txBody>
          <a:bodyPr wrap="none" lIns="0" tIns="0" rIns="0" bIns="0">
            <a:spAutoFit/>
          </a:bodyPr>
          <a:lstStyle/>
          <a:p>
            <a:r>
              <a:rPr lang="en-US" sz="1050" dirty="0">
                <a:solidFill>
                  <a:srgbClr val="000000"/>
                </a:solidFill>
                <a:cs typeface="Arial" panose="020B0604020202020204" pitchFamily="34" charset="0"/>
              </a:rPr>
              <a:t>(</a:t>
            </a:r>
            <a:r>
              <a:rPr lang="en-US" sz="1050" dirty="0" err="1">
                <a:solidFill>
                  <a:srgbClr val="000000"/>
                </a:solidFill>
                <a:cs typeface="Arial" panose="020B0604020202020204" pitchFamily="34" charset="0"/>
              </a:rPr>
              <a:t>Dept</a:t>
            </a:r>
            <a:r>
              <a:rPr lang="en-US" sz="1050" dirty="0">
                <a:solidFill>
                  <a:srgbClr val="000000"/>
                </a:solidFill>
                <a:cs typeface="Arial" panose="020B0604020202020204" pitchFamily="34" charset="0"/>
              </a:rPr>
              <a:t> of Homeland Security)</a:t>
            </a:r>
            <a:endParaRPr lang="en-US" sz="1050" dirty="0">
              <a:solidFill>
                <a:schemeClr val="bg1"/>
              </a:solidFill>
              <a:cs typeface="Arial" panose="020B0604020202020204" pitchFamily="34" charset="0"/>
            </a:endParaRPr>
          </a:p>
        </p:txBody>
      </p:sp>
      <p:pic>
        <p:nvPicPr>
          <p:cNvPr id="51" name="Picture 52"/>
          <p:cNvPicPr preferRelativeResize="0">
            <a:picLocks noChangeAspect="1" noChangeArrowheads="1"/>
          </p:cNvPicPr>
          <p:nvPr/>
        </p:nvPicPr>
        <p:blipFill>
          <a:blip r:embed="rId16" cstate="email">
            <a:extLst>
              <a:ext uri="{28A0092B-C50C-407E-A947-70E740481C1C}">
                <a14:useLocalDpi xmlns:a14="http://schemas.microsoft.com/office/drawing/2010/main"/>
              </a:ext>
            </a:extLst>
          </a:blip>
          <a:srcRect/>
          <a:stretch>
            <a:fillRect/>
          </a:stretch>
        </p:blipFill>
        <p:spPr bwMode="auto">
          <a:xfrm>
            <a:off x="4537099" y="4680074"/>
            <a:ext cx="446879" cy="403536"/>
          </a:xfrm>
          <a:prstGeom prst="rect">
            <a:avLst/>
          </a:prstGeom>
          <a:noFill/>
          <a:ln w="9525">
            <a:noFill/>
            <a:miter lim="800000"/>
            <a:headEnd/>
            <a:tailEnd/>
          </a:ln>
        </p:spPr>
      </p:pic>
      <p:pic>
        <p:nvPicPr>
          <p:cNvPr id="52" name="Picture 53"/>
          <p:cNvPicPr preferRelativeResize="0">
            <a:picLocks noChangeAspect="1" noChangeArrowheads="1"/>
          </p:cNvPicPr>
          <p:nvPr/>
        </p:nvPicPr>
        <p:blipFill>
          <a:blip r:embed="rId17" cstate="email">
            <a:extLst>
              <a:ext uri="{28A0092B-C50C-407E-A947-70E740481C1C}">
                <a14:useLocalDpi xmlns:a14="http://schemas.microsoft.com/office/drawing/2010/main"/>
              </a:ext>
            </a:extLst>
          </a:blip>
          <a:srcRect/>
          <a:stretch>
            <a:fillRect/>
          </a:stretch>
        </p:blipFill>
        <p:spPr bwMode="auto">
          <a:xfrm>
            <a:off x="4539779" y="3777188"/>
            <a:ext cx="446879" cy="403536"/>
          </a:xfrm>
          <a:prstGeom prst="rect">
            <a:avLst/>
          </a:prstGeom>
          <a:noFill/>
          <a:ln w="9525">
            <a:noFill/>
            <a:miter lim="800000"/>
            <a:headEnd/>
            <a:tailEnd/>
          </a:ln>
        </p:spPr>
      </p:pic>
      <p:pic>
        <p:nvPicPr>
          <p:cNvPr id="53" name="Picture 54"/>
          <p:cNvPicPr>
            <a:picLocks noChangeAspect="1" noChangeArrowheads="1"/>
          </p:cNvPicPr>
          <p:nvPr/>
        </p:nvPicPr>
        <p:blipFill>
          <a:blip r:embed="rId18" cstate="email">
            <a:extLst>
              <a:ext uri="{28A0092B-C50C-407E-A947-70E740481C1C}">
                <a14:useLocalDpi xmlns:a14="http://schemas.microsoft.com/office/drawing/2010/main"/>
              </a:ext>
            </a:extLst>
          </a:blip>
          <a:srcRect/>
          <a:stretch>
            <a:fillRect/>
          </a:stretch>
        </p:blipFill>
        <p:spPr bwMode="auto">
          <a:xfrm>
            <a:off x="4541273" y="4244633"/>
            <a:ext cx="445385" cy="403536"/>
          </a:xfrm>
          <a:prstGeom prst="rect">
            <a:avLst/>
          </a:prstGeom>
          <a:noFill/>
          <a:ln w="9525">
            <a:noFill/>
            <a:miter lim="800000"/>
            <a:headEnd/>
            <a:tailEnd/>
          </a:ln>
        </p:spPr>
      </p:pic>
      <p:pic>
        <p:nvPicPr>
          <p:cNvPr id="54" name="Picture 55"/>
          <p:cNvPicPr preferRelativeResize="0">
            <a:picLocks noChangeAspect="1" noChangeArrowheads="1"/>
          </p:cNvPicPr>
          <p:nvPr/>
        </p:nvPicPr>
        <p:blipFill>
          <a:blip r:embed="rId19" cstate="email">
            <a:extLst>
              <a:ext uri="{28A0092B-C50C-407E-A947-70E740481C1C}">
                <a14:useLocalDpi xmlns:a14="http://schemas.microsoft.com/office/drawing/2010/main"/>
              </a:ext>
            </a:extLst>
          </a:blip>
          <a:srcRect/>
          <a:stretch>
            <a:fillRect/>
          </a:stretch>
        </p:blipFill>
        <p:spPr bwMode="auto">
          <a:xfrm>
            <a:off x="4647858" y="4233084"/>
            <a:ext cx="351225" cy="357203"/>
          </a:xfrm>
          <a:prstGeom prst="rect">
            <a:avLst/>
          </a:prstGeom>
          <a:noFill/>
          <a:ln w="9525">
            <a:noFill/>
            <a:miter lim="800000"/>
            <a:headEnd/>
            <a:tailEnd/>
          </a:ln>
        </p:spPr>
      </p:pic>
      <p:sp>
        <p:nvSpPr>
          <p:cNvPr id="55" name="Rectangle 54"/>
          <p:cNvSpPr/>
          <p:nvPr/>
        </p:nvSpPr>
        <p:spPr bwMode="auto">
          <a:xfrm>
            <a:off x="5496741" y="1787212"/>
            <a:ext cx="69314" cy="310696"/>
          </a:xfrm>
          <a:prstGeom prst="rect">
            <a:avLst/>
          </a:prstGeom>
          <a:noFill/>
          <a:ln w="12700" cap="flat" cmpd="sng" algn="ctr">
            <a:noFill/>
            <a:prstDash val="solid"/>
            <a:round/>
            <a:headEnd type="none" w="med" len="med"/>
            <a:tailEnd type="none" w="med" len="med"/>
          </a:ln>
          <a:effectLst/>
        </p:spPr>
        <p:txBody>
          <a:bodyPr vert="horz" wrap="none" lIns="34290" tIns="34529" rIns="34290" bIns="34529" numCol="1" rtlCol="0" anchor="t" anchorCtr="0" compatLnSpc="1">
            <a:prstTxWarp prst="textNoShape">
              <a:avLst/>
            </a:prstTxWarp>
            <a:spAutoFit/>
          </a:bodyPr>
          <a:lstStyle/>
          <a:p>
            <a:pPr algn="ctr" eaLnBrk="0" fontAlgn="base" hangingPunct="0">
              <a:lnSpc>
                <a:spcPct val="87000"/>
              </a:lnSpc>
              <a:spcBef>
                <a:spcPct val="0"/>
              </a:spcBef>
              <a:spcAft>
                <a:spcPct val="0"/>
              </a:spcAft>
            </a:pPr>
            <a:endParaRPr lang="en-US">
              <a:latin typeface="Arial" panose="020B0604020202020204" pitchFamily="34" charset="0"/>
              <a:cs typeface="Arial" panose="020B0604020202020204" pitchFamily="34" charset="0"/>
            </a:endParaRPr>
          </a:p>
        </p:txBody>
      </p:sp>
      <p:sp>
        <p:nvSpPr>
          <p:cNvPr id="58" name="Rectangle 57"/>
          <p:cNvSpPr/>
          <p:nvPr/>
        </p:nvSpPr>
        <p:spPr bwMode="auto">
          <a:xfrm>
            <a:off x="2945285" y="4934665"/>
            <a:ext cx="69314" cy="310696"/>
          </a:xfrm>
          <a:prstGeom prst="rect">
            <a:avLst/>
          </a:prstGeom>
          <a:noFill/>
          <a:ln w="12700" cap="flat" cmpd="sng" algn="ctr">
            <a:noFill/>
            <a:prstDash val="solid"/>
            <a:round/>
            <a:headEnd type="none" w="med" len="med"/>
            <a:tailEnd type="none" w="med" len="med"/>
          </a:ln>
          <a:effectLst/>
        </p:spPr>
        <p:txBody>
          <a:bodyPr vert="horz" wrap="none" lIns="34290" tIns="34529" rIns="34290" bIns="34529" numCol="1" rtlCol="0" anchor="t" anchorCtr="0" compatLnSpc="1">
            <a:prstTxWarp prst="textNoShape">
              <a:avLst/>
            </a:prstTxWarp>
            <a:spAutoFit/>
          </a:bodyPr>
          <a:lstStyle/>
          <a:p>
            <a:pPr algn="ctr" eaLnBrk="0" fontAlgn="base" hangingPunct="0">
              <a:lnSpc>
                <a:spcPct val="87000"/>
              </a:lnSpc>
              <a:spcBef>
                <a:spcPct val="0"/>
              </a:spcBef>
              <a:spcAft>
                <a:spcPct val="0"/>
              </a:spcAft>
            </a:pPr>
            <a:endParaRPr lang="en-US">
              <a:latin typeface="Arial" panose="020B0604020202020204" pitchFamily="34" charset="0"/>
              <a:cs typeface="Arial" panose="020B0604020202020204" pitchFamily="34" charset="0"/>
            </a:endParaRPr>
          </a:p>
        </p:txBody>
      </p:sp>
      <p:sp>
        <p:nvSpPr>
          <p:cNvPr id="59" name="Rectangle 58"/>
          <p:cNvSpPr/>
          <p:nvPr/>
        </p:nvSpPr>
        <p:spPr bwMode="auto">
          <a:xfrm>
            <a:off x="4511200" y="1860870"/>
            <a:ext cx="3254299" cy="430561"/>
          </a:xfrm>
          <a:prstGeom prst="rect">
            <a:avLst/>
          </a:prstGeom>
          <a:solidFill>
            <a:srgbClr val="FFFF00">
              <a:alpha val="38000"/>
            </a:srgbClr>
          </a:solidFill>
          <a:ln w="12700" cap="flat" cmpd="sng" algn="ctr">
            <a:solidFill>
              <a:srgbClr val="FF0000"/>
            </a:solidFill>
            <a:prstDash val="solid"/>
            <a:round/>
            <a:headEnd type="none" w="med" len="med"/>
            <a:tailEnd type="none" w="med" len="med"/>
          </a:ln>
          <a:effectLst/>
        </p:spPr>
        <p:txBody>
          <a:bodyPr vert="horz" wrap="square" lIns="34290" tIns="34529" rIns="34290" bIns="34529" numCol="1" rtlCol="0" anchor="t" anchorCtr="0" compatLnSpc="1">
            <a:prstTxWarp prst="textNoShape">
              <a:avLst/>
            </a:prstTxWarp>
            <a:spAutoFit/>
          </a:bodyPr>
          <a:lstStyle/>
          <a:p>
            <a:pPr algn="ctr" eaLnBrk="0" fontAlgn="base" hangingPunct="0">
              <a:lnSpc>
                <a:spcPct val="87000"/>
              </a:lnSpc>
              <a:spcBef>
                <a:spcPct val="0"/>
              </a:spcBef>
              <a:spcAft>
                <a:spcPct val="0"/>
              </a:spcAft>
            </a:pPr>
            <a:endParaRPr lang="en-US" dirty="0">
              <a:latin typeface="Arial" panose="020B0604020202020204" pitchFamily="34" charset="0"/>
              <a:cs typeface="Arial" panose="020B0604020202020204" pitchFamily="34" charset="0"/>
            </a:endParaRPr>
          </a:p>
        </p:txBody>
      </p:sp>
      <p:sp>
        <p:nvSpPr>
          <p:cNvPr id="60" name="Rectangle 59"/>
          <p:cNvSpPr/>
          <p:nvPr/>
        </p:nvSpPr>
        <p:spPr bwMode="auto">
          <a:xfrm>
            <a:off x="322111" y="3731122"/>
            <a:ext cx="3208917" cy="310696"/>
          </a:xfrm>
          <a:prstGeom prst="rect">
            <a:avLst/>
          </a:prstGeom>
          <a:solidFill>
            <a:srgbClr val="FFFF00">
              <a:alpha val="38000"/>
            </a:srgbClr>
          </a:solidFill>
          <a:ln w="12700" cap="flat" cmpd="sng" algn="ctr">
            <a:solidFill>
              <a:srgbClr val="FF0000"/>
            </a:solidFill>
            <a:prstDash val="solid"/>
            <a:round/>
            <a:headEnd type="none" w="med" len="med"/>
            <a:tailEnd type="none" w="med" len="med"/>
          </a:ln>
          <a:effectLst/>
        </p:spPr>
        <p:txBody>
          <a:bodyPr vert="horz" wrap="square" lIns="34290" tIns="34529" rIns="34290" bIns="34529" numCol="1" rtlCol="0" anchor="t" anchorCtr="0" compatLnSpc="1">
            <a:prstTxWarp prst="textNoShape">
              <a:avLst/>
            </a:prstTxWarp>
            <a:spAutoFit/>
          </a:bodyPr>
          <a:lstStyle/>
          <a:p>
            <a:pPr algn="ctr" eaLnBrk="0" fontAlgn="base" hangingPunct="0">
              <a:lnSpc>
                <a:spcPct val="87000"/>
              </a:lnSpc>
              <a:spcBef>
                <a:spcPct val="0"/>
              </a:spcBef>
              <a:spcAft>
                <a:spcPct val="0"/>
              </a:spcAft>
            </a:pPr>
            <a:endParaRPr lang="en-US" dirty="0">
              <a:latin typeface="Arial" panose="020B0604020202020204" pitchFamily="34" charset="0"/>
              <a:cs typeface="Arial" panose="020B0604020202020204" pitchFamily="34" charset="0"/>
            </a:endParaRPr>
          </a:p>
        </p:txBody>
      </p:sp>
      <p:sp>
        <p:nvSpPr>
          <p:cNvPr id="61" name="Rectangle 60"/>
          <p:cNvSpPr/>
          <p:nvPr/>
        </p:nvSpPr>
        <p:spPr bwMode="auto">
          <a:xfrm>
            <a:off x="322111" y="4218343"/>
            <a:ext cx="3204352" cy="551659"/>
          </a:xfrm>
          <a:prstGeom prst="rect">
            <a:avLst/>
          </a:prstGeom>
          <a:solidFill>
            <a:srgbClr val="FFFF00">
              <a:alpha val="38000"/>
            </a:srgbClr>
          </a:solidFill>
          <a:ln w="12700" cap="flat" cmpd="sng" algn="ctr">
            <a:solidFill>
              <a:srgbClr val="FF0000"/>
            </a:solidFill>
            <a:prstDash val="solid"/>
            <a:round/>
            <a:headEnd type="none" w="med" len="med"/>
            <a:tailEnd type="none" w="med" len="med"/>
          </a:ln>
          <a:effectLst/>
        </p:spPr>
        <p:txBody>
          <a:bodyPr vert="horz" wrap="square" lIns="34290" tIns="34529" rIns="34290" bIns="34529" numCol="1" rtlCol="0" anchor="t" anchorCtr="0" compatLnSpc="1">
            <a:prstTxWarp prst="textNoShape">
              <a:avLst/>
            </a:prstTxWarp>
            <a:spAutoFit/>
          </a:bodyPr>
          <a:lstStyle/>
          <a:p>
            <a:pPr algn="ctr" eaLnBrk="0" fontAlgn="base" hangingPunct="0">
              <a:lnSpc>
                <a:spcPct val="87000"/>
              </a:lnSpc>
              <a:spcBef>
                <a:spcPct val="0"/>
              </a:spcBef>
              <a:spcAft>
                <a:spcPct val="0"/>
              </a:spcAft>
            </a:pPr>
            <a:endParaRPr lang="en-US" dirty="0">
              <a:latin typeface="Arial" panose="020B0604020202020204" pitchFamily="34" charset="0"/>
              <a:cs typeface="Arial" panose="020B0604020202020204" pitchFamily="34" charset="0"/>
            </a:endParaRPr>
          </a:p>
          <a:p>
            <a:pPr algn="ctr" eaLnBrk="0" fontAlgn="base" hangingPunct="0">
              <a:lnSpc>
                <a:spcPct val="87000"/>
              </a:lnSpc>
              <a:spcBef>
                <a:spcPct val="0"/>
              </a:spcBef>
              <a:spcAft>
                <a:spcPct val="0"/>
              </a:spcAft>
            </a:pPr>
            <a:endParaRPr lang="en-US" dirty="0">
              <a:latin typeface="Arial"/>
              <a:cs typeface="Arial"/>
            </a:endParaRPr>
          </a:p>
        </p:txBody>
      </p:sp>
      <p:sp>
        <p:nvSpPr>
          <p:cNvPr id="62" name="Rectangle 61"/>
          <p:cNvSpPr/>
          <p:nvPr/>
        </p:nvSpPr>
        <p:spPr bwMode="auto">
          <a:xfrm>
            <a:off x="329747" y="5385331"/>
            <a:ext cx="3348477" cy="551659"/>
          </a:xfrm>
          <a:prstGeom prst="rect">
            <a:avLst/>
          </a:prstGeom>
          <a:solidFill>
            <a:srgbClr val="FFFF00">
              <a:alpha val="38000"/>
            </a:srgbClr>
          </a:solidFill>
          <a:ln w="12700" cap="flat" cmpd="sng" algn="ctr">
            <a:solidFill>
              <a:srgbClr val="FF0000"/>
            </a:solidFill>
            <a:prstDash val="solid"/>
            <a:round/>
            <a:headEnd type="none" w="med" len="med"/>
            <a:tailEnd type="none" w="med" len="med"/>
          </a:ln>
          <a:effectLst/>
        </p:spPr>
        <p:txBody>
          <a:bodyPr vert="horz" wrap="square" lIns="34290" tIns="34529" rIns="34290" bIns="34529" numCol="1" rtlCol="0" anchor="t" anchorCtr="0" compatLnSpc="1">
            <a:prstTxWarp prst="textNoShape">
              <a:avLst/>
            </a:prstTxWarp>
            <a:spAutoFit/>
          </a:bodyPr>
          <a:lstStyle/>
          <a:p>
            <a:pPr algn="ctr" eaLnBrk="0" fontAlgn="base" hangingPunct="0">
              <a:lnSpc>
                <a:spcPct val="87000"/>
              </a:lnSpc>
              <a:spcBef>
                <a:spcPct val="0"/>
              </a:spcBef>
              <a:spcAft>
                <a:spcPct val="0"/>
              </a:spcAft>
            </a:pPr>
            <a:endParaRPr lang="en-US" dirty="0">
              <a:latin typeface="Arial" panose="020B0604020202020204" pitchFamily="34" charset="0"/>
              <a:cs typeface="Arial" panose="020B0604020202020204" pitchFamily="34" charset="0"/>
            </a:endParaRPr>
          </a:p>
          <a:p>
            <a:pPr algn="ctr" eaLnBrk="0" fontAlgn="base" hangingPunct="0">
              <a:lnSpc>
                <a:spcPct val="87000"/>
              </a:lnSpc>
              <a:spcBef>
                <a:spcPct val="0"/>
              </a:spcBef>
              <a:spcAft>
                <a:spcPct val="0"/>
              </a:spcAft>
            </a:pPr>
            <a:endParaRPr lang="en-US" dirty="0">
              <a:latin typeface="Arial" panose="020B0604020202020204" pitchFamily="34" charset="0"/>
              <a:cs typeface="Arial" panose="020B0604020202020204" pitchFamily="34" charset="0"/>
            </a:endParaRPr>
          </a:p>
        </p:txBody>
      </p:sp>
      <p:sp>
        <p:nvSpPr>
          <p:cNvPr id="64" name="Rectangle 51"/>
          <p:cNvSpPr>
            <a:spLocks noChangeArrowheads="1"/>
          </p:cNvSpPr>
          <p:nvPr/>
        </p:nvSpPr>
        <p:spPr bwMode="auto">
          <a:xfrm>
            <a:off x="3930872" y="5089636"/>
            <a:ext cx="4851566" cy="738664"/>
          </a:xfrm>
          <a:prstGeom prst="rect">
            <a:avLst/>
          </a:prstGeom>
          <a:solidFill>
            <a:srgbClr val="0000FF"/>
          </a:solidFill>
          <a:ln w="9525">
            <a:noFill/>
            <a:miter lim="800000"/>
            <a:headEnd/>
            <a:tailEnd/>
          </a:ln>
        </p:spPr>
        <p:txBody>
          <a:bodyPr wrap="square" lIns="137160" tIns="0" rIns="137160" bIns="0">
            <a:spAutoFit/>
          </a:bodyPr>
          <a:lstStyle/>
          <a:p>
            <a:r>
              <a:rPr lang="en-US" sz="1200" dirty="0">
                <a:solidFill>
                  <a:schemeClr val="bg1"/>
                </a:solidFill>
                <a:cs typeface="Arial" panose="020B0604020202020204" pitchFamily="34" charset="0"/>
              </a:rPr>
              <a:t>Emergency Support Functions (ESFs) provide the structure for coordinating Federal interagency support for a Federal response to an incident. Highlighted ESFs are primary lines of support provided by JTF-CS.</a:t>
            </a:r>
          </a:p>
        </p:txBody>
      </p:sp>
    </p:spTree>
    <p:extLst>
      <p:ext uri="{BB962C8B-B14F-4D97-AF65-F5344CB8AC3E}">
        <p14:creationId xmlns:p14="http://schemas.microsoft.com/office/powerpoint/2010/main" val="24945935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885828" y="279399"/>
            <a:ext cx="7213599" cy="604838"/>
          </a:xfrm>
        </p:spPr>
        <p:txBody>
          <a:bodyPr>
            <a:normAutofit lnSpcReduction="10000"/>
          </a:bodyPr>
          <a:lstStyle/>
          <a:p>
            <a:pPr>
              <a:defRPr/>
            </a:pPr>
            <a:r>
              <a:rPr lang="en-US" sz="3600" b="1" dirty="0">
                <a:latin typeface="Arial" panose="020B0604020202020204" pitchFamily="34" charset="0"/>
                <a:cs typeface="Arial" panose="020B0604020202020204" pitchFamily="34" charset="0"/>
              </a:rPr>
              <a:t>National Incident Management</a:t>
            </a:r>
          </a:p>
        </p:txBody>
      </p:sp>
      <p:sp>
        <p:nvSpPr>
          <p:cNvPr id="43012" name="Footer Placeholder 4"/>
          <p:cNvSpPr>
            <a:spLocks noGrp="1"/>
          </p:cNvSpPr>
          <p:nvPr>
            <p:ph type="ftr"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ヒラギノ角ゴ Pro W3"/>
                <a:cs typeface="ヒラギノ角ゴ Pro W3"/>
              </a:defRPr>
            </a:lvl1pPr>
            <a:lvl2pPr marL="742856" indent="-285713">
              <a:defRPr>
                <a:solidFill>
                  <a:schemeClr val="tx1"/>
                </a:solidFill>
                <a:latin typeface="Arial" panose="020B0604020202020204" pitchFamily="34" charset="0"/>
                <a:ea typeface="ヒラギノ角ゴ Pro W3"/>
                <a:cs typeface="ヒラギノ角ゴ Pro W3"/>
              </a:defRPr>
            </a:lvl2pPr>
            <a:lvl3pPr marL="1142858" indent="-228570">
              <a:defRPr>
                <a:solidFill>
                  <a:schemeClr val="tx1"/>
                </a:solidFill>
                <a:latin typeface="Arial" panose="020B0604020202020204" pitchFamily="34" charset="0"/>
                <a:ea typeface="ヒラギノ角ゴ Pro W3"/>
                <a:cs typeface="ヒラギノ角ゴ Pro W3"/>
              </a:defRPr>
            </a:lvl3pPr>
            <a:lvl4pPr marL="1600001" indent="-228570">
              <a:defRPr>
                <a:solidFill>
                  <a:schemeClr val="tx1"/>
                </a:solidFill>
                <a:latin typeface="Arial" panose="020B0604020202020204" pitchFamily="34" charset="0"/>
                <a:ea typeface="ヒラギノ角ゴ Pro W3"/>
                <a:cs typeface="ヒラギノ角ゴ Pro W3"/>
              </a:defRPr>
            </a:lvl4pPr>
            <a:lvl5pPr marL="2057143" indent="-228570">
              <a:defRPr>
                <a:solidFill>
                  <a:schemeClr val="tx1"/>
                </a:solidFill>
                <a:latin typeface="Arial" panose="020B0604020202020204" pitchFamily="34" charset="0"/>
                <a:ea typeface="ヒラギノ角ゴ Pro W3"/>
                <a:cs typeface="ヒラギノ角ゴ Pro W3"/>
              </a:defRPr>
            </a:lvl5pPr>
            <a:lvl6pPr marL="2514285" indent="-22857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6pPr>
            <a:lvl7pPr marL="2971429" indent="-22857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7pPr>
            <a:lvl8pPr marL="3428573" indent="-22857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8pPr>
            <a:lvl9pPr marL="3885713" indent="-22857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9pPr>
          </a:lstStyle>
          <a:p>
            <a:r>
              <a:rPr lang="en-US" altLang="en-US">
                <a:solidFill>
                  <a:srgbClr val="00B050"/>
                </a:solidFill>
              </a:rPr>
              <a:t>UNCLASSIFIED</a:t>
            </a:r>
          </a:p>
        </p:txBody>
      </p:sp>
      <p:sp>
        <p:nvSpPr>
          <p:cNvPr id="43013" name="Slide Number Placeholder 5"/>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ヒラギノ角ゴ Pro W3"/>
                <a:cs typeface="ヒラギノ角ゴ Pro W3"/>
              </a:defRPr>
            </a:lvl1pPr>
            <a:lvl2pPr marL="742856" indent="-285713">
              <a:defRPr>
                <a:solidFill>
                  <a:schemeClr val="tx1"/>
                </a:solidFill>
                <a:latin typeface="Arial" panose="020B0604020202020204" pitchFamily="34" charset="0"/>
                <a:ea typeface="ヒラギノ角ゴ Pro W3"/>
                <a:cs typeface="ヒラギノ角ゴ Pro W3"/>
              </a:defRPr>
            </a:lvl2pPr>
            <a:lvl3pPr marL="1142858" indent="-228570">
              <a:defRPr>
                <a:solidFill>
                  <a:schemeClr val="tx1"/>
                </a:solidFill>
                <a:latin typeface="Arial" panose="020B0604020202020204" pitchFamily="34" charset="0"/>
                <a:ea typeface="ヒラギノ角ゴ Pro W3"/>
                <a:cs typeface="ヒラギノ角ゴ Pro W3"/>
              </a:defRPr>
            </a:lvl3pPr>
            <a:lvl4pPr marL="1600001" indent="-228570">
              <a:defRPr>
                <a:solidFill>
                  <a:schemeClr val="tx1"/>
                </a:solidFill>
                <a:latin typeface="Arial" panose="020B0604020202020204" pitchFamily="34" charset="0"/>
                <a:ea typeface="ヒラギノ角ゴ Pro W3"/>
                <a:cs typeface="ヒラギノ角ゴ Pro W3"/>
              </a:defRPr>
            </a:lvl4pPr>
            <a:lvl5pPr marL="2057143" indent="-228570">
              <a:defRPr>
                <a:solidFill>
                  <a:schemeClr val="tx1"/>
                </a:solidFill>
                <a:latin typeface="Arial" panose="020B0604020202020204" pitchFamily="34" charset="0"/>
                <a:ea typeface="ヒラギノ角ゴ Pro W3"/>
                <a:cs typeface="ヒラギノ角ゴ Pro W3"/>
              </a:defRPr>
            </a:lvl5pPr>
            <a:lvl6pPr marL="2514285" indent="-22857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6pPr>
            <a:lvl7pPr marL="2971429" indent="-22857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7pPr>
            <a:lvl8pPr marL="3428573" indent="-22857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8pPr>
            <a:lvl9pPr marL="3885713" indent="-22857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9pPr>
          </a:lstStyle>
          <a:p>
            <a:fld id="{4228DF0C-6E3F-499C-84AD-C61271106BD0}" type="slidenum">
              <a:rPr lang="en-US" altLang="en-US">
                <a:solidFill>
                  <a:srgbClr val="898989"/>
                </a:solidFill>
              </a:rPr>
              <a:pPr/>
              <a:t>10</a:t>
            </a:fld>
            <a:endParaRPr lang="en-US" altLang="en-US">
              <a:solidFill>
                <a:srgbClr val="898989"/>
              </a:solidFill>
            </a:endParaRPr>
          </a:p>
        </p:txBody>
      </p:sp>
      <p:pic>
        <p:nvPicPr>
          <p:cNvPr id="43014"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71764"/>
            <a:ext cx="9144000" cy="552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5" name="TextBox 1"/>
          <p:cNvSpPr txBox="1">
            <a:spLocks noChangeArrowheads="1"/>
          </p:cNvSpPr>
          <p:nvPr/>
        </p:nvSpPr>
        <p:spPr bwMode="auto">
          <a:xfrm>
            <a:off x="6248400" y="6396335"/>
            <a:ext cx="27844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ヒラギノ角ゴ Pro W3"/>
                <a:cs typeface="ヒラギノ角ゴ Pro W3"/>
              </a:defRPr>
            </a:lvl1pPr>
            <a:lvl2pPr marL="742950" indent="-285750">
              <a:defRPr>
                <a:solidFill>
                  <a:schemeClr val="tx1"/>
                </a:solidFill>
                <a:latin typeface="Arial" panose="020B0604020202020204" pitchFamily="34" charset="0"/>
                <a:ea typeface="ヒラギノ角ゴ Pro W3"/>
                <a:cs typeface="ヒラギノ角ゴ Pro W3"/>
              </a:defRPr>
            </a:lvl2pPr>
            <a:lvl3pPr marL="1143000" indent="-228600">
              <a:defRPr>
                <a:solidFill>
                  <a:schemeClr val="tx1"/>
                </a:solidFill>
                <a:latin typeface="Arial" panose="020B0604020202020204" pitchFamily="34" charset="0"/>
                <a:ea typeface="ヒラギノ角ゴ Pro W3"/>
                <a:cs typeface="ヒラギノ角ゴ Pro W3"/>
              </a:defRPr>
            </a:lvl3pPr>
            <a:lvl4pPr marL="1600200" indent="-228600">
              <a:defRPr>
                <a:solidFill>
                  <a:schemeClr val="tx1"/>
                </a:solidFill>
                <a:latin typeface="Arial" panose="020B0604020202020204" pitchFamily="34" charset="0"/>
                <a:ea typeface="ヒラギノ角ゴ Pro W3"/>
                <a:cs typeface="ヒラギノ角ゴ Pro W3"/>
              </a:defRPr>
            </a:lvl4pPr>
            <a:lvl5pPr marL="2057400" indent="-228600">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9pPr>
          </a:lstStyle>
          <a:p>
            <a:r>
              <a:rPr lang="en-US" altLang="en-US" sz="1200" b="1" dirty="0"/>
              <a:t>IPC – Interagency Planning Cell/ IST Coordination</a:t>
            </a:r>
          </a:p>
        </p:txBody>
      </p:sp>
      <p:sp>
        <p:nvSpPr>
          <p:cNvPr id="3" name="Title 2">
            <a:extLst>
              <a:ext uri="{FF2B5EF4-FFF2-40B4-BE49-F238E27FC236}">
                <a16:creationId xmlns:a16="http://schemas.microsoft.com/office/drawing/2014/main" id="{98ED48F0-9CA8-4E6F-90A5-CA8C6699D6F4}"/>
              </a:ext>
            </a:extLst>
          </p:cNvPr>
          <p:cNvSpPr>
            <a:spLocks noGrp="1"/>
          </p:cNvSpPr>
          <p:nvPr>
            <p:ph type="ctrTitle"/>
          </p:nvPr>
        </p:nvSpPr>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rmAutofit/>
          </a:bodyPr>
          <a:lstStyle/>
          <a:p>
            <a:r>
              <a:rPr lang="en-US" dirty="0"/>
              <a:t>UNCLASSIFIED</a:t>
            </a:r>
          </a:p>
        </p:txBody>
      </p:sp>
      <p:sp>
        <p:nvSpPr>
          <p:cNvPr id="4" name="Subtitle 3"/>
          <p:cNvSpPr>
            <a:spLocks noGrp="1"/>
          </p:cNvSpPr>
          <p:nvPr>
            <p:ph type="subTitle" idx="1"/>
          </p:nvPr>
        </p:nvSpPr>
        <p:spPr>
          <a:xfrm>
            <a:off x="685800" y="294612"/>
            <a:ext cx="7558314" cy="738992"/>
          </a:xfrm>
        </p:spPr>
        <p:txBody>
          <a:bodyPr>
            <a:noAutofit/>
          </a:bodyPr>
          <a:lstStyle/>
          <a:p>
            <a:r>
              <a:rPr lang="en-US" sz="2800" dirty="0"/>
              <a:t>Task Organization (JTF-CS + DCRF)</a:t>
            </a:r>
          </a:p>
        </p:txBody>
      </p:sp>
      <p:sp>
        <p:nvSpPr>
          <p:cNvPr id="33" name="TextBox 41"/>
          <p:cNvSpPr txBox="1">
            <a:spLocks noChangeArrowheads="1"/>
          </p:cNvSpPr>
          <p:nvPr/>
        </p:nvSpPr>
        <p:spPr bwMode="auto">
          <a:xfrm>
            <a:off x="54991" y="6499850"/>
            <a:ext cx="3306541" cy="307777"/>
          </a:xfrm>
          <a:prstGeom prst="rect">
            <a:avLst/>
          </a:prstGeom>
          <a:solidFill>
            <a:schemeClr val="bg1">
              <a:lumMod val="85000"/>
            </a:schemeClr>
          </a:solidFill>
          <a:ln w="9525">
            <a:solidFill>
              <a:schemeClr val="tx1"/>
            </a:solid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HQs JTF-CS + DCRF = 5,500 personnel</a:t>
            </a:r>
          </a:p>
        </p:txBody>
      </p:sp>
      <p:sp>
        <p:nvSpPr>
          <p:cNvPr id="59" name="5-Point Star 58"/>
          <p:cNvSpPr/>
          <p:nvPr/>
        </p:nvSpPr>
        <p:spPr bwMode="auto">
          <a:xfrm>
            <a:off x="4418012" y="2006208"/>
            <a:ext cx="152400" cy="152400"/>
          </a:xfrm>
          <a:prstGeom prst="star5">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0" name="5-Point Star 59"/>
          <p:cNvSpPr/>
          <p:nvPr/>
        </p:nvSpPr>
        <p:spPr bwMode="auto">
          <a:xfrm>
            <a:off x="4610099" y="2006208"/>
            <a:ext cx="152400" cy="152400"/>
          </a:xfrm>
          <a:prstGeom prst="star5">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1" name="Rectangle 60"/>
          <p:cNvSpPr/>
          <p:nvPr/>
        </p:nvSpPr>
        <p:spPr>
          <a:xfrm>
            <a:off x="1615064" y="2947566"/>
            <a:ext cx="725891" cy="367929"/>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JTF-OPS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O-6 CMD</a:t>
            </a:r>
          </a:p>
        </p:txBody>
      </p:sp>
      <p:sp>
        <p:nvSpPr>
          <p:cNvPr id="62" name="Rectangle 61"/>
          <p:cNvSpPr/>
          <p:nvPr/>
        </p:nvSpPr>
        <p:spPr>
          <a:xfrm>
            <a:off x="182219" y="3808374"/>
            <a:ext cx="725891" cy="367929"/>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charset="0"/>
              </a:rPr>
              <a:t>CBRN TF-1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charset="0"/>
              </a:rPr>
              <a:t>O-5 CMD</a:t>
            </a:r>
          </a:p>
        </p:txBody>
      </p:sp>
      <p:sp>
        <p:nvSpPr>
          <p:cNvPr id="63" name="Rectangle 62"/>
          <p:cNvSpPr/>
          <p:nvPr/>
        </p:nvSpPr>
        <p:spPr>
          <a:xfrm>
            <a:off x="1406936" y="3800012"/>
            <a:ext cx="725891" cy="367929"/>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charset="0"/>
              </a:rPr>
              <a:t>CBRN TF-2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charset="0"/>
              </a:rPr>
              <a:t>O-5  CMD</a:t>
            </a:r>
          </a:p>
        </p:txBody>
      </p:sp>
      <p:sp>
        <p:nvSpPr>
          <p:cNvPr id="64" name="Rectangle 63"/>
          <p:cNvSpPr/>
          <p:nvPr/>
        </p:nvSpPr>
        <p:spPr>
          <a:xfrm>
            <a:off x="7970434" y="2958715"/>
            <a:ext cx="725891" cy="367929"/>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TF-LOG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O-5 CMD</a:t>
            </a:r>
          </a:p>
        </p:txBody>
      </p:sp>
      <p:sp>
        <p:nvSpPr>
          <p:cNvPr id="65" name="TextBox 26"/>
          <p:cNvSpPr txBox="1">
            <a:spLocks noChangeArrowheads="1"/>
          </p:cNvSpPr>
          <p:nvPr/>
        </p:nvSpPr>
        <p:spPr bwMode="auto">
          <a:xfrm>
            <a:off x="108051" y="4202783"/>
            <a:ext cx="1574869" cy="1615827"/>
          </a:xfrm>
          <a:prstGeom prst="rect">
            <a:avLst/>
          </a:prstGeom>
          <a:noFill/>
          <a:ln w="9525">
            <a:noFill/>
            <a:miter lim="800000"/>
            <a:headEnd/>
            <a:tailEnd/>
          </a:ln>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sng" strike="noStrike" kern="1200" cap="none" spc="0" normalizeH="0" baseline="0" noProof="0" dirty="0">
                <a:ln>
                  <a:noFill/>
                </a:ln>
                <a:solidFill>
                  <a:prstClr val="black"/>
                </a:solidFill>
                <a:effectLst/>
                <a:uLnTx/>
                <a:uFillTx/>
                <a:latin typeface="Calibri" panose="020F0502020204030204"/>
                <a:ea typeface="+mn-ea"/>
                <a:cs typeface="Arial" pitchFamily="34" charset="0"/>
              </a:rPr>
              <a:t>Capabilities</a:t>
            </a: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HQ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LNO Team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RECON</a:t>
            </a:r>
          </a:p>
          <a:p>
            <a:pPr marL="0" marR="0" lvl="0" indent="0" algn="l" defTabSz="914400" rtl="0" eaLnBrk="1" fontAlgn="auto" latinLnBrk="0" hangingPunct="1">
              <a:lnSpc>
                <a:spcPct val="100000"/>
              </a:lnSpc>
              <a:spcBef>
                <a:spcPts val="0"/>
              </a:spcBef>
              <a:spcAft>
                <a:spcPts val="0"/>
              </a:spcAft>
              <a:buClrTx/>
              <a:buSzTx/>
              <a:buFontTx/>
              <a:buNone/>
              <a:tabLst>
                <a:tab pos="111125" algn="l"/>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Tech and non-Tech 	Search &amp; Rescue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Mass Casualty Decon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Triage/Stabilization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MEDEVAC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CASEVAC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Communications</a:t>
            </a:r>
          </a:p>
        </p:txBody>
      </p:sp>
      <p:sp>
        <p:nvSpPr>
          <p:cNvPr id="66" name="Rectangle 65"/>
          <p:cNvSpPr/>
          <p:nvPr/>
        </p:nvSpPr>
        <p:spPr bwMode="auto">
          <a:xfrm>
            <a:off x="4479078" y="2950353"/>
            <a:ext cx="725891" cy="367929"/>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TF-AV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O-6 CMD</a:t>
            </a:r>
          </a:p>
        </p:txBody>
      </p:sp>
      <p:sp>
        <p:nvSpPr>
          <p:cNvPr id="67" name="Rectangle 66"/>
          <p:cNvSpPr/>
          <p:nvPr/>
        </p:nvSpPr>
        <p:spPr bwMode="auto">
          <a:xfrm>
            <a:off x="6173811" y="2950353"/>
            <a:ext cx="725891" cy="367929"/>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JTF-MED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O-6 CMD</a:t>
            </a:r>
          </a:p>
        </p:txBody>
      </p:sp>
      <p:cxnSp>
        <p:nvCxnSpPr>
          <p:cNvPr id="68" name="Straight Connector 67"/>
          <p:cNvCxnSpPr/>
          <p:nvPr/>
        </p:nvCxnSpPr>
        <p:spPr>
          <a:xfrm rot="5400000">
            <a:off x="1851478" y="3415141"/>
            <a:ext cx="18535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5400000">
            <a:off x="453018" y="3574717"/>
            <a:ext cx="13379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1718764" y="3574717"/>
            <a:ext cx="13379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5400000">
            <a:off x="2838435" y="3574717"/>
            <a:ext cx="13379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2" name="Rectangle 71"/>
          <p:cNvSpPr/>
          <p:nvPr/>
        </p:nvSpPr>
        <p:spPr bwMode="auto">
          <a:xfrm>
            <a:off x="4166203" y="2183695"/>
            <a:ext cx="815839" cy="367929"/>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JTF HQ</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(JTF-CS)</a:t>
            </a:r>
          </a:p>
        </p:txBody>
      </p:sp>
      <p:cxnSp>
        <p:nvCxnSpPr>
          <p:cNvPr id="73" name="Straight Connector 72"/>
          <p:cNvCxnSpPr/>
          <p:nvPr/>
        </p:nvCxnSpPr>
        <p:spPr bwMode="auto">
          <a:xfrm flipH="1">
            <a:off x="4570841" y="2551624"/>
            <a:ext cx="3710" cy="1074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bwMode="auto">
          <a:xfrm rot="5400000">
            <a:off x="1834749" y="2792867"/>
            <a:ext cx="26758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bwMode="auto">
          <a:xfrm rot="5400000">
            <a:off x="6425056" y="2792867"/>
            <a:ext cx="26758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a:endCxn id="66" idx="0"/>
          </p:cNvCxnSpPr>
          <p:nvPr/>
        </p:nvCxnSpPr>
        <p:spPr bwMode="auto">
          <a:xfrm>
            <a:off x="4839594" y="2654732"/>
            <a:ext cx="2430" cy="2956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bwMode="auto">
          <a:xfrm rot="5400000">
            <a:off x="8243772" y="2792867"/>
            <a:ext cx="26758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519915" y="3503822"/>
            <a:ext cx="3461775"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9" name="Rectangle 78"/>
          <p:cNvSpPr/>
          <p:nvPr/>
        </p:nvSpPr>
        <p:spPr>
          <a:xfrm>
            <a:off x="2566991" y="3813948"/>
            <a:ext cx="685250" cy="388834"/>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mn-cs"/>
              </a:rPr>
              <a:t>CBRN TF-3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mn-cs"/>
              </a:rPr>
              <a:t>O-5  CMD</a:t>
            </a:r>
          </a:p>
        </p:txBody>
      </p:sp>
      <p:sp>
        <p:nvSpPr>
          <p:cNvPr id="81" name="TextBox 26"/>
          <p:cNvSpPr txBox="1">
            <a:spLocks noChangeArrowheads="1"/>
          </p:cNvSpPr>
          <p:nvPr/>
        </p:nvSpPr>
        <p:spPr bwMode="auto">
          <a:xfrm>
            <a:off x="1321722" y="4191634"/>
            <a:ext cx="1574868" cy="1615827"/>
          </a:xfrm>
          <a:prstGeom prst="rect">
            <a:avLst/>
          </a:prstGeom>
          <a:noFill/>
          <a:ln w="9525">
            <a:noFill/>
            <a:miter lim="800000"/>
            <a:headEnd/>
            <a:tailEnd/>
          </a:ln>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sng" strike="noStrike" kern="1200" cap="none" spc="0" normalizeH="0" baseline="0" noProof="0" dirty="0">
                <a:ln>
                  <a:noFill/>
                </a:ln>
                <a:solidFill>
                  <a:prstClr val="black"/>
                </a:solidFill>
                <a:effectLst/>
                <a:uLnTx/>
                <a:uFillTx/>
                <a:latin typeface="Calibri" panose="020F0502020204030204"/>
                <a:ea typeface="+mn-ea"/>
                <a:cs typeface="Arial" pitchFamily="34" charset="0"/>
              </a:rPr>
              <a:t>Capabilities</a:t>
            </a: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HQ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LNO Team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RECON</a:t>
            </a:r>
          </a:p>
          <a:p>
            <a:pPr marL="0" marR="0" lvl="0" indent="0" algn="l" defTabSz="914400" rtl="0" eaLnBrk="1" fontAlgn="auto" latinLnBrk="0" hangingPunct="1">
              <a:lnSpc>
                <a:spcPct val="100000"/>
              </a:lnSpc>
              <a:spcBef>
                <a:spcPts val="0"/>
              </a:spcBef>
              <a:spcAft>
                <a:spcPts val="0"/>
              </a:spcAft>
              <a:buClrTx/>
              <a:buSzTx/>
              <a:buFontTx/>
              <a:buNone/>
              <a:tabLst>
                <a:tab pos="111125" algn="l"/>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Tech and non-Tech 	Search &amp; Rescue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Mass Casualty Decon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Triage/Stabilization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MEDEVAC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CASEVAC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Communications</a:t>
            </a:r>
          </a:p>
        </p:txBody>
      </p:sp>
      <p:sp>
        <p:nvSpPr>
          <p:cNvPr id="82" name="TextBox 26"/>
          <p:cNvSpPr txBox="1">
            <a:spLocks noChangeArrowheads="1"/>
          </p:cNvSpPr>
          <p:nvPr/>
        </p:nvSpPr>
        <p:spPr bwMode="auto">
          <a:xfrm>
            <a:off x="2453584" y="4186059"/>
            <a:ext cx="1574868" cy="1615827"/>
          </a:xfrm>
          <a:prstGeom prst="rect">
            <a:avLst/>
          </a:prstGeom>
          <a:noFill/>
          <a:ln w="9525">
            <a:noFill/>
            <a:miter lim="800000"/>
            <a:headEnd/>
            <a:tailEnd/>
          </a:ln>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sng" strike="noStrike" kern="1200" cap="none" spc="0" normalizeH="0" baseline="0" noProof="0" dirty="0">
                <a:ln>
                  <a:noFill/>
                </a:ln>
                <a:solidFill>
                  <a:prstClr val="black"/>
                </a:solidFill>
                <a:effectLst/>
                <a:uLnTx/>
                <a:uFillTx/>
                <a:latin typeface="Calibri" panose="020F0502020204030204"/>
                <a:ea typeface="+mn-ea"/>
                <a:cs typeface="Arial" pitchFamily="34" charset="0"/>
              </a:rPr>
              <a:t>Capabilities</a:t>
            </a: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HQ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LNO Team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RECON</a:t>
            </a:r>
          </a:p>
          <a:p>
            <a:pPr marL="0" marR="0" lvl="0" indent="0" algn="l" defTabSz="914400" rtl="0" eaLnBrk="1" fontAlgn="auto" latinLnBrk="0" hangingPunct="1">
              <a:lnSpc>
                <a:spcPct val="100000"/>
              </a:lnSpc>
              <a:spcBef>
                <a:spcPts val="0"/>
              </a:spcBef>
              <a:spcAft>
                <a:spcPts val="0"/>
              </a:spcAft>
              <a:buClrTx/>
              <a:buSzTx/>
              <a:buFontTx/>
              <a:buNone/>
              <a:tabLst>
                <a:tab pos="111125" algn="l"/>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Tech and non-Tech 	Search &amp; Rescue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Mass Casualty Decon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Triage/Stabilization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MEDEVAC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CASEVAC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Communications</a:t>
            </a:r>
          </a:p>
        </p:txBody>
      </p:sp>
      <p:pic>
        <p:nvPicPr>
          <p:cNvPr id="83" name="Picture 82" descr="Army Officer LT Colonel"/>
          <p:cNvPicPr>
            <a:picLocks noChangeAspect="1" noChangeArrowheads="1"/>
          </p:cNvPicPr>
          <p:nvPr/>
        </p:nvPicPr>
        <p:blipFill>
          <a:blip r:embed="rId3" cstate="print"/>
          <a:srcRect/>
          <a:stretch>
            <a:fillRect/>
          </a:stretch>
        </p:blipFill>
        <p:spPr bwMode="auto">
          <a:xfrm>
            <a:off x="411823" y="3573866"/>
            <a:ext cx="222123" cy="238887"/>
          </a:xfrm>
          <a:prstGeom prst="rect">
            <a:avLst/>
          </a:prstGeom>
          <a:noFill/>
          <a:ln w="9525">
            <a:noFill/>
            <a:miter lim="800000"/>
            <a:headEnd/>
            <a:tailEnd/>
          </a:ln>
        </p:spPr>
      </p:pic>
      <p:pic>
        <p:nvPicPr>
          <p:cNvPr id="84" name="Picture 83" descr="Army Officer Colonel"/>
          <p:cNvPicPr>
            <a:picLocks noChangeAspect="1" noChangeArrowheads="1"/>
          </p:cNvPicPr>
          <p:nvPr/>
        </p:nvPicPr>
        <p:blipFill>
          <a:blip r:embed="rId4" cstate="print"/>
          <a:srcRect/>
          <a:stretch>
            <a:fillRect/>
          </a:stretch>
        </p:blipFill>
        <p:spPr bwMode="auto">
          <a:xfrm>
            <a:off x="1782673" y="2730904"/>
            <a:ext cx="389025" cy="219837"/>
          </a:xfrm>
          <a:prstGeom prst="rect">
            <a:avLst/>
          </a:prstGeom>
          <a:noFill/>
          <a:ln w="9525">
            <a:noFill/>
            <a:miter lim="800000"/>
            <a:headEnd/>
            <a:tailEnd/>
          </a:ln>
        </p:spPr>
      </p:pic>
      <p:pic>
        <p:nvPicPr>
          <p:cNvPr id="85" name="Picture 35" descr="Army Officer LT Colonel"/>
          <p:cNvPicPr>
            <a:picLocks noChangeAspect="1" noChangeArrowheads="1"/>
          </p:cNvPicPr>
          <p:nvPr/>
        </p:nvPicPr>
        <p:blipFill>
          <a:blip r:embed="rId3" cstate="print"/>
          <a:srcRect/>
          <a:stretch>
            <a:fillRect/>
          </a:stretch>
        </p:blipFill>
        <p:spPr bwMode="auto">
          <a:xfrm>
            <a:off x="1679124" y="3563579"/>
            <a:ext cx="222123" cy="238887"/>
          </a:xfrm>
          <a:prstGeom prst="rect">
            <a:avLst/>
          </a:prstGeom>
          <a:noFill/>
          <a:ln w="9525">
            <a:noFill/>
            <a:miter lim="800000"/>
            <a:headEnd/>
            <a:tailEnd/>
          </a:ln>
        </p:spPr>
      </p:pic>
      <p:pic>
        <p:nvPicPr>
          <p:cNvPr id="86" name="Picture 35" descr="Army Officer LT Colonel"/>
          <p:cNvPicPr>
            <a:picLocks noChangeAspect="1" noChangeArrowheads="1"/>
          </p:cNvPicPr>
          <p:nvPr/>
        </p:nvPicPr>
        <p:blipFill>
          <a:blip r:embed="rId3" cstate="print"/>
          <a:srcRect/>
          <a:stretch>
            <a:fillRect/>
          </a:stretch>
        </p:blipFill>
        <p:spPr bwMode="auto">
          <a:xfrm>
            <a:off x="2807644" y="3581009"/>
            <a:ext cx="222123" cy="238887"/>
          </a:xfrm>
          <a:prstGeom prst="rect">
            <a:avLst/>
          </a:prstGeom>
          <a:noFill/>
          <a:ln w="9525">
            <a:noFill/>
            <a:miter lim="800000"/>
            <a:headEnd/>
            <a:tailEnd/>
          </a:ln>
        </p:spPr>
      </p:pic>
      <p:pic>
        <p:nvPicPr>
          <p:cNvPr id="87" name="Picture 35" descr="Army Officer LT Colonel"/>
          <p:cNvPicPr>
            <a:picLocks noChangeAspect="1" noChangeArrowheads="1"/>
          </p:cNvPicPr>
          <p:nvPr/>
        </p:nvPicPr>
        <p:blipFill>
          <a:blip r:embed="rId3" cstate="print"/>
          <a:srcRect/>
          <a:stretch>
            <a:fillRect/>
          </a:stretch>
        </p:blipFill>
        <p:spPr bwMode="auto">
          <a:xfrm>
            <a:off x="8274043" y="2723011"/>
            <a:ext cx="222123" cy="238887"/>
          </a:xfrm>
          <a:prstGeom prst="rect">
            <a:avLst/>
          </a:prstGeom>
          <a:noFill/>
          <a:ln w="9525">
            <a:noFill/>
            <a:miter lim="800000"/>
            <a:headEnd/>
            <a:tailEnd/>
          </a:ln>
        </p:spPr>
      </p:pic>
      <p:pic>
        <p:nvPicPr>
          <p:cNvPr id="88" name="Picture 36" descr="Army Officer Colonel"/>
          <p:cNvPicPr>
            <a:picLocks noChangeAspect="1" noChangeArrowheads="1"/>
          </p:cNvPicPr>
          <p:nvPr/>
        </p:nvPicPr>
        <p:blipFill>
          <a:blip r:embed="rId4" cstate="print"/>
          <a:srcRect/>
          <a:stretch>
            <a:fillRect/>
          </a:stretch>
        </p:blipFill>
        <p:spPr bwMode="auto">
          <a:xfrm>
            <a:off x="4640801" y="2743624"/>
            <a:ext cx="389025" cy="219837"/>
          </a:xfrm>
          <a:prstGeom prst="rect">
            <a:avLst/>
          </a:prstGeom>
          <a:noFill/>
          <a:ln w="9525">
            <a:noFill/>
            <a:miter lim="800000"/>
            <a:headEnd/>
            <a:tailEnd/>
          </a:ln>
        </p:spPr>
      </p:pic>
      <p:pic>
        <p:nvPicPr>
          <p:cNvPr id="89" name="Picture 36" descr="Army Officer Colonel"/>
          <p:cNvPicPr>
            <a:picLocks noChangeAspect="1" noChangeArrowheads="1"/>
          </p:cNvPicPr>
          <p:nvPr/>
        </p:nvPicPr>
        <p:blipFill>
          <a:blip r:embed="rId4" cstate="print"/>
          <a:srcRect/>
          <a:stretch>
            <a:fillRect/>
          </a:stretch>
        </p:blipFill>
        <p:spPr bwMode="auto">
          <a:xfrm>
            <a:off x="6371249" y="2733285"/>
            <a:ext cx="389025" cy="219837"/>
          </a:xfrm>
          <a:prstGeom prst="rect">
            <a:avLst/>
          </a:prstGeom>
          <a:noFill/>
          <a:ln w="9525">
            <a:noFill/>
            <a:miter lim="800000"/>
            <a:headEnd/>
            <a:tailEnd/>
          </a:ln>
        </p:spPr>
      </p:pic>
      <p:sp>
        <p:nvSpPr>
          <p:cNvPr id="90" name="TextBox 26"/>
          <p:cNvSpPr txBox="1">
            <a:spLocks noChangeArrowheads="1"/>
          </p:cNvSpPr>
          <p:nvPr/>
        </p:nvSpPr>
        <p:spPr bwMode="auto">
          <a:xfrm>
            <a:off x="6112267" y="3392304"/>
            <a:ext cx="1623316" cy="2031325"/>
          </a:xfrm>
          <a:prstGeom prst="rect">
            <a:avLst/>
          </a:prstGeom>
          <a:noFill/>
          <a:ln w="9525">
            <a:noFill/>
            <a:miter lim="800000"/>
            <a:headEnd/>
            <a:tailEnd/>
          </a:ln>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sng" strike="noStrike" kern="1200" cap="none" spc="0" normalizeH="0" baseline="0" noProof="0" dirty="0">
                <a:ln>
                  <a:noFill/>
                </a:ln>
                <a:solidFill>
                  <a:prstClr val="black"/>
                </a:solidFill>
                <a:effectLst/>
                <a:uLnTx/>
                <a:uFillTx/>
                <a:latin typeface="Calibri" panose="020F0502020204030204"/>
                <a:ea typeface="+mn-ea"/>
                <a:cs typeface="Arial" pitchFamily="34" charset="0"/>
              </a:rPr>
              <a:t>Capabilities</a:t>
            </a: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HQ</a:t>
            </a:r>
          </a:p>
          <a:p>
            <a:pPr eaLnBrk="1" fontAlgn="auto" hangingPunct="1">
              <a:spcBef>
                <a:spcPts val="0"/>
              </a:spcBef>
              <a:spcAft>
                <a:spcPts val="0"/>
              </a:spcAft>
              <a:defRPr/>
            </a:pP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Arial"/>
              </a:rPr>
              <a:t>2 x Role </a:t>
            </a:r>
            <a:r>
              <a:rPr lang="en-US" sz="1050" b="1" dirty="0">
                <a:solidFill>
                  <a:prstClr val="black"/>
                </a:solidFill>
                <a:latin typeface="Calibri" panose="020F0502020204030204"/>
                <a:ea typeface="+mn-ea"/>
                <a:cs typeface="Arial"/>
              </a:rPr>
              <a:t>3 (EMEDS)</a:t>
            </a:r>
            <a:endParaRPr lang="en-US" sz="1050" b="1" i="0" u="none" strike="noStrike" kern="1200" cap="none" spc="0" normalizeH="0" baseline="0" noProof="0" dirty="0">
              <a:ln>
                <a:noFill/>
              </a:ln>
              <a:solidFill>
                <a:prstClr val="black"/>
              </a:solidFill>
              <a:effectLst/>
              <a:uLnTx/>
              <a:uFillTx/>
              <a:latin typeface="Calibri" panose="020F0502020204030204"/>
              <a:ea typeface="+mn-ea"/>
              <a:cs typeface="Arial"/>
            </a:endParaRPr>
          </a:p>
          <a:p>
            <a:pPr>
              <a:spcBef>
                <a:spcPts val="0"/>
              </a:spcBef>
              <a:spcAft>
                <a:spcPts val="0"/>
              </a:spcAft>
              <a:defRPr/>
            </a:pPr>
            <a:r>
              <a:rPr lang="en-US" sz="1050" b="1" dirty="0">
                <a:latin typeface="Calibri" panose="020F0502020204030204"/>
                <a:ea typeface="+mn-ea"/>
                <a:cs typeface="Arial"/>
              </a:rPr>
              <a:t>1 x ASMC</a:t>
            </a:r>
            <a:endParaRPr lang="en-US" sz="1050" b="1" dirty="0">
              <a:latin typeface="Calibri" panose="020F0502020204030204"/>
              <a:ea typeface="Calibri"/>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effectLst/>
                <a:uLnTx/>
                <a:uFillTx/>
                <a:latin typeface="Calibri" panose="020F0502020204030204"/>
                <a:ea typeface="+mn-ea"/>
                <a:cs typeface="Arial"/>
              </a:rPr>
              <a:t>4 x Med Det </a:t>
            </a:r>
            <a:r>
              <a:rPr kumimoji="0" lang="en-US" sz="1050" b="1" i="0" u="none" strike="noStrike" kern="1200" cap="none" spc="0" normalizeH="0" baseline="0" noProof="0" dirty="0" err="1">
                <a:ln>
                  <a:noFill/>
                </a:ln>
                <a:effectLst/>
                <a:uLnTx/>
                <a:uFillTx/>
                <a:latin typeface="Calibri" panose="020F0502020204030204"/>
                <a:ea typeface="+mn-ea"/>
                <a:cs typeface="Arial"/>
              </a:rPr>
              <a:t>Fwd</a:t>
            </a:r>
            <a:r>
              <a:rPr kumimoji="0" lang="en-US" sz="1050" b="1" i="0" u="none" strike="noStrike" kern="1200" cap="none" spc="0" normalizeH="0" baseline="0" noProof="0" dirty="0">
                <a:ln>
                  <a:noFill/>
                </a:ln>
                <a:effectLst/>
                <a:uLnTx/>
                <a:uFillTx/>
                <a:latin typeface="Calibri" panose="020F0502020204030204"/>
                <a:ea typeface="+mn-ea"/>
                <a:cs typeface="Arial"/>
              </a:rPr>
              <a:t> Res &amp; Surgical</a:t>
            </a:r>
            <a:endParaRPr lang="en-US" sz="1050" b="1" i="0" u="none" strike="noStrike" kern="1200" cap="none" spc="0" normalizeH="0" baseline="0" noProof="0" dirty="0">
              <a:ln>
                <a:noFill/>
              </a:ln>
              <a:effectLst/>
              <a:uLnTx/>
              <a:uFillTx/>
              <a:latin typeface="Calibri" panose="020F0502020204030204"/>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effectLst/>
                <a:uLnTx/>
                <a:uFillTx/>
                <a:latin typeface="Calibri" panose="020F0502020204030204"/>
                <a:ea typeface="+mn-ea"/>
                <a:cs typeface="Arial"/>
              </a:rPr>
              <a:t>2 x Med Co</a:t>
            </a:r>
            <a:r>
              <a:rPr lang="en-US" sz="1050" b="1" dirty="0">
                <a:latin typeface="Calibri" panose="020F0502020204030204"/>
                <a:ea typeface="+mn-ea"/>
                <a:cs typeface="Arial"/>
              </a:rPr>
              <a:t>,</a:t>
            </a:r>
            <a:r>
              <a:rPr kumimoji="0" lang="en-US" sz="1050" b="1" i="0" u="none" strike="noStrike" kern="1200" cap="none" spc="0" normalizeH="0" baseline="0" noProof="0" dirty="0">
                <a:ln>
                  <a:noFill/>
                </a:ln>
                <a:effectLst/>
                <a:uLnTx/>
                <a:uFillTx/>
                <a:latin typeface="Calibri" panose="020F0502020204030204"/>
                <a:ea typeface="+mn-ea"/>
                <a:cs typeface="Arial"/>
              </a:rPr>
              <a:t> </a:t>
            </a:r>
            <a:r>
              <a:rPr kumimoji="0" lang="en-US" sz="1050" b="1" i="0" u="none" strike="noStrike" kern="1200" cap="none" spc="0" normalizeH="0" baseline="0" noProof="0" dirty="0" err="1">
                <a:ln>
                  <a:noFill/>
                </a:ln>
                <a:effectLst/>
                <a:uLnTx/>
                <a:uFillTx/>
                <a:latin typeface="Calibri" panose="020F0502020204030204"/>
                <a:ea typeface="+mn-ea"/>
                <a:cs typeface="Arial"/>
              </a:rPr>
              <a:t>Grd</a:t>
            </a:r>
            <a:r>
              <a:rPr kumimoji="0" lang="en-US" sz="1050" b="1" i="0" u="none" strike="noStrike" kern="1200" cap="none" spc="0" normalizeH="0" baseline="0" noProof="0" dirty="0">
                <a:ln>
                  <a:noFill/>
                </a:ln>
                <a:effectLst/>
                <a:uLnTx/>
                <a:uFillTx/>
                <a:latin typeface="Calibri" panose="020F0502020204030204"/>
                <a:ea typeface="+mn-ea"/>
                <a:cs typeface="Arial"/>
              </a:rPr>
              <a:t> Amb</a:t>
            </a:r>
            <a:endParaRPr lang="en-US" sz="1050" b="1" i="0" u="none" strike="noStrike" kern="1200" cap="none" spc="0" normalizeH="0" baseline="0" noProof="0" dirty="0">
              <a:ln>
                <a:noFill/>
              </a:ln>
              <a:effectLst/>
              <a:uLnTx/>
              <a:uFillTx/>
              <a:latin typeface="Calibri" panose="020F0502020204030204"/>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effectLst/>
                <a:uLnTx/>
                <a:uFillTx/>
                <a:latin typeface="Calibri" panose="020F0502020204030204"/>
                <a:ea typeface="+mn-ea"/>
                <a:cs typeface="Arial"/>
              </a:rPr>
              <a:t>1 x Med Det, Blood </a:t>
            </a:r>
            <a:r>
              <a:rPr kumimoji="0" lang="en-US" sz="1050" b="1" i="0" u="none" strike="noStrike" kern="1200" cap="none" spc="0" normalizeH="0" baseline="0" noProof="0" dirty="0" err="1">
                <a:ln>
                  <a:noFill/>
                </a:ln>
                <a:effectLst/>
                <a:uLnTx/>
                <a:uFillTx/>
                <a:latin typeface="Calibri" panose="020F0502020204030204"/>
                <a:ea typeface="+mn-ea"/>
                <a:cs typeface="Arial"/>
              </a:rPr>
              <a:t>Spt</a:t>
            </a:r>
            <a:endParaRPr kumimoji="0" lang="en-US" sz="1050" b="1" i="0" u="none" strike="noStrike" kern="1200" cap="none" spc="0" normalizeH="0" baseline="0" noProof="0" dirty="0">
              <a:ln>
                <a:noFill/>
              </a:ln>
              <a:effectLst/>
              <a:uLnTx/>
              <a:uFillTx/>
              <a:latin typeface="Calibri" panose="020F0502020204030204"/>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1 x Med Co, Logistics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effectLst/>
                <a:uLnTx/>
                <a:uFillTx/>
                <a:latin typeface="Calibri" panose="020F0502020204030204"/>
                <a:ea typeface="+mn-ea"/>
                <a:cs typeface="Arial"/>
              </a:rPr>
              <a:t>1 x Med Det, Vet Svc </a:t>
            </a:r>
            <a:r>
              <a:rPr kumimoji="0" lang="en-US" sz="1050" b="1" i="0" u="none" strike="noStrike" kern="1200" cap="none" spc="0" normalizeH="0" baseline="0" noProof="0" err="1">
                <a:ln>
                  <a:noFill/>
                </a:ln>
                <a:effectLst/>
                <a:uLnTx/>
                <a:uFillTx/>
                <a:latin typeface="Calibri" panose="020F0502020204030204"/>
                <a:ea typeface="+mn-ea"/>
                <a:cs typeface="Arial"/>
              </a:rPr>
              <a:t>Spt</a:t>
            </a:r>
            <a:endParaRPr lang="en-US" sz="1050" b="1" i="0" u="none" strike="noStrike" kern="1200" cap="none" spc="0" normalizeH="0" baseline="0" noProof="0">
              <a:ln>
                <a:noFill/>
              </a:ln>
              <a:effectLst/>
              <a:uLnTx/>
              <a:uFillTx/>
              <a:latin typeface="Calibri" panose="020F0502020204030204"/>
              <a:ea typeface="+mn-ea"/>
              <a:cs typeface="Arial"/>
            </a:endParaRPr>
          </a:p>
          <a:p>
            <a:pPr>
              <a:spcBef>
                <a:spcPts val="0"/>
              </a:spcBef>
              <a:spcAft>
                <a:spcPts val="0"/>
              </a:spcAft>
              <a:defRPr/>
            </a:pPr>
            <a:r>
              <a:rPr lang="en-US" sz="1050" b="1" dirty="0">
                <a:latin typeface="Calibri" panose="020F0502020204030204"/>
                <a:ea typeface="+mn-ea"/>
                <a:cs typeface="Arial"/>
              </a:rPr>
              <a:t>1 x Med Det, COSC</a:t>
            </a:r>
          </a:p>
          <a:p>
            <a:pPr>
              <a:spcBef>
                <a:spcPts val="0"/>
              </a:spcBef>
              <a:spcAft>
                <a:spcPts val="0"/>
              </a:spcAft>
              <a:defRPr/>
            </a:pPr>
            <a:r>
              <a:rPr lang="en-US" sz="1050" b="1" dirty="0">
                <a:latin typeface="Calibri" panose="020F0502020204030204"/>
                <a:ea typeface="+mn-ea"/>
                <a:cs typeface="Arial"/>
              </a:rPr>
              <a:t>1 x Med Det, Prev Med</a:t>
            </a:r>
            <a:endParaRPr lang="en-US" sz="1050" b="1" dirty="0">
              <a:latin typeface="Calibri" panose="020F0502020204030204"/>
              <a:ea typeface="+mn-ea"/>
              <a:cs typeface="Arial" pitchFamily="34" charset="0"/>
            </a:endParaRPr>
          </a:p>
        </p:txBody>
      </p:sp>
      <p:sp>
        <p:nvSpPr>
          <p:cNvPr id="91" name="TextBox 26"/>
          <p:cNvSpPr txBox="1">
            <a:spLocks noChangeArrowheads="1"/>
          </p:cNvSpPr>
          <p:nvPr/>
        </p:nvSpPr>
        <p:spPr bwMode="auto">
          <a:xfrm>
            <a:off x="4419599" y="3406032"/>
            <a:ext cx="1389458" cy="900246"/>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sng" strike="noStrike" kern="1200" cap="none" spc="0" normalizeH="0" baseline="0" noProof="0" dirty="0">
                <a:ln>
                  <a:noFill/>
                </a:ln>
                <a:solidFill>
                  <a:prstClr val="black"/>
                </a:solidFill>
                <a:effectLst/>
                <a:uLnTx/>
                <a:uFillTx/>
                <a:latin typeface="Calibri" panose="020F0502020204030204"/>
                <a:ea typeface="+mn-ea"/>
                <a:cs typeface="Arial" pitchFamily="34" charset="0"/>
              </a:rPr>
              <a:t>Capabilities</a:t>
            </a: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HQ</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8 x Medium Lift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15 x Med Evac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12 x Heavy Lift</a:t>
            </a:r>
          </a:p>
        </p:txBody>
      </p:sp>
      <p:sp>
        <p:nvSpPr>
          <p:cNvPr id="92" name="TextBox 26"/>
          <p:cNvSpPr txBox="1">
            <a:spLocks noChangeArrowheads="1"/>
          </p:cNvSpPr>
          <p:nvPr/>
        </p:nvSpPr>
        <p:spPr bwMode="auto">
          <a:xfrm>
            <a:off x="7764066" y="3428608"/>
            <a:ext cx="1160858" cy="1061829"/>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sng" strike="noStrike" kern="1200" cap="none" spc="0" normalizeH="0" baseline="0" noProof="0" dirty="0">
                <a:ln>
                  <a:noFill/>
                </a:ln>
                <a:solidFill>
                  <a:prstClr val="black"/>
                </a:solidFill>
                <a:effectLst/>
                <a:uLnTx/>
                <a:uFillTx/>
                <a:latin typeface="Calibri" panose="020F0502020204030204"/>
                <a:ea typeface="+mn-ea"/>
                <a:cs typeface="Arial" pitchFamily="34" charset="0"/>
              </a:rPr>
              <a:t>Capabilities</a:t>
            </a: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HQ </a:t>
            </a:r>
            <a:endParaRPr kumimoji="0" lang="en-US" sz="7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2x CTC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1x ICTC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1x CSC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1x </a:t>
            </a:r>
            <a:r>
              <a:rPr kumimoji="0" lang="en-US" sz="1050" b="1" i="0" u="none" strike="noStrike" kern="1200" cap="none" spc="0" normalizeH="0" baseline="0" noProof="0" dirty="0" err="1">
                <a:ln>
                  <a:noFill/>
                </a:ln>
                <a:solidFill>
                  <a:prstClr val="black"/>
                </a:solidFill>
                <a:effectLst/>
                <a:uLnTx/>
                <a:uFillTx/>
                <a:latin typeface="Calibri" panose="020F0502020204030204"/>
                <a:ea typeface="+mn-ea"/>
                <a:cs typeface="Arial" pitchFamily="34" charset="0"/>
              </a:rPr>
              <a:t>Maint</a:t>
            </a: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 CO</a:t>
            </a:r>
          </a:p>
        </p:txBody>
      </p:sp>
      <p:cxnSp>
        <p:nvCxnSpPr>
          <p:cNvPr id="93" name="Straight Connector 92"/>
          <p:cNvCxnSpPr/>
          <p:nvPr/>
        </p:nvCxnSpPr>
        <p:spPr>
          <a:xfrm>
            <a:off x="1971869" y="2654732"/>
            <a:ext cx="640791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rot="5400000">
            <a:off x="3914793" y="3570717"/>
            <a:ext cx="13379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6" name="Rectangle 95"/>
          <p:cNvSpPr/>
          <p:nvPr/>
        </p:nvSpPr>
        <p:spPr>
          <a:xfrm>
            <a:off x="3643348" y="3809948"/>
            <a:ext cx="688313" cy="417042"/>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err="1">
                <a:ln>
                  <a:noFill/>
                </a:ln>
                <a:solidFill>
                  <a:prstClr val="black"/>
                </a:solidFill>
                <a:effectLst/>
                <a:uLnTx/>
                <a:uFillTx/>
                <a:latin typeface="Calibri" panose="020F0502020204030204"/>
                <a:ea typeface="+mn-ea"/>
                <a:cs typeface="+mn-cs"/>
              </a:rPr>
              <a:t>IRF</a:t>
            </a:r>
            <a:endParaRPr kumimoji="0" lang="en-US"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7" name="TextBox 26"/>
          <p:cNvSpPr txBox="1">
            <a:spLocks noChangeArrowheads="1"/>
          </p:cNvSpPr>
          <p:nvPr/>
        </p:nvSpPr>
        <p:spPr bwMode="auto">
          <a:xfrm>
            <a:off x="3529942" y="4182059"/>
            <a:ext cx="1574868" cy="1200329"/>
          </a:xfrm>
          <a:prstGeom prst="rect">
            <a:avLst/>
          </a:prstGeom>
          <a:noFill/>
          <a:ln w="9525">
            <a:noFill/>
            <a:miter lim="800000"/>
            <a:headEnd/>
            <a:tailEnd/>
          </a:ln>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sng" strike="noStrike" kern="1200" cap="none" spc="0" normalizeH="0" baseline="0" noProof="0" dirty="0">
                <a:ln>
                  <a:noFill/>
                </a:ln>
                <a:solidFill>
                  <a:prstClr val="black"/>
                </a:solidFill>
                <a:effectLst/>
                <a:uLnTx/>
                <a:uFillTx/>
                <a:latin typeface="Calibri" panose="020F0502020204030204"/>
                <a:ea typeface="+mn-ea"/>
                <a:cs typeface="Arial" pitchFamily="34" charset="0"/>
              </a:rPr>
              <a:t>Capabilities</a:t>
            </a: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HQ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RECON</a:t>
            </a:r>
          </a:p>
          <a:p>
            <a:pPr marL="0" marR="0" lvl="0" indent="0" algn="l" defTabSz="914400" rtl="0" eaLnBrk="1" fontAlgn="auto" latinLnBrk="0" hangingPunct="1">
              <a:lnSpc>
                <a:spcPct val="100000"/>
              </a:lnSpc>
              <a:spcBef>
                <a:spcPts val="0"/>
              </a:spcBef>
              <a:spcAft>
                <a:spcPts val="0"/>
              </a:spcAft>
              <a:buClrTx/>
              <a:buSzTx/>
              <a:buFontTx/>
              <a:buNone/>
              <a:tabLst>
                <a:tab pos="111125" algn="l"/>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Tech and non-Tech 	Search &amp; Rescue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Mass Casualty Decon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Triage/Stabilization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EOD</a:t>
            </a:r>
          </a:p>
        </p:txBody>
      </p:sp>
      <p:pic>
        <p:nvPicPr>
          <p:cNvPr id="98" name="Picture 2" descr="Image result for major rank"/>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3880503" y="3593510"/>
            <a:ext cx="202373" cy="212154"/>
          </a:xfrm>
          <a:prstGeom prst="rect">
            <a:avLst/>
          </a:prstGeom>
          <a:noFill/>
          <a:extLst>
            <a:ext uri="{909E8E84-426E-40DD-AFC4-6F175D3DCCD1}">
              <a14:hiddenFill xmlns:a14="http://schemas.microsoft.com/office/drawing/2010/main">
                <a:solidFill>
                  <a:srgbClr val="FFFFFF"/>
                </a:solidFill>
              </a14:hiddenFill>
            </a:ext>
          </a:extLst>
        </p:spPr>
      </p:pic>
      <p:pic>
        <p:nvPicPr>
          <p:cNvPr id="99" name="Picture 4" descr="Image result for cbirf unit patch"/>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3791707" y="3833297"/>
            <a:ext cx="409539" cy="27302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729210" y="2432346"/>
            <a:ext cx="2158569"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mn-cs"/>
              </a:rPr>
              <a:t>OPCON to JTF-CS when mobilized</a:t>
            </a:r>
          </a:p>
        </p:txBody>
      </p:sp>
      <p:sp>
        <p:nvSpPr>
          <p:cNvPr id="2" name="Rectangle 1">
            <a:extLst>
              <a:ext uri="{FF2B5EF4-FFF2-40B4-BE49-F238E27FC236}">
                <a16:creationId xmlns:a16="http://schemas.microsoft.com/office/drawing/2014/main" id="{0977140D-5929-116F-EF7A-6881E4A154FA}"/>
              </a:ext>
            </a:extLst>
          </p:cNvPr>
          <p:cNvSpPr/>
          <p:nvPr/>
        </p:nvSpPr>
        <p:spPr>
          <a:xfrm>
            <a:off x="7586859" y="35537"/>
            <a:ext cx="1503299" cy="38757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56615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 y="990600"/>
            <a:ext cx="8305800" cy="4654284"/>
          </a:xfrm>
          <a:prstGeom prst="rect">
            <a:avLst/>
          </a:prstGeom>
        </p:spPr>
      </p:pic>
      <p:sp>
        <p:nvSpPr>
          <p:cNvPr id="416" name="TextBox 415"/>
          <p:cNvSpPr txBox="1"/>
          <p:nvPr/>
        </p:nvSpPr>
        <p:spPr>
          <a:xfrm>
            <a:off x="0" y="6366376"/>
            <a:ext cx="2677336" cy="456087"/>
          </a:xfrm>
          <a:prstGeom prst="rect">
            <a:avLst/>
          </a:prstGeom>
          <a:noFill/>
        </p:spPr>
        <p:txBody>
          <a:bodyPr wrap="none" rtlCol="0">
            <a:spAutoFit/>
          </a:bodyPr>
          <a:lstStyle/>
          <a:p>
            <a:pPr fontAlgn="auto">
              <a:spcBef>
                <a:spcPts val="0"/>
              </a:spcBef>
              <a:spcAft>
                <a:spcPts val="0"/>
              </a:spcAft>
            </a:pPr>
            <a:r>
              <a:rPr lang="en-US" sz="788" b="1" dirty="0">
                <a:latin typeface="Calibri" panose="020F0502020204030204"/>
                <a:cs typeface="+mn-cs"/>
              </a:rPr>
              <a:t>Primary Sources:  </a:t>
            </a:r>
          </a:p>
          <a:p>
            <a:pPr fontAlgn="auto">
              <a:spcBef>
                <a:spcPts val="0"/>
              </a:spcBef>
              <a:spcAft>
                <a:spcPts val="0"/>
              </a:spcAft>
            </a:pPr>
            <a:r>
              <a:rPr lang="en-US" sz="788" b="1" dirty="0">
                <a:latin typeface="Calibri" panose="020F0502020204030204"/>
                <a:cs typeface="+mn-cs"/>
              </a:rPr>
              <a:t>GFMAP FY24 Annex A Consolidated thru Mod 5</a:t>
            </a:r>
          </a:p>
          <a:p>
            <a:pPr fontAlgn="auto">
              <a:spcBef>
                <a:spcPts val="0"/>
              </a:spcBef>
              <a:spcAft>
                <a:spcPts val="0"/>
              </a:spcAft>
            </a:pPr>
            <a:r>
              <a:rPr lang="en-US" sz="788" b="1" dirty="0">
                <a:solidFill>
                  <a:srgbClr val="0000FF"/>
                </a:solidFill>
                <a:latin typeface="Calibri" panose="020F0502020204030204"/>
                <a:cs typeface="+mn-cs"/>
              </a:rPr>
              <a:t>ANNEX A to FRAGORD 01 to FORSCOM EXORD ISO CRE FY24</a:t>
            </a:r>
          </a:p>
        </p:txBody>
      </p:sp>
      <p:pic>
        <p:nvPicPr>
          <p:cNvPr id="11589" name="Straight Connector 320"/>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34766" y="1774032"/>
            <a:ext cx="109538" cy="2381"/>
          </a:xfrm>
          <a:prstGeom prst="rect">
            <a:avLst/>
          </a:prstGeom>
          <a:noFill/>
          <a:extLst>
            <a:ext uri="{909E8E84-426E-40DD-AFC4-6F175D3DCCD1}">
              <a14:hiddenFill xmlns:a14="http://schemas.microsoft.com/office/drawing/2010/main">
                <a:solidFill>
                  <a:srgbClr val="FFFFFF"/>
                </a:solidFill>
              </a14:hiddenFill>
            </a:ext>
          </a:extLst>
        </p:spPr>
      </p:pic>
      <p:pic>
        <p:nvPicPr>
          <p:cNvPr id="11285" name="Straight Connector 76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9544" y="907257"/>
            <a:ext cx="2381" cy="2381"/>
          </a:xfrm>
          <a:prstGeom prst="rect">
            <a:avLst/>
          </a:prstGeom>
          <a:noFill/>
          <a:extLst>
            <a:ext uri="{909E8E84-426E-40DD-AFC4-6F175D3DCCD1}">
              <a14:hiddenFill xmlns:a14="http://schemas.microsoft.com/office/drawing/2010/main">
                <a:solidFill>
                  <a:srgbClr val="FFFFFF"/>
                </a:solidFill>
              </a14:hiddenFill>
            </a:ext>
          </a:extLst>
        </p:spPr>
      </p:pic>
      <p:pic>
        <p:nvPicPr>
          <p:cNvPr id="11453" name="Straight Connector 105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50332" y="1607344"/>
            <a:ext cx="2381" cy="34529"/>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p:cNvSpPr txBox="1"/>
          <p:nvPr/>
        </p:nvSpPr>
        <p:spPr>
          <a:xfrm>
            <a:off x="856180" y="269855"/>
            <a:ext cx="4426450" cy="461665"/>
          </a:xfrm>
          <a:prstGeom prst="rect">
            <a:avLst/>
          </a:prstGeom>
          <a:noFill/>
        </p:spPr>
        <p:txBody>
          <a:bodyPr wrap="square" rtlCol="0">
            <a:spAutoFit/>
          </a:bodyPr>
          <a:lstStyle/>
          <a:p>
            <a:pPr fontAlgn="auto">
              <a:spcBef>
                <a:spcPts val="0"/>
              </a:spcBef>
              <a:spcAft>
                <a:spcPts val="0"/>
              </a:spcAft>
            </a:pPr>
            <a:r>
              <a:rPr lang="en-US" sz="1500" b="1" dirty="0">
                <a:solidFill>
                  <a:prstClr val="black"/>
                </a:solidFill>
                <a:latin typeface="Calibri" panose="020F0502020204030204"/>
                <a:cs typeface="+mn-cs"/>
              </a:rPr>
              <a:t>Joint Task Force - Civil Support </a:t>
            </a:r>
          </a:p>
          <a:p>
            <a:pPr fontAlgn="auto">
              <a:spcBef>
                <a:spcPts val="0"/>
              </a:spcBef>
              <a:spcAft>
                <a:spcPts val="0"/>
              </a:spcAft>
            </a:pPr>
            <a:r>
              <a:rPr lang="en-US" sz="900" b="1" dirty="0">
                <a:solidFill>
                  <a:prstClr val="black"/>
                </a:solidFill>
                <a:latin typeface="Calibri" panose="020F0502020204030204"/>
                <a:cs typeface="+mn-cs"/>
              </a:rPr>
              <a:t>OPLAN 3500  Task Organization:  Mission Year 24 (will assume mission 01 Jun 24)</a:t>
            </a:r>
            <a:endParaRPr lang="en-US" sz="675" b="1" dirty="0">
              <a:solidFill>
                <a:srgbClr val="FF0000"/>
              </a:solidFill>
              <a:latin typeface="Calibri" panose="020F0502020204030204"/>
              <a:cs typeface="+mn-cs"/>
            </a:endParaRPr>
          </a:p>
        </p:txBody>
      </p:sp>
      <p:grpSp>
        <p:nvGrpSpPr>
          <p:cNvPr id="11471" name="Group 903"/>
          <p:cNvGrpSpPr>
            <a:grpSpLocks/>
          </p:cNvGrpSpPr>
          <p:nvPr/>
        </p:nvGrpSpPr>
        <p:grpSpPr bwMode="auto">
          <a:xfrm>
            <a:off x="3950494" y="1914525"/>
            <a:ext cx="17860" cy="17860"/>
            <a:chOff x="64237" y="185656"/>
            <a:chExt cx="1977" cy="1858"/>
          </a:xfrm>
        </p:grpSpPr>
      </p:grpSp>
      <p:pic>
        <p:nvPicPr>
          <p:cNvPr id="20" name="Picture 19"/>
          <p:cNvPicPr>
            <a:picLocks noChangeAspect="1"/>
          </p:cNvPicPr>
          <p:nvPr/>
        </p:nvPicPr>
        <p:blipFill>
          <a:blip r:embed="rId6"/>
          <a:stretch>
            <a:fillRect/>
          </a:stretch>
        </p:blipFill>
        <p:spPr>
          <a:xfrm>
            <a:off x="8058764" y="2199270"/>
            <a:ext cx="1031394" cy="1881304"/>
          </a:xfrm>
          <a:prstGeom prst="rect">
            <a:avLst/>
          </a:prstGeom>
        </p:spPr>
      </p:pic>
      <p:sp>
        <p:nvSpPr>
          <p:cNvPr id="22" name="TextBox 21"/>
          <p:cNvSpPr txBox="1"/>
          <p:nvPr/>
        </p:nvSpPr>
        <p:spPr>
          <a:xfrm>
            <a:off x="0" y="5181600"/>
            <a:ext cx="3733800" cy="1304844"/>
          </a:xfrm>
          <a:prstGeom prst="rect">
            <a:avLst/>
          </a:prstGeom>
          <a:noFill/>
        </p:spPr>
        <p:txBody>
          <a:bodyPr wrap="square" rtlCol="0">
            <a:spAutoFit/>
          </a:bodyPr>
          <a:lstStyle/>
          <a:p>
            <a:pPr fontAlgn="auto">
              <a:spcBef>
                <a:spcPts val="0"/>
              </a:spcBef>
              <a:spcAft>
                <a:spcPts val="0"/>
              </a:spcAft>
            </a:pPr>
            <a:r>
              <a:rPr lang="en-US" sz="788" b="1" dirty="0">
                <a:latin typeface="Calibri" panose="020F0502020204030204"/>
                <a:cs typeface="+mn-cs"/>
              </a:rPr>
              <a:t>Changes:  </a:t>
            </a:r>
          </a:p>
          <a:p>
            <a:pPr lvl="0" fontAlgn="auto">
              <a:spcBef>
                <a:spcPts val="0"/>
              </a:spcBef>
              <a:spcAft>
                <a:spcPts val="0"/>
              </a:spcAft>
            </a:pPr>
            <a:r>
              <a:rPr lang="en-US" sz="788" b="1" dirty="0">
                <a:latin typeface="Calibri" panose="020F0502020204030204"/>
              </a:rPr>
              <a:t>EMEDS capabilities will be sourced at time of incident</a:t>
            </a:r>
          </a:p>
          <a:p>
            <a:pPr fontAlgn="auto">
              <a:spcBef>
                <a:spcPts val="0"/>
              </a:spcBef>
              <a:spcAft>
                <a:spcPts val="0"/>
              </a:spcAft>
            </a:pPr>
            <a:r>
              <a:rPr lang="en-US" sz="788" b="1" dirty="0">
                <a:solidFill>
                  <a:srgbClr val="0000FF"/>
                </a:solidFill>
                <a:latin typeface="Calibri" panose="020F0502020204030204"/>
              </a:rPr>
              <a:t>HR PLT &amp; 2</a:t>
            </a:r>
            <a:r>
              <a:rPr lang="en-US" sz="788" b="1" baseline="30000" dirty="0">
                <a:solidFill>
                  <a:srgbClr val="0000FF"/>
                </a:solidFill>
                <a:latin typeface="Calibri" panose="020F0502020204030204"/>
              </a:rPr>
              <a:t>nd</a:t>
            </a:r>
            <a:r>
              <a:rPr lang="en-US" sz="788" b="1" dirty="0">
                <a:solidFill>
                  <a:srgbClr val="0000FF"/>
                </a:solidFill>
                <a:latin typeface="Calibri" panose="020F0502020204030204"/>
              </a:rPr>
              <a:t> MCT capabilities administratively moved to FY24 TSC EXORD</a:t>
            </a:r>
          </a:p>
          <a:p>
            <a:pPr fontAlgn="auto">
              <a:spcBef>
                <a:spcPts val="0"/>
              </a:spcBef>
              <a:spcAft>
                <a:spcPts val="0"/>
              </a:spcAft>
            </a:pPr>
            <a:r>
              <a:rPr lang="en-US" sz="788" b="1" dirty="0">
                <a:solidFill>
                  <a:srgbClr val="0000FF"/>
                </a:solidFill>
                <a:latin typeface="Calibri" panose="020F0502020204030204"/>
              </a:rPr>
              <a:t>- these capabilities will be sourced at time of incident</a:t>
            </a:r>
          </a:p>
          <a:p>
            <a:pPr fontAlgn="auto">
              <a:spcBef>
                <a:spcPts val="0"/>
              </a:spcBef>
              <a:spcAft>
                <a:spcPts val="0"/>
              </a:spcAft>
            </a:pPr>
            <a:r>
              <a:rPr lang="en-US" sz="788" b="1" dirty="0">
                <a:solidFill>
                  <a:srgbClr val="0000FF"/>
                </a:solidFill>
                <a:latin typeface="Calibri" panose="020F0502020204030204"/>
              </a:rPr>
              <a:t>BNTF-3 HQ changed from 110 CM BN (JBLM) to 2 CM BN (FCTX)</a:t>
            </a:r>
          </a:p>
          <a:p>
            <a:pPr lvl="0" fontAlgn="auto">
              <a:spcBef>
                <a:spcPts val="0"/>
              </a:spcBef>
              <a:spcAft>
                <a:spcPts val="0"/>
              </a:spcAft>
            </a:pPr>
            <a:r>
              <a:rPr lang="en-US" sz="788" b="1" dirty="0">
                <a:solidFill>
                  <a:srgbClr val="0000FF"/>
                </a:solidFill>
                <a:latin typeface="Calibri" panose="020F0502020204030204"/>
              </a:rPr>
              <a:t>Replaced 51 CM CO (FSGA) with 21 CM CO (FLNC) in BNTF-2</a:t>
            </a:r>
          </a:p>
          <a:p>
            <a:pPr lvl="0" fontAlgn="auto">
              <a:spcBef>
                <a:spcPts val="0"/>
              </a:spcBef>
              <a:spcAft>
                <a:spcPts val="0"/>
              </a:spcAft>
            </a:pPr>
            <a:r>
              <a:rPr lang="en-US" sz="788" b="1" dirty="0">
                <a:solidFill>
                  <a:srgbClr val="0000FF"/>
                </a:solidFill>
                <a:latin typeface="Calibri" panose="020F0502020204030204"/>
              </a:rPr>
              <a:t>Replaced 887 EN CO (FCKY) with 15 EN CO (FKKY) in BNTF-1</a:t>
            </a:r>
          </a:p>
          <a:p>
            <a:pPr lvl="0" fontAlgn="auto">
              <a:spcBef>
                <a:spcPts val="0"/>
              </a:spcBef>
              <a:spcAft>
                <a:spcPts val="0"/>
              </a:spcAft>
            </a:pPr>
            <a:r>
              <a:rPr lang="en-US" sz="788" b="1" dirty="0">
                <a:latin typeface="Calibri" panose="020F0502020204030204"/>
              </a:rPr>
              <a:t>1AD CAB/2-501 GSAB assumes DCRF TF AVN mission 01 May 24</a:t>
            </a:r>
          </a:p>
          <a:p>
            <a:pPr fontAlgn="auto">
              <a:spcBef>
                <a:spcPts val="0"/>
              </a:spcBef>
              <a:spcAft>
                <a:spcPts val="0"/>
              </a:spcAft>
            </a:pPr>
            <a:r>
              <a:rPr lang="en-US" sz="788" b="1" dirty="0">
                <a:latin typeface="Calibri" panose="020F0502020204030204"/>
                <a:cs typeface="+mn-cs"/>
              </a:rPr>
              <a:t>3ID CAB/2-3 GSAB (FBTX) will replace 1AD CAB/2-501 GSAB on 01 Jan 25</a:t>
            </a:r>
          </a:p>
          <a:p>
            <a:pPr fontAlgn="auto">
              <a:spcBef>
                <a:spcPts val="0"/>
              </a:spcBef>
              <a:spcAft>
                <a:spcPts val="0"/>
              </a:spcAft>
            </a:pPr>
            <a:endParaRPr lang="en-US" sz="788" b="1" dirty="0">
              <a:solidFill>
                <a:srgbClr val="0000FF"/>
              </a:solidFill>
              <a:latin typeface="Calibri" panose="020F0502020204030204"/>
              <a:cs typeface="+mn-cs"/>
            </a:endParaRPr>
          </a:p>
        </p:txBody>
      </p:sp>
      <p:pic>
        <p:nvPicPr>
          <p:cNvPr id="24" name="Picture 23"/>
          <p:cNvPicPr>
            <a:picLocks noChangeAspect="1"/>
          </p:cNvPicPr>
          <p:nvPr/>
        </p:nvPicPr>
        <p:blipFill>
          <a:blip r:embed="rId7">
            <a:clrChange>
              <a:clrFrom>
                <a:srgbClr val="000000">
                  <a:alpha val="0"/>
                </a:srgbClr>
              </a:clrFrom>
              <a:clrTo>
                <a:srgbClr val="000000">
                  <a:alpha val="0"/>
                </a:srgbClr>
              </a:clrTo>
            </a:clrChange>
          </a:blip>
          <a:stretch>
            <a:fillRect/>
          </a:stretch>
        </p:blipFill>
        <p:spPr>
          <a:xfrm>
            <a:off x="7366765" y="582203"/>
            <a:ext cx="1612089" cy="1457980"/>
          </a:xfrm>
          <a:prstGeom prst="rect">
            <a:avLst/>
          </a:prstGeom>
        </p:spPr>
      </p:pic>
      <p:grpSp>
        <p:nvGrpSpPr>
          <p:cNvPr id="16" name="Group 15">
            <a:extLst>
              <a:ext uri="{FF2B5EF4-FFF2-40B4-BE49-F238E27FC236}">
                <a16:creationId xmlns:a16="http://schemas.microsoft.com/office/drawing/2014/main" id="{A43E4DA9-FF44-8088-4121-03DE7C6345A2}"/>
              </a:ext>
            </a:extLst>
          </p:cNvPr>
          <p:cNvGrpSpPr/>
          <p:nvPr/>
        </p:nvGrpSpPr>
        <p:grpSpPr>
          <a:xfrm>
            <a:off x="4673187" y="5490298"/>
            <a:ext cx="789092" cy="886792"/>
            <a:chOff x="706685" y="5714075"/>
            <a:chExt cx="789092" cy="886792"/>
          </a:xfrm>
        </p:grpSpPr>
        <p:pic>
          <p:nvPicPr>
            <p:cNvPr id="23" name="Picture 22">
              <a:extLst>
                <a:ext uri="{FF2B5EF4-FFF2-40B4-BE49-F238E27FC236}">
                  <a16:creationId xmlns:a16="http://schemas.microsoft.com/office/drawing/2014/main" id="{FCC6257A-02B7-194C-681F-28C95D617855}"/>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flipH="1">
              <a:off x="797887" y="5910039"/>
              <a:ext cx="654734" cy="355272"/>
            </a:xfrm>
            <a:prstGeom prst="rect">
              <a:avLst/>
            </a:prstGeom>
          </p:spPr>
        </p:pic>
        <p:sp>
          <p:nvSpPr>
            <p:cNvPr id="25" name="TextBox 24">
              <a:extLst>
                <a:ext uri="{FF2B5EF4-FFF2-40B4-BE49-F238E27FC236}">
                  <a16:creationId xmlns:a16="http://schemas.microsoft.com/office/drawing/2014/main" id="{D2AC9EEF-6E64-EF66-A082-7645DA3EAEBD}"/>
                </a:ext>
              </a:extLst>
            </p:cNvPr>
            <p:cNvSpPr txBox="1"/>
            <p:nvPr/>
          </p:nvSpPr>
          <p:spPr>
            <a:xfrm>
              <a:off x="706685" y="5714075"/>
              <a:ext cx="789092" cy="276999"/>
            </a:xfrm>
            <a:prstGeom prst="rect">
              <a:avLst/>
            </a:prstGeom>
            <a:noFill/>
          </p:spPr>
          <p:txBody>
            <a:bodyPr wrap="square" rtlCol="0">
              <a:spAutoFit/>
            </a:bodyPr>
            <a:lstStyle/>
            <a:p>
              <a:r>
                <a:rPr lang="en-US" sz="1200" b="1" dirty="0">
                  <a:solidFill>
                    <a:srgbClr val="FF0000"/>
                  </a:solidFill>
                </a:rPr>
                <a:t>TF OPS</a:t>
              </a:r>
            </a:p>
          </p:txBody>
        </p:sp>
        <p:sp>
          <p:nvSpPr>
            <p:cNvPr id="27" name="Rectangle 26">
              <a:extLst>
                <a:ext uri="{FF2B5EF4-FFF2-40B4-BE49-F238E27FC236}">
                  <a16:creationId xmlns:a16="http://schemas.microsoft.com/office/drawing/2014/main" id="{DA0DD625-D62F-B603-64F3-B210B460B13F}"/>
                </a:ext>
              </a:extLst>
            </p:cNvPr>
            <p:cNvSpPr/>
            <p:nvPr/>
          </p:nvSpPr>
          <p:spPr>
            <a:xfrm>
              <a:off x="797887" y="6231535"/>
              <a:ext cx="556563" cy="369332"/>
            </a:xfrm>
            <a:prstGeom prst="rect">
              <a:avLst/>
            </a:prstGeom>
          </p:spPr>
          <p:txBody>
            <a:bodyPr wrap="none">
              <a:spAutoFit/>
            </a:bodyPr>
            <a:lstStyle/>
            <a:p>
              <a:r>
                <a:rPr lang="en-US" dirty="0">
                  <a:solidFill>
                    <a:srgbClr val="FF0000"/>
                  </a:solidFill>
                </a:rPr>
                <a:t>24x</a:t>
              </a:r>
              <a:endParaRPr lang="en-US" dirty="0"/>
            </a:p>
          </p:txBody>
        </p:sp>
      </p:grpSp>
      <p:grpSp>
        <p:nvGrpSpPr>
          <p:cNvPr id="17" name="Group 16">
            <a:extLst>
              <a:ext uri="{FF2B5EF4-FFF2-40B4-BE49-F238E27FC236}">
                <a16:creationId xmlns:a16="http://schemas.microsoft.com/office/drawing/2014/main" id="{663D9EF5-6436-8546-ABA4-9E94C99724CE}"/>
              </a:ext>
            </a:extLst>
          </p:cNvPr>
          <p:cNvGrpSpPr/>
          <p:nvPr/>
        </p:nvGrpSpPr>
        <p:grpSpPr>
          <a:xfrm>
            <a:off x="5535815" y="5490298"/>
            <a:ext cx="965632" cy="886792"/>
            <a:chOff x="1637716" y="5714075"/>
            <a:chExt cx="965632" cy="886792"/>
          </a:xfrm>
        </p:grpSpPr>
        <p:pic>
          <p:nvPicPr>
            <p:cNvPr id="18" name="Picture 17">
              <a:extLst>
                <a:ext uri="{FF2B5EF4-FFF2-40B4-BE49-F238E27FC236}">
                  <a16:creationId xmlns:a16="http://schemas.microsoft.com/office/drawing/2014/main" id="{BF5E2AE0-954A-5710-FD0D-EE7E55286515}"/>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flipH="1">
              <a:off x="1728918" y="5910039"/>
              <a:ext cx="654734" cy="355272"/>
            </a:xfrm>
            <a:prstGeom prst="rect">
              <a:avLst/>
            </a:prstGeom>
          </p:spPr>
        </p:pic>
        <p:sp>
          <p:nvSpPr>
            <p:cNvPr id="19" name="TextBox 18">
              <a:extLst>
                <a:ext uri="{FF2B5EF4-FFF2-40B4-BE49-F238E27FC236}">
                  <a16:creationId xmlns:a16="http://schemas.microsoft.com/office/drawing/2014/main" id="{001E24F0-B588-35C3-972B-A93FB4B2995F}"/>
                </a:ext>
              </a:extLst>
            </p:cNvPr>
            <p:cNvSpPr txBox="1"/>
            <p:nvPr/>
          </p:nvSpPr>
          <p:spPr>
            <a:xfrm>
              <a:off x="1637716" y="5714075"/>
              <a:ext cx="965632" cy="276999"/>
            </a:xfrm>
            <a:prstGeom prst="rect">
              <a:avLst/>
            </a:prstGeom>
            <a:noFill/>
          </p:spPr>
          <p:txBody>
            <a:bodyPr wrap="square" rtlCol="0">
              <a:spAutoFit/>
            </a:bodyPr>
            <a:lstStyle/>
            <a:p>
              <a:r>
                <a:rPr lang="en-US" sz="1200" b="1" dirty="0">
                  <a:solidFill>
                    <a:srgbClr val="FF0000"/>
                  </a:solidFill>
                </a:rPr>
                <a:t>TF MED</a:t>
              </a:r>
            </a:p>
          </p:txBody>
        </p:sp>
        <p:sp>
          <p:nvSpPr>
            <p:cNvPr id="21" name="Rectangle 20">
              <a:extLst>
                <a:ext uri="{FF2B5EF4-FFF2-40B4-BE49-F238E27FC236}">
                  <a16:creationId xmlns:a16="http://schemas.microsoft.com/office/drawing/2014/main" id="{4429A5CA-AD12-F4CE-809A-BEDF9B37618A}"/>
                </a:ext>
              </a:extLst>
            </p:cNvPr>
            <p:cNvSpPr/>
            <p:nvPr/>
          </p:nvSpPr>
          <p:spPr>
            <a:xfrm>
              <a:off x="1728918" y="6231535"/>
              <a:ext cx="556563" cy="369332"/>
            </a:xfrm>
            <a:prstGeom prst="rect">
              <a:avLst/>
            </a:prstGeom>
          </p:spPr>
          <p:txBody>
            <a:bodyPr wrap="none">
              <a:spAutoFit/>
            </a:bodyPr>
            <a:lstStyle/>
            <a:p>
              <a:r>
                <a:rPr lang="en-US" dirty="0">
                  <a:solidFill>
                    <a:srgbClr val="FF0000"/>
                  </a:solidFill>
                </a:rPr>
                <a:t>56x</a:t>
              </a:r>
              <a:endParaRPr lang="en-US" dirty="0"/>
            </a:p>
          </p:txBody>
        </p:sp>
      </p:grpSp>
      <p:sp>
        <p:nvSpPr>
          <p:cNvPr id="31" name="TextBox 30">
            <a:extLst>
              <a:ext uri="{FF2B5EF4-FFF2-40B4-BE49-F238E27FC236}">
                <a16:creationId xmlns:a16="http://schemas.microsoft.com/office/drawing/2014/main" id="{F83E9AAD-FC9B-C598-DFDF-37441B292D77}"/>
              </a:ext>
            </a:extLst>
          </p:cNvPr>
          <p:cNvSpPr txBox="1"/>
          <p:nvPr/>
        </p:nvSpPr>
        <p:spPr>
          <a:xfrm>
            <a:off x="6812282" y="5490298"/>
            <a:ext cx="965632" cy="276999"/>
          </a:xfrm>
          <a:prstGeom prst="rect">
            <a:avLst/>
          </a:prstGeom>
          <a:noFill/>
        </p:spPr>
        <p:txBody>
          <a:bodyPr wrap="square" rtlCol="0">
            <a:spAutoFit/>
          </a:bodyPr>
          <a:lstStyle/>
          <a:p>
            <a:r>
              <a:rPr lang="en-US" sz="1200" b="1" dirty="0">
                <a:solidFill>
                  <a:srgbClr val="FF0000"/>
                </a:solidFill>
              </a:rPr>
              <a:t>TF  AVN</a:t>
            </a:r>
          </a:p>
        </p:txBody>
      </p:sp>
      <p:pic>
        <p:nvPicPr>
          <p:cNvPr id="33" name="Picture 32">
            <a:extLst>
              <a:ext uri="{FF2B5EF4-FFF2-40B4-BE49-F238E27FC236}">
                <a16:creationId xmlns:a16="http://schemas.microsoft.com/office/drawing/2014/main" id="{EF8F6FC5-86C1-8E2A-BB7A-166EFF96EF3F}"/>
              </a:ext>
            </a:extLst>
          </p:cNvPr>
          <p:cNvPicPr>
            <a:picLocks noChangeAspect="1"/>
          </p:cNvPicPr>
          <p:nvPr/>
        </p:nvPicPr>
        <p:blipFill>
          <a:blip r:embed="rId9" cstate="email">
            <a:clrChange>
              <a:clrFrom>
                <a:srgbClr val="FEFEFE"/>
              </a:clrFrom>
              <a:clrTo>
                <a:srgbClr val="FEFEFE">
                  <a:alpha val="0"/>
                </a:srgbClr>
              </a:clrTo>
            </a:clrChange>
            <a:extLst>
              <a:ext uri="{28A0092B-C50C-407E-A947-70E740481C1C}">
                <a14:useLocalDpi xmlns:a14="http://schemas.microsoft.com/office/drawing/2010/main"/>
              </a:ext>
            </a:extLst>
          </a:blip>
          <a:stretch>
            <a:fillRect/>
          </a:stretch>
        </p:blipFill>
        <p:spPr>
          <a:xfrm>
            <a:off x="6477763" y="5699481"/>
            <a:ext cx="1568907" cy="496325"/>
          </a:xfrm>
          <a:prstGeom prst="rect">
            <a:avLst/>
          </a:prstGeom>
        </p:spPr>
      </p:pic>
      <p:sp>
        <p:nvSpPr>
          <p:cNvPr id="35" name="Rectangle 34">
            <a:extLst>
              <a:ext uri="{FF2B5EF4-FFF2-40B4-BE49-F238E27FC236}">
                <a16:creationId xmlns:a16="http://schemas.microsoft.com/office/drawing/2014/main" id="{1A3698FC-6846-BE34-2A1A-6D85842C794F}"/>
              </a:ext>
            </a:extLst>
          </p:cNvPr>
          <p:cNvSpPr/>
          <p:nvPr/>
        </p:nvSpPr>
        <p:spPr>
          <a:xfrm>
            <a:off x="6994846" y="6134811"/>
            <a:ext cx="556563" cy="369332"/>
          </a:xfrm>
          <a:prstGeom prst="rect">
            <a:avLst/>
          </a:prstGeom>
        </p:spPr>
        <p:txBody>
          <a:bodyPr wrap="none">
            <a:spAutoFit/>
          </a:bodyPr>
          <a:lstStyle/>
          <a:p>
            <a:r>
              <a:rPr lang="en-US" dirty="0">
                <a:solidFill>
                  <a:srgbClr val="FF0000"/>
                </a:solidFill>
              </a:rPr>
              <a:t>15x</a:t>
            </a:r>
            <a:endParaRPr lang="en-US" dirty="0"/>
          </a:p>
        </p:txBody>
      </p:sp>
      <p:sp>
        <p:nvSpPr>
          <p:cNvPr id="3" name="Rectangle 2">
            <a:extLst>
              <a:ext uri="{FF2B5EF4-FFF2-40B4-BE49-F238E27FC236}">
                <a16:creationId xmlns:a16="http://schemas.microsoft.com/office/drawing/2014/main" id="{3C661812-3ABA-107E-CC3C-3905934E30EF}"/>
              </a:ext>
            </a:extLst>
          </p:cNvPr>
          <p:cNvSpPr/>
          <p:nvPr/>
        </p:nvSpPr>
        <p:spPr>
          <a:xfrm>
            <a:off x="7586859" y="35537"/>
            <a:ext cx="1503299" cy="38757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69258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904615" y="5587"/>
            <a:ext cx="1335405" cy="23939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400" b="1" i="0" u="none" strike="noStrike" kern="1200" cap="none" spc="-10" normalizeH="0" baseline="0" noProof="0" dirty="0">
                <a:ln>
                  <a:noFill/>
                </a:ln>
                <a:solidFill>
                  <a:srgbClr val="00AF50"/>
                </a:solidFill>
                <a:effectLst/>
                <a:uLnTx/>
                <a:uFillTx/>
                <a:latin typeface="Arial"/>
                <a:ea typeface="+mn-ea"/>
                <a:cs typeface="Arial"/>
              </a:rPr>
              <a:t>UNCLASSIFIED</a:t>
            </a:r>
            <a:endParaRPr kumimoji="0" sz="1400" b="0" i="0" u="none" strike="noStrike" kern="1200" cap="none" spc="0" normalizeH="0" baseline="0" noProof="0">
              <a:ln>
                <a:noFill/>
              </a:ln>
              <a:solidFill>
                <a:prstClr val="black"/>
              </a:solidFill>
              <a:effectLst/>
              <a:uLnTx/>
              <a:uFillTx/>
              <a:latin typeface="Arial"/>
              <a:ea typeface="+mn-ea"/>
              <a:cs typeface="Arial"/>
            </a:endParaRPr>
          </a:p>
        </p:txBody>
      </p:sp>
      <p:sp>
        <p:nvSpPr>
          <p:cNvPr id="3" name="object 3"/>
          <p:cNvSpPr txBox="1"/>
          <p:nvPr/>
        </p:nvSpPr>
        <p:spPr>
          <a:xfrm>
            <a:off x="3866731" y="6580123"/>
            <a:ext cx="1335405" cy="23939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400" b="1" i="0" u="none" strike="noStrike" kern="1200" cap="none" spc="-10" normalizeH="0" baseline="0" noProof="0" dirty="0">
                <a:ln>
                  <a:noFill/>
                </a:ln>
                <a:solidFill>
                  <a:srgbClr val="00AF50"/>
                </a:solidFill>
                <a:effectLst/>
                <a:uLnTx/>
                <a:uFillTx/>
                <a:latin typeface="Arial"/>
                <a:ea typeface="+mn-ea"/>
                <a:cs typeface="Arial"/>
              </a:rPr>
              <a:t>UNCLASSIFIED</a:t>
            </a:r>
            <a:endParaRPr kumimoji="0" sz="1400" b="0" i="0" u="none" strike="noStrike" kern="1200" cap="none" spc="0" normalizeH="0" baseline="0" noProof="0">
              <a:ln>
                <a:noFill/>
              </a:ln>
              <a:solidFill>
                <a:prstClr val="black"/>
              </a:solidFill>
              <a:effectLst/>
              <a:uLnTx/>
              <a:uFillTx/>
              <a:latin typeface="Arial"/>
              <a:ea typeface="+mn-ea"/>
              <a:cs typeface="Arial"/>
            </a:endParaRPr>
          </a:p>
        </p:txBody>
      </p:sp>
      <p:grpSp>
        <p:nvGrpSpPr>
          <p:cNvPr id="4" name="object 4"/>
          <p:cNvGrpSpPr/>
          <p:nvPr/>
        </p:nvGrpSpPr>
        <p:grpSpPr>
          <a:xfrm>
            <a:off x="0" y="27432"/>
            <a:ext cx="9144000" cy="768350"/>
            <a:chOff x="0" y="27432"/>
            <a:chExt cx="9144000" cy="768350"/>
          </a:xfrm>
        </p:grpSpPr>
        <p:sp>
          <p:nvSpPr>
            <p:cNvPr id="5" name="object 5"/>
            <p:cNvSpPr/>
            <p:nvPr/>
          </p:nvSpPr>
          <p:spPr>
            <a:xfrm>
              <a:off x="0" y="749808"/>
              <a:ext cx="9144000" cy="45720"/>
            </a:xfrm>
            <a:custGeom>
              <a:avLst/>
              <a:gdLst/>
              <a:ahLst/>
              <a:cxnLst/>
              <a:rect l="l" t="t" r="r" b="b"/>
              <a:pathLst>
                <a:path w="9144000" h="45720">
                  <a:moveTo>
                    <a:pt x="9144000" y="0"/>
                  </a:moveTo>
                  <a:lnTo>
                    <a:pt x="0" y="0"/>
                  </a:lnTo>
                  <a:lnTo>
                    <a:pt x="0" y="45720"/>
                  </a:lnTo>
                  <a:lnTo>
                    <a:pt x="9144000" y="45720"/>
                  </a:lnTo>
                  <a:lnTo>
                    <a:pt x="9144000" y="0"/>
                  </a:lnTo>
                  <a:close/>
                </a:path>
              </a:pathLst>
            </a:custGeom>
            <a:solidFill>
              <a:srgbClr val="000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6" name="object 6"/>
            <p:cNvPicPr/>
            <p:nvPr/>
          </p:nvPicPr>
          <p:blipFill>
            <a:blip r:embed="rId2" cstate="print"/>
            <a:stretch>
              <a:fillRect/>
            </a:stretch>
          </p:blipFill>
          <p:spPr>
            <a:xfrm>
              <a:off x="21335" y="27432"/>
              <a:ext cx="749223" cy="690790"/>
            </a:xfrm>
            <a:prstGeom prst="rect">
              <a:avLst/>
            </a:prstGeom>
          </p:spPr>
        </p:pic>
        <p:sp>
          <p:nvSpPr>
            <p:cNvPr id="7" name="object 7"/>
            <p:cNvSpPr/>
            <p:nvPr/>
          </p:nvSpPr>
          <p:spPr>
            <a:xfrm>
              <a:off x="7812023" y="57912"/>
              <a:ext cx="1237615" cy="344805"/>
            </a:xfrm>
            <a:custGeom>
              <a:avLst/>
              <a:gdLst/>
              <a:ahLst/>
              <a:cxnLst/>
              <a:rect l="l" t="t" r="r" b="b"/>
              <a:pathLst>
                <a:path w="1237615" h="344805">
                  <a:moveTo>
                    <a:pt x="1237487" y="0"/>
                  </a:moveTo>
                  <a:lnTo>
                    <a:pt x="0" y="0"/>
                  </a:lnTo>
                  <a:lnTo>
                    <a:pt x="0" y="344424"/>
                  </a:lnTo>
                  <a:lnTo>
                    <a:pt x="1237487" y="344424"/>
                  </a:lnTo>
                  <a:lnTo>
                    <a:pt x="1237487" y="0"/>
                  </a:lnTo>
                  <a:close/>
                </a:path>
              </a:pathLst>
            </a:custGeom>
            <a:solidFill>
              <a:srgbClr val="000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object 8"/>
          <p:cNvSpPr txBox="1"/>
          <p:nvPr/>
        </p:nvSpPr>
        <p:spPr>
          <a:xfrm>
            <a:off x="7891478" y="78753"/>
            <a:ext cx="1062990" cy="228268"/>
          </a:xfrm>
          <a:prstGeom prst="rect">
            <a:avLst/>
          </a:prstGeom>
        </p:spPr>
        <p:txBody>
          <a:bodyPr vert="horz" wrap="square" lIns="0" tIns="12700" rIns="0" bIns="0" rtlCol="0" anchor="t">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400" b="1" i="0" u="none" strike="noStrike" kern="1200" cap="none" spc="0" normalizeH="0" baseline="0" noProof="0" dirty="0">
                <a:ln>
                  <a:noFill/>
                </a:ln>
                <a:solidFill>
                  <a:srgbClr val="FFFF00"/>
                </a:solidFill>
                <a:effectLst/>
                <a:uLnTx/>
                <a:uFillTx/>
                <a:latin typeface="Calibri"/>
                <a:ea typeface="+mn-ea"/>
                <a:cs typeface="Calibri"/>
              </a:rPr>
              <a:t>As</a:t>
            </a:r>
            <a:r>
              <a:rPr kumimoji="0" sz="1400" b="1" i="0" u="none" strike="noStrike" kern="1200" cap="none" spc="-30" normalizeH="0" baseline="0" noProof="0" dirty="0">
                <a:ln>
                  <a:noFill/>
                </a:ln>
                <a:solidFill>
                  <a:srgbClr val="FFFF00"/>
                </a:solidFill>
                <a:effectLst/>
                <a:uLnTx/>
                <a:uFillTx/>
                <a:latin typeface="Calibri"/>
                <a:ea typeface="+mn-ea"/>
                <a:cs typeface="Calibri"/>
              </a:rPr>
              <a:t> </a:t>
            </a:r>
            <a:r>
              <a:rPr kumimoji="0" sz="1400" b="1" i="0" u="none" strike="noStrike" kern="1200" cap="none" spc="-5" normalizeH="0" baseline="0" noProof="0" dirty="0">
                <a:ln>
                  <a:noFill/>
                </a:ln>
                <a:solidFill>
                  <a:srgbClr val="FFFF00"/>
                </a:solidFill>
                <a:effectLst/>
                <a:uLnTx/>
                <a:uFillTx/>
                <a:latin typeface="Calibri"/>
                <a:ea typeface="+mn-ea"/>
                <a:cs typeface="Calibri"/>
              </a:rPr>
              <a:t>of:</a:t>
            </a:r>
            <a:r>
              <a:rPr kumimoji="0" sz="1400" b="1" i="0" u="none" strike="noStrike" kern="1200" cap="none" spc="250" normalizeH="0" baseline="0" noProof="0" dirty="0">
                <a:ln>
                  <a:noFill/>
                </a:ln>
                <a:solidFill>
                  <a:srgbClr val="FFFF00"/>
                </a:solidFill>
                <a:effectLst/>
                <a:uLnTx/>
                <a:uFillTx/>
                <a:latin typeface="Calibri"/>
                <a:ea typeface="+mn-ea"/>
                <a:cs typeface="Calibri"/>
              </a:rPr>
              <a:t> </a:t>
            </a:r>
            <a:r>
              <a:rPr lang="en-US" sz="1400" b="1" spc="-5" dirty="0">
                <a:solidFill>
                  <a:srgbClr val="FFFF00"/>
                </a:solidFill>
                <a:latin typeface="Calibri"/>
                <a:ea typeface="+mn-ea"/>
                <a:cs typeface="Calibri"/>
              </a:rPr>
              <a:t>20422</a:t>
            </a:r>
            <a:endParaRPr kumimoji="0" sz="14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9" name="object 9"/>
          <p:cNvSpPr txBox="1">
            <a:spLocks noGrp="1"/>
          </p:cNvSpPr>
          <p:nvPr>
            <p:ph type="title"/>
          </p:nvPr>
        </p:nvSpPr>
        <p:spPr>
          <a:xfrm>
            <a:off x="1385474" y="246179"/>
            <a:ext cx="6373495" cy="452120"/>
          </a:xfrm>
          <a:prstGeom prst="rect">
            <a:avLst/>
          </a:prstGeom>
        </p:spPr>
        <p:txBody>
          <a:bodyPr vert="horz" wrap="square" lIns="0" tIns="12065" rIns="0" bIns="0" rtlCol="0">
            <a:spAutoFit/>
          </a:bodyPr>
          <a:lstStyle/>
          <a:p>
            <a:pPr marL="12700">
              <a:lnSpc>
                <a:spcPct val="100000"/>
              </a:lnSpc>
              <a:spcBef>
                <a:spcPts val="95"/>
              </a:spcBef>
            </a:pPr>
            <a:r>
              <a:rPr sz="2800" spc="-10" dirty="0">
                <a:solidFill>
                  <a:srgbClr val="000000"/>
                </a:solidFill>
              </a:rPr>
              <a:t>CBRN</a:t>
            </a:r>
            <a:r>
              <a:rPr sz="2800" spc="15" dirty="0">
                <a:solidFill>
                  <a:srgbClr val="000000"/>
                </a:solidFill>
              </a:rPr>
              <a:t> </a:t>
            </a:r>
            <a:r>
              <a:rPr sz="2800" spc="-5" dirty="0">
                <a:solidFill>
                  <a:srgbClr val="000000"/>
                </a:solidFill>
              </a:rPr>
              <a:t>Response</a:t>
            </a:r>
            <a:r>
              <a:rPr sz="2800" spc="30" dirty="0">
                <a:solidFill>
                  <a:srgbClr val="000000"/>
                </a:solidFill>
              </a:rPr>
              <a:t> </a:t>
            </a:r>
            <a:r>
              <a:rPr sz="2800" spc="-5" dirty="0">
                <a:solidFill>
                  <a:srgbClr val="000000"/>
                </a:solidFill>
              </a:rPr>
              <a:t>Enterprise</a:t>
            </a:r>
            <a:r>
              <a:rPr sz="2800" spc="-160" dirty="0">
                <a:solidFill>
                  <a:srgbClr val="000000"/>
                </a:solidFill>
              </a:rPr>
              <a:t> </a:t>
            </a:r>
            <a:r>
              <a:rPr sz="2800" spc="-5" dirty="0">
                <a:solidFill>
                  <a:srgbClr val="000000"/>
                </a:solidFill>
              </a:rPr>
              <a:t>Elements</a:t>
            </a:r>
            <a:endParaRPr sz="2800"/>
          </a:p>
        </p:txBody>
      </p:sp>
      <p:grpSp>
        <p:nvGrpSpPr>
          <p:cNvPr id="10" name="object 10"/>
          <p:cNvGrpSpPr/>
          <p:nvPr/>
        </p:nvGrpSpPr>
        <p:grpSpPr>
          <a:xfrm>
            <a:off x="103631" y="943355"/>
            <a:ext cx="8952230" cy="5221605"/>
            <a:chOff x="103631" y="943355"/>
            <a:chExt cx="8952230" cy="5221605"/>
          </a:xfrm>
        </p:grpSpPr>
        <p:sp>
          <p:nvSpPr>
            <p:cNvPr id="11" name="object 11"/>
            <p:cNvSpPr/>
            <p:nvPr/>
          </p:nvSpPr>
          <p:spPr>
            <a:xfrm>
              <a:off x="2914649" y="2518409"/>
              <a:ext cx="1742439" cy="3633470"/>
            </a:xfrm>
            <a:custGeom>
              <a:avLst/>
              <a:gdLst/>
              <a:ahLst/>
              <a:cxnLst/>
              <a:rect l="l" t="t" r="r" b="b"/>
              <a:pathLst>
                <a:path w="1742439" h="3633470">
                  <a:moveTo>
                    <a:pt x="1741931" y="0"/>
                  </a:moveTo>
                  <a:lnTo>
                    <a:pt x="0" y="0"/>
                  </a:lnTo>
                  <a:lnTo>
                    <a:pt x="0" y="3633216"/>
                  </a:lnTo>
                  <a:lnTo>
                    <a:pt x="1741931" y="3633216"/>
                  </a:lnTo>
                  <a:lnTo>
                    <a:pt x="1741931" y="0"/>
                  </a:lnTo>
                  <a:close/>
                </a:path>
              </a:pathLst>
            </a:custGeom>
            <a:solidFill>
              <a:srgbClr val="C7A1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object 12"/>
            <p:cNvSpPr/>
            <p:nvPr/>
          </p:nvSpPr>
          <p:spPr>
            <a:xfrm>
              <a:off x="2914649" y="2518409"/>
              <a:ext cx="1742439" cy="3633470"/>
            </a:xfrm>
            <a:custGeom>
              <a:avLst/>
              <a:gdLst/>
              <a:ahLst/>
              <a:cxnLst/>
              <a:rect l="l" t="t" r="r" b="b"/>
              <a:pathLst>
                <a:path w="1742439" h="3633470">
                  <a:moveTo>
                    <a:pt x="0" y="0"/>
                  </a:moveTo>
                  <a:lnTo>
                    <a:pt x="1741931" y="0"/>
                  </a:lnTo>
                  <a:lnTo>
                    <a:pt x="1741931" y="3633216"/>
                  </a:lnTo>
                  <a:lnTo>
                    <a:pt x="0" y="3633216"/>
                  </a:lnTo>
                  <a:lnTo>
                    <a:pt x="0" y="0"/>
                  </a:lnTo>
                  <a:close/>
                </a:path>
                <a:path w="1742439" h="3633470">
                  <a:moveTo>
                    <a:pt x="0" y="1589532"/>
                  </a:moveTo>
                  <a:lnTo>
                    <a:pt x="1741931" y="1589532"/>
                  </a:lnTo>
                  <a:lnTo>
                    <a:pt x="1741931" y="2967228"/>
                  </a:lnTo>
                  <a:lnTo>
                    <a:pt x="0" y="2967228"/>
                  </a:lnTo>
                  <a:lnTo>
                    <a:pt x="0" y="1589532"/>
                  </a:lnTo>
                  <a:close/>
                </a:path>
              </a:pathLst>
            </a:custGeom>
            <a:ln w="25908">
              <a:solidFill>
                <a:srgbClr val="00946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13" name="object 13"/>
            <p:cNvPicPr/>
            <p:nvPr/>
          </p:nvPicPr>
          <p:blipFill>
            <a:blip r:embed="rId3" cstate="print"/>
            <a:stretch>
              <a:fillRect/>
            </a:stretch>
          </p:blipFill>
          <p:spPr>
            <a:xfrm>
              <a:off x="122681" y="962405"/>
              <a:ext cx="8913875" cy="277367"/>
            </a:xfrm>
            <a:prstGeom prst="rect">
              <a:avLst/>
            </a:prstGeom>
          </p:spPr>
        </p:pic>
        <p:sp>
          <p:nvSpPr>
            <p:cNvPr id="14" name="object 14"/>
            <p:cNvSpPr/>
            <p:nvPr/>
          </p:nvSpPr>
          <p:spPr>
            <a:xfrm>
              <a:off x="122681" y="962405"/>
              <a:ext cx="8914130" cy="277495"/>
            </a:xfrm>
            <a:custGeom>
              <a:avLst/>
              <a:gdLst/>
              <a:ahLst/>
              <a:cxnLst/>
              <a:rect l="l" t="t" r="r" b="b"/>
              <a:pathLst>
                <a:path w="8914130" h="277494">
                  <a:moveTo>
                    <a:pt x="0" y="0"/>
                  </a:moveTo>
                  <a:lnTo>
                    <a:pt x="8913876" y="0"/>
                  </a:lnTo>
                  <a:lnTo>
                    <a:pt x="8913876" y="277367"/>
                  </a:lnTo>
                  <a:lnTo>
                    <a:pt x="0" y="277367"/>
                  </a:lnTo>
                  <a:lnTo>
                    <a:pt x="0" y="0"/>
                  </a:lnTo>
                  <a:close/>
                </a:path>
              </a:pathLst>
            </a:custGeom>
            <a:ln w="38100">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5" name="object 15"/>
          <p:cNvSpPr txBox="1"/>
          <p:nvPr/>
        </p:nvSpPr>
        <p:spPr>
          <a:xfrm>
            <a:off x="1439147" y="941323"/>
            <a:ext cx="6451600" cy="29972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tab pos="4471670" algn="l"/>
              </a:tabLst>
              <a:defRPr/>
            </a:pPr>
            <a:r>
              <a:rPr kumimoji="0" sz="1800" b="1" i="0" u="none" strike="noStrike" kern="1200" cap="none" spc="-5" normalizeH="0" baseline="0" noProof="0" dirty="0">
                <a:ln>
                  <a:noFill/>
                </a:ln>
                <a:solidFill>
                  <a:prstClr val="black"/>
                </a:solidFill>
                <a:effectLst/>
                <a:uLnTx/>
                <a:uFillTx/>
                <a:latin typeface="Arial"/>
                <a:ea typeface="+mn-ea"/>
                <a:cs typeface="Arial"/>
              </a:rPr>
              <a:t>State Response	Federal</a:t>
            </a:r>
            <a:r>
              <a:rPr kumimoji="0" sz="1800" b="1" i="0" u="none" strike="noStrike" kern="1200" cap="none" spc="-40" normalizeH="0" baseline="0" noProof="0" dirty="0">
                <a:ln>
                  <a:noFill/>
                </a:ln>
                <a:solidFill>
                  <a:prstClr val="black"/>
                </a:solidFill>
                <a:effectLst/>
                <a:uLnTx/>
                <a:uFillTx/>
                <a:latin typeface="Arial"/>
                <a:ea typeface="+mn-ea"/>
                <a:cs typeface="Arial"/>
              </a:rPr>
              <a:t> </a:t>
            </a:r>
            <a:r>
              <a:rPr kumimoji="0" sz="1800" b="1" i="0" u="none" strike="noStrike" kern="1200" cap="none" spc="-10" normalizeH="0" baseline="0" noProof="0" dirty="0">
                <a:ln>
                  <a:noFill/>
                </a:ln>
                <a:solidFill>
                  <a:prstClr val="black"/>
                </a:solidFill>
                <a:effectLst/>
                <a:uLnTx/>
                <a:uFillTx/>
                <a:latin typeface="Arial"/>
                <a:ea typeface="+mn-ea"/>
                <a:cs typeface="Arial"/>
              </a:rPr>
              <a:t>Response</a:t>
            </a:r>
            <a:endParaRPr kumimoji="0" sz="1800" b="0" i="0" u="none" strike="noStrike" kern="1200" cap="none" spc="0" normalizeH="0" baseline="0" noProof="0">
              <a:ln>
                <a:noFill/>
              </a:ln>
              <a:solidFill>
                <a:prstClr val="black"/>
              </a:solidFill>
              <a:effectLst/>
              <a:uLnTx/>
              <a:uFillTx/>
              <a:latin typeface="Arial"/>
              <a:ea typeface="+mn-ea"/>
              <a:cs typeface="Arial"/>
            </a:endParaRPr>
          </a:p>
        </p:txBody>
      </p:sp>
      <p:grpSp>
        <p:nvGrpSpPr>
          <p:cNvPr id="16" name="object 16"/>
          <p:cNvGrpSpPr/>
          <p:nvPr/>
        </p:nvGrpSpPr>
        <p:grpSpPr>
          <a:xfrm>
            <a:off x="1452308" y="2898584"/>
            <a:ext cx="1477010" cy="3266440"/>
            <a:chOff x="1452308" y="2898584"/>
            <a:chExt cx="1477010" cy="3266440"/>
          </a:xfrm>
        </p:grpSpPr>
        <p:sp>
          <p:nvSpPr>
            <p:cNvPr id="17" name="object 17"/>
            <p:cNvSpPr/>
            <p:nvPr/>
          </p:nvSpPr>
          <p:spPr>
            <a:xfrm>
              <a:off x="1465326" y="2911602"/>
              <a:ext cx="1450975" cy="3240405"/>
            </a:xfrm>
            <a:custGeom>
              <a:avLst/>
              <a:gdLst/>
              <a:ahLst/>
              <a:cxnLst/>
              <a:rect l="l" t="t" r="r" b="b"/>
              <a:pathLst>
                <a:path w="1450975" h="3240404">
                  <a:moveTo>
                    <a:pt x="1450848" y="0"/>
                  </a:moveTo>
                  <a:lnTo>
                    <a:pt x="0" y="0"/>
                  </a:lnTo>
                  <a:lnTo>
                    <a:pt x="0" y="3240024"/>
                  </a:lnTo>
                  <a:lnTo>
                    <a:pt x="1450848" y="3240024"/>
                  </a:lnTo>
                  <a:lnTo>
                    <a:pt x="1450848" y="0"/>
                  </a:lnTo>
                  <a:close/>
                </a:path>
              </a:pathLst>
            </a:custGeom>
            <a:solidFill>
              <a:srgbClr val="C7A1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object 18"/>
            <p:cNvSpPr/>
            <p:nvPr/>
          </p:nvSpPr>
          <p:spPr>
            <a:xfrm>
              <a:off x="1465326" y="2911602"/>
              <a:ext cx="1450975" cy="3240405"/>
            </a:xfrm>
            <a:custGeom>
              <a:avLst/>
              <a:gdLst/>
              <a:ahLst/>
              <a:cxnLst/>
              <a:rect l="l" t="t" r="r" b="b"/>
              <a:pathLst>
                <a:path w="1450975" h="3240404">
                  <a:moveTo>
                    <a:pt x="0" y="0"/>
                  </a:moveTo>
                  <a:lnTo>
                    <a:pt x="1450848" y="0"/>
                  </a:lnTo>
                  <a:lnTo>
                    <a:pt x="1450848" y="3240024"/>
                  </a:lnTo>
                  <a:lnTo>
                    <a:pt x="0" y="3240024"/>
                  </a:lnTo>
                  <a:lnTo>
                    <a:pt x="0" y="0"/>
                  </a:lnTo>
                  <a:close/>
                </a:path>
              </a:pathLst>
            </a:custGeom>
            <a:ln w="25908">
              <a:solidFill>
                <a:srgbClr val="00946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9" name="object 19"/>
          <p:cNvSpPr txBox="1"/>
          <p:nvPr/>
        </p:nvSpPr>
        <p:spPr>
          <a:xfrm>
            <a:off x="1555793" y="4624567"/>
            <a:ext cx="1104900" cy="178435"/>
          </a:xfrm>
          <a:prstGeom prst="rect">
            <a:avLst/>
          </a:prstGeom>
        </p:spPr>
        <p:txBody>
          <a:bodyPr vert="horz" wrap="square" lIns="0" tIns="0" rIns="0" bIns="0" rtlCol="0">
            <a:spAutoFit/>
          </a:bodyPr>
          <a:lstStyle/>
          <a:p>
            <a:pPr marL="0" marR="0" lvl="0" indent="0" algn="l" defTabSz="914400" rtl="0" eaLnBrk="1" fontAlgn="auto" latinLnBrk="0" hangingPunct="1">
              <a:lnSpc>
                <a:spcPts val="1335"/>
              </a:lnSpc>
              <a:spcBef>
                <a:spcPts val="0"/>
              </a:spcBef>
              <a:spcAft>
                <a:spcPts val="0"/>
              </a:spcAft>
              <a:buClrTx/>
              <a:buSzTx/>
              <a:buFontTx/>
              <a:buNone/>
              <a:tabLst/>
              <a:defRPr/>
            </a:pPr>
            <a:r>
              <a:rPr kumimoji="0" sz="1400" b="0" i="0" u="none" strike="noStrike" kern="1200" cap="none" spc="-5" normalizeH="0" baseline="0" noProof="0" dirty="0">
                <a:ln>
                  <a:noFill/>
                </a:ln>
                <a:solidFill>
                  <a:prstClr val="black"/>
                </a:solidFill>
                <a:effectLst/>
                <a:uLnTx/>
                <a:uFillTx/>
                <a:latin typeface="Calibri"/>
                <a:ea typeface="+mn-ea"/>
                <a:cs typeface="Calibri"/>
              </a:rPr>
              <a:t>-</a:t>
            </a:r>
            <a:r>
              <a:rPr kumimoji="0" sz="1400" b="1" i="0" u="none" strike="noStrike" kern="1200" cap="none" spc="-5" normalizeH="0" baseline="0" noProof="0" dirty="0">
                <a:ln>
                  <a:noFill/>
                </a:ln>
                <a:solidFill>
                  <a:prstClr val="black"/>
                </a:solidFill>
                <a:effectLst/>
                <a:uLnTx/>
                <a:uFillTx/>
                <a:latin typeface="Calibri"/>
                <a:ea typeface="+mn-ea"/>
                <a:cs typeface="Calibri"/>
              </a:rPr>
              <a:t>186</a:t>
            </a:r>
            <a:r>
              <a:rPr kumimoji="0" sz="1400" b="1" i="0" u="none" strike="noStrike" kern="1200" cap="none" spc="-25" normalizeH="0" baseline="0" noProof="0" dirty="0">
                <a:ln>
                  <a:noFill/>
                </a:ln>
                <a:solidFill>
                  <a:prstClr val="black"/>
                </a:solidFill>
                <a:effectLst/>
                <a:uLnTx/>
                <a:uFillTx/>
                <a:latin typeface="Calibri"/>
                <a:ea typeface="+mn-ea"/>
                <a:cs typeface="Calibri"/>
              </a:rPr>
              <a:t> </a:t>
            </a:r>
            <a:r>
              <a:rPr kumimoji="0" sz="1400" b="1" i="0" u="none" strike="noStrike" kern="1200" cap="none" spc="-5" normalizeH="0" baseline="0" noProof="0" dirty="0">
                <a:ln>
                  <a:noFill/>
                </a:ln>
                <a:solidFill>
                  <a:prstClr val="black"/>
                </a:solidFill>
                <a:effectLst/>
                <a:uLnTx/>
                <a:uFillTx/>
                <a:latin typeface="Calibri"/>
                <a:ea typeface="+mn-ea"/>
                <a:cs typeface="Calibri"/>
              </a:rPr>
              <a:t>personnel</a:t>
            </a:r>
            <a:endParaRPr kumimoji="0" sz="1400" b="0" i="0" u="none" strike="noStrike" kern="1200" cap="none" spc="0" normalizeH="0" baseline="0" noProof="0">
              <a:ln>
                <a:noFill/>
              </a:ln>
              <a:solidFill>
                <a:prstClr val="black"/>
              </a:solidFill>
              <a:effectLst/>
              <a:uLnTx/>
              <a:uFillTx/>
              <a:latin typeface="Calibri"/>
              <a:ea typeface="+mn-ea"/>
              <a:cs typeface="Calibri"/>
            </a:endParaRPr>
          </a:p>
        </p:txBody>
      </p:sp>
      <p:grpSp>
        <p:nvGrpSpPr>
          <p:cNvPr id="20" name="object 20"/>
          <p:cNvGrpSpPr/>
          <p:nvPr/>
        </p:nvGrpSpPr>
        <p:grpSpPr>
          <a:xfrm>
            <a:off x="1452308" y="4529264"/>
            <a:ext cx="1477010" cy="968375"/>
            <a:chOff x="1452308" y="4529264"/>
            <a:chExt cx="1477010" cy="968375"/>
          </a:xfrm>
        </p:grpSpPr>
        <p:sp>
          <p:nvSpPr>
            <p:cNvPr id="21" name="object 21"/>
            <p:cNvSpPr/>
            <p:nvPr/>
          </p:nvSpPr>
          <p:spPr>
            <a:xfrm>
              <a:off x="1465326" y="4542282"/>
              <a:ext cx="1450975" cy="942340"/>
            </a:xfrm>
            <a:custGeom>
              <a:avLst/>
              <a:gdLst/>
              <a:ahLst/>
              <a:cxnLst/>
              <a:rect l="l" t="t" r="r" b="b"/>
              <a:pathLst>
                <a:path w="1450975" h="942339">
                  <a:moveTo>
                    <a:pt x="1450848" y="0"/>
                  </a:moveTo>
                  <a:lnTo>
                    <a:pt x="0" y="0"/>
                  </a:lnTo>
                  <a:lnTo>
                    <a:pt x="0" y="941832"/>
                  </a:lnTo>
                  <a:lnTo>
                    <a:pt x="1450848" y="941832"/>
                  </a:lnTo>
                  <a:lnTo>
                    <a:pt x="1450848" y="0"/>
                  </a:lnTo>
                  <a:close/>
                </a:path>
              </a:pathLst>
            </a:custGeom>
            <a:solidFill>
              <a:srgbClr val="C7A1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object 22"/>
            <p:cNvSpPr/>
            <p:nvPr/>
          </p:nvSpPr>
          <p:spPr>
            <a:xfrm>
              <a:off x="1465326" y="4542282"/>
              <a:ext cx="1450975" cy="942340"/>
            </a:xfrm>
            <a:custGeom>
              <a:avLst/>
              <a:gdLst/>
              <a:ahLst/>
              <a:cxnLst/>
              <a:rect l="l" t="t" r="r" b="b"/>
              <a:pathLst>
                <a:path w="1450975" h="942339">
                  <a:moveTo>
                    <a:pt x="0" y="0"/>
                  </a:moveTo>
                  <a:lnTo>
                    <a:pt x="1450848" y="0"/>
                  </a:lnTo>
                  <a:lnTo>
                    <a:pt x="1450848" y="941832"/>
                  </a:lnTo>
                  <a:lnTo>
                    <a:pt x="0" y="941832"/>
                  </a:lnTo>
                  <a:lnTo>
                    <a:pt x="0" y="0"/>
                  </a:lnTo>
                  <a:close/>
                </a:path>
              </a:pathLst>
            </a:custGeom>
            <a:ln w="25907">
              <a:solidFill>
                <a:srgbClr val="00946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3" name="object 23"/>
          <p:cNvSpPr txBox="1"/>
          <p:nvPr/>
        </p:nvSpPr>
        <p:spPr>
          <a:xfrm>
            <a:off x="1498633" y="2937804"/>
            <a:ext cx="1405255" cy="1430020"/>
          </a:xfrm>
          <a:prstGeom prst="rect">
            <a:avLst/>
          </a:prstGeom>
        </p:spPr>
        <p:txBody>
          <a:bodyPr vert="horz" wrap="square" lIns="0" tIns="13335" rIns="0" bIns="0" rtlCol="0">
            <a:spAutoFit/>
          </a:bodyPr>
          <a:lstStyle/>
          <a:p>
            <a:pPr marL="0" marR="0" lvl="0" indent="0" algn="ctr" defTabSz="914400" rtl="0" eaLnBrk="1" fontAlgn="auto" latinLnBrk="0" hangingPunct="1">
              <a:lnSpc>
                <a:spcPct val="100000"/>
              </a:lnSpc>
              <a:spcBef>
                <a:spcPts val="105"/>
              </a:spcBef>
              <a:spcAft>
                <a:spcPts val="0"/>
              </a:spcAft>
              <a:buClrTx/>
              <a:buSzTx/>
              <a:buFontTx/>
              <a:buNone/>
              <a:tabLst/>
              <a:defRPr/>
            </a:pPr>
            <a:r>
              <a:rPr kumimoji="0" sz="1400" b="1" i="0" u="none" strike="noStrike" kern="1200" cap="none" spc="-10" normalizeH="0" baseline="0" noProof="0" dirty="0">
                <a:ln>
                  <a:noFill/>
                </a:ln>
                <a:solidFill>
                  <a:prstClr val="black"/>
                </a:solidFill>
                <a:effectLst/>
                <a:uLnTx/>
                <a:uFillTx/>
                <a:latin typeface="Arial"/>
                <a:ea typeface="+mn-ea"/>
                <a:cs typeface="Arial"/>
              </a:rPr>
              <a:t>CBRNE</a:t>
            </a:r>
            <a:endParaRPr kumimoji="0" sz="1400" b="0" i="0" u="none" strike="noStrike" kern="1200" cap="none" spc="0" normalizeH="0" baseline="0" noProof="0">
              <a:ln>
                <a:noFill/>
              </a:ln>
              <a:solidFill>
                <a:prstClr val="black"/>
              </a:solidFill>
              <a:effectLst/>
              <a:uLnTx/>
              <a:uFillTx/>
              <a:latin typeface="Arial"/>
              <a:ea typeface="+mn-ea"/>
              <a:cs typeface="Arial"/>
            </a:endParaRPr>
          </a:p>
          <a:p>
            <a:pPr marL="12700" marR="5080" lvl="0" indent="0" algn="ctr" defTabSz="914400" rtl="0" eaLnBrk="1" fontAlgn="auto" latinLnBrk="0" hangingPunct="1">
              <a:lnSpc>
                <a:spcPct val="100000"/>
              </a:lnSpc>
              <a:spcBef>
                <a:spcPts val="0"/>
              </a:spcBef>
              <a:spcAft>
                <a:spcPts val="0"/>
              </a:spcAft>
              <a:buClrTx/>
              <a:buSzTx/>
              <a:buFontTx/>
              <a:buNone/>
              <a:tabLst/>
              <a:defRPr/>
            </a:pPr>
            <a:r>
              <a:rPr kumimoji="0" sz="1400" b="1" i="0" u="none" strike="noStrike" kern="1200" cap="none" spc="-5" normalizeH="0" baseline="0" noProof="0" dirty="0">
                <a:ln>
                  <a:noFill/>
                </a:ln>
                <a:solidFill>
                  <a:prstClr val="black"/>
                </a:solidFill>
                <a:effectLst/>
                <a:uLnTx/>
                <a:uFillTx/>
                <a:latin typeface="Arial"/>
                <a:ea typeface="+mn-ea"/>
                <a:cs typeface="Arial"/>
              </a:rPr>
              <a:t>Enhanced </a:t>
            </a:r>
            <a:r>
              <a:rPr kumimoji="0" sz="1400" b="1" i="0" u="none" strike="noStrike" kern="1200" cap="none" spc="0" normalizeH="0" baseline="0" noProof="0" dirty="0">
                <a:ln>
                  <a:noFill/>
                </a:ln>
                <a:solidFill>
                  <a:prstClr val="black"/>
                </a:solidFill>
                <a:effectLst/>
                <a:uLnTx/>
                <a:uFillTx/>
                <a:latin typeface="Arial"/>
                <a:ea typeface="+mn-ea"/>
                <a:cs typeface="Arial"/>
              </a:rPr>
              <a:t> </a:t>
            </a:r>
            <a:r>
              <a:rPr kumimoji="0" sz="1400" b="1" i="0" u="none" strike="noStrike" kern="1200" cap="none" spc="-10" normalizeH="0" baseline="0" noProof="0" dirty="0">
                <a:ln>
                  <a:noFill/>
                </a:ln>
                <a:solidFill>
                  <a:prstClr val="black"/>
                </a:solidFill>
                <a:effectLst/>
                <a:uLnTx/>
                <a:uFillTx/>
                <a:latin typeface="Arial"/>
                <a:ea typeface="+mn-ea"/>
                <a:cs typeface="Arial"/>
              </a:rPr>
              <a:t>R</a:t>
            </a:r>
            <a:r>
              <a:rPr kumimoji="0" sz="1400" b="1" i="0" u="none" strike="noStrike" kern="1200" cap="none" spc="-5" normalizeH="0" baseline="0" noProof="0" dirty="0">
                <a:ln>
                  <a:noFill/>
                </a:ln>
                <a:solidFill>
                  <a:prstClr val="black"/>
                </a:solidFill>
                <a:effectLst/>
                <a:uLnTx/>
                <a:uFillTx/>
                <a:latin typeface="Arial"/>
                <a:ea typeface="+mn-ea"/>
                <a:cs typeface="Arial"/>
              </a:rPr>
              <a:t>es</a:t>
            </a:r>
            <a:r>
              <a:rPr kumimoji="0" sz="1400" b="1" i="0" u="none" strike="noStrike" kern="1200" cap="none" spc="-10" normalizeH="0" baseline="0" noProof="0" dirty="0">
                <a:ln>
                  <a:noFill/>
                </a:ln>
                <a:solidFill>
                  <a:prstClr val="black"/>
                </a:solidFill>
                <a:effectLst/>
                <a:uLnTx/>
                <a:uFillTx/>
                <a:latin typeface="Arial"/>
                <a:ea typeface="+mn-ea"/>
                <a:cs typeface="Arial"/>
              </a:rPr>
              <a:t>pon</a:t>
            </a:r>
            <a:r>
              <a:rPr kumimoji="0" sz="1400" b="1" i="0" u="none" strike="noStrike" kern="1200" cap="none" spc="-5" normalizeH="0" baseline="0" noProof="0" dirty="0">
                <a:ln>
                  <a:noFill/>
                </a:ln>
                <a:solidFill>
                  <a:prstClr val="black"/>
                </a:solidFill>
                <a:effectLst/>
                <a:uLnTx/>
                <a:uFillTx/>
                <a:latin typeface="Arial"/>
                <a:ea typeface="+mn-ea"/>
                <a:cs typeface="Arial"/>
              </a:rPr>
              <a:t>s</a:t>
            </a:r>
            <a:r>
              <a:rPr kumimoji="0" sz="1400" b="1" i="0" u="none" strike="noStrike" kern="1200" cap="none" spc="0" normalizeH="0" baseline="0" noProof="0" dirty="0">
                <a:ln>
                  <a:noFill/>
                </a:ln>
                <a:solidFill>
                  <a:prstClr val="black"/>
                </a:solidFill>
                <a:effectLst/>
                <a:uLnTx/>
                <a:uFillTx/>
                <a:latin typeface="Arial"/>
                <a:ea typeface="+mn-ea"/>
                <a:cs typeface="Arial"/>
              </a:rPr>
              <a:t>e</a:t>
            </a:r>
            <a:r>
              <a:rPr kumimoji="0" sz="1400" b="1" i="0" u="none" strike="noStrike" kern="1200" cap="none" spc="-30" normalizeH="0" baseline="0" noProof="0" dirty="0">
                <a:ln>
                  <a:noFill/>
                </a:ln>
                <a:solidFill>
                  <a:prstClr val="black"/>
                </a:solidFill>
                <a:effectLst/>
                <a:uLnTx/>
                <a:uFillTx/>
                <a:latin typeface="Arial"/>
                <a:ea typeface="+mn-ea"/>
                <a:cs typeface="Arial"/>
              </a:rPr>
              <a:t> </a:t>
            </a:r>
            <a:r>
              <a:rPr kumimoji="0" sz="1400" b="1" i="0" u="none" strike="noStrike" kern="1200" cap="none" spc="-10" normalizeH="0" baseline="0" noProof="0" dirty="0">
                <a:ln>
                  <a:noFill/>
                </a:ln>
                <a:solidFill>
                  <a:prstClr val="black"/>
                </a:solidFill>
                <a:effectLst/>
                <a:uLnTx/>
                <a:uFillTx/>
                <a:latin typeface="Arial"/>
                <a:ea typeface="+mn-ea"/>
                <a:cs typeface="Arial"/>
              </a:rPr>
              <a:t>Fo</a:t>
            </a:r>
            <a:r>
              <a:rPr kumimoji="0" sz="1400" b="1" i="0" u="none" strike="noStrike" kern="1200" cap="none" spc="5" normalizeH="0" baseline="0" noProof="0" dirty="0">
                <a:ln>
                  <a:noFill/>
                </a:ln>
                <a:solidFill>
                  <a:prstClr val="black"/>
                </a:solidFill>
                <a:effectLst/>
                <a:uLnTx/>
                <a:uFillTx/>
                <a:latin typeface="Arial"/>
                <a:ea typeface="+mn-ea"/>
                <a:cs typeface="Arial"/>
              </a:rPr>
              <a:t>r</a:t>
            </a:r>
            <a:r>
              <a:rPr kumimoji="0" sz="1400" b="1" i="0" u="none" strike="noStrike" kern="1200" cap="none" spc="-5" normalizeH="0" baseline="0" noProof="0" dirty="0">
                <a:ln>
                  <a:noFill/>
                </a:ln>
                <a:solidFill>
                  <a:prstClr val="black"/>
                </a:solidFill>
                <a:effectLst/>
                <a:uLnTx/>
                <a:uFillTx/>
                <a:latin typeface="Arial"/>
                <a:ea typeface="+mn-ea"/>
                <a:cs typeface="Arial"/>
              </a:rPr>
              <a:t>c</a:t>
            </a:r>
            <a:r>
              <a:rPr kumimoji="0" sz="1400" b="1" i="0" u="none" strike="noStrike" kern="1200" cap="none" spc="0" normalizeH="0" baseline="0" noProof="0" dirty="0">
                <a:ln>
                  <a:noFill/>
                </a:ln>
                <a:solidFill>
                  <a:prstClr val="black"/>
                </a:solidFill>
                <a:effectLst/>
                <a:uLnTx/>
                <a:uFillTx/>
                <a:latin typeface="Arial"/>
                <a:ea typeface="+mn-ea"/>
                <a:cs typeface="Arial"/>
              </a:rPr>
              <a:t>e  </a:t>
            </a:r>
            <a:r>
              <a:rPr kumimoji="0" sz="1400" b="1" i="0" u="none" strike="noStrike" kern="1200" cap="none" spc="-5" normalizeH="0" baseline="0" noProof="0" dirty="0">
                <a:ln>
                  <a:noFill/>
                </a:ln>
                <a:solidFill>
                  <a:prstClr val="black"/>
                </a:solidFill>
                <a:effectLst/>
                <a:uLnTx/>
                <a:uFillTx/>
                <a:latin typeface="Arial"/>
                <a:ea typeface="+mn-ea"/>
                <a:cs typeface="Arial"/>
              </a:rPr>
              <a:t>Packages </a:t>
            </a:r>
            <a:r>
              <a:rPr kumimoji="0" sz="1400" b="1" i="0" u="none" strike="noStrike" kern="1200" cap="none" spc="0" normalizeH="0" baseline="0" noProof="0" dirty="0">
                <a:ln>
                  <a:noFill/>
                </a:ln>
                <a:solidFill>
                  <a:prstClr val="black"/>
                </a:solidFill>
                <a:effectLst/>
                <a:uLnTx/>
                <a:uFillTx/>
                <a:latin typeface="Arial"/>
                <a:ea typeface="+mn-ea"/>
                <a:cs typeface="Arial"/>
              </a:rPr>
              <a:t> </a:t>
            </a:r>
            <a:r>
              <a:rPr kumimoji="0" sz="1400" b="1" i="0" u="none" strike="noStrike" kern="1200" cap="none" spc="-5" normalizeH="0" baseline="0" noProof="0" dirty="0">
                <a:ln>
                  <a:noFill/>
                </a:ln>
                <a:solidFill>
                  <a:prstClr val="black"/>
                </a:solidFill>
                <a:effectLst/>
                <a:uLnTx/>
                <a:uFillTx/>
                <a:latin typeface="Arial"/>
                <a:ea typeface="+mn-ea"/>
                <a:cs typeface="Arial"/>
              </a:rPr>
              <a:t>(CERFP)</a:t>
            </a:r>
            <a:endParaRPr kumimoji="0" sz="1400" b="0" i="0" u="none" strike="noStrike" kern="1200" cap="none" spc="0" normalizeH="0" baseline="0" noProof="0">
              <a:ln>
                <a:noFill/>
              </a:ln>
              <a:solidFill>
                <a:prstClr val="black"/>
              </a:solidFill>
              <a:effectLst/>
              <a:uLnTx/>
              <a:uFillTx/>
              <a:latin typeface="Arial"/>
              <a:ea typeface="+mn-ea"/>
              <a:cs typeface="Arial"/>
            </a:endParaRPr>
          </a:p>
          <a:p>
            <a:pPr marL="0" marR="0" lvl="0" indent="0" algn="ctr" defTabSz="914400" rtl="0" eaLnBrk="1" fontAlgn="auto" latinLnBrk="0" hangingPunct="1">
              <a:lnSpc>
                <a:spcPct val="100000"/>
              </a:lnSpc>
              <a:spcBef>
                <a:spcPts val="10"/>
              </a:spcBef>
              <a:spcAft>
                <a:spcPts val="0"/>
              </a:spcAft>
              <a:buClrTx/>
              <a:buSzTx/>
              <a:buFontTx/>
              <a:buNone/>
              <a:tabLst/>
              <a:defRPr/>
            </a:pPr>
            <a:r>
              <a:rPr kumimoji="0" sz="1100" b="1" i="0" u="none" strike="noStrike" kern="1200" cap="none" spc="0" normalizeH="0" baseline="0" noProof="0" dirty="0">
                <a:ln>
                  <a:noFill/>
                </a:ln>
                <a:solidFill>
                  <a:prstClr val="black"/>
                </a:solidFill>
                <a:effectLst/>
                <a:uLnTx/>
                <a:uFillTx/>
                <a:latin typeface="Arial"/>
                <a:ea typeface="+mn-ea"/>
                <a:cs typeface="Arial"/>
              </a:rPr>
              <a:t>(</a:t>
            </a:r>
            <a:r>
              <a:rPr kumimoji="0" sz="1100" b="1" i="0" u="none" strike="noStrike" kern="1200" cap="none" spc="-5" normalizeH="0" baseline="0" noProof="0" dirty="0">
                <a:ln>
                  <a:noFill/>
                </a:ln>
                <a:solidFill>
                  <a:prstClr val="black"/>
                </a:solidFill>
                <a:effectLst/>
                <a:uLnTx/>
                <a:uFillTx/>
                <a:latin typeface="Arial"/>
                <a:ea typeface="+mn-ea"/>
                <a:cs typeface="Arial"/>
              </a:rPr>
              <a:t>1</a:t>
            </a:r>
            <a:r>
              <a:rPr kumimoji="0" sz="1100" b="1" i="0" u="none" strike="noStrike" kern="1200" cap="none" spc="0" normalizeH="0" baseline="0" noProof="0" dirty="0">
                <a:ln>
                  <a:noFill/>
                </a:ln>
                <a:solidFill>
                  <a:prstClr val="black"/>
                </a:solidFill>
                <a:effectLst/>
                <a:uLnTx/>
                <a:uFillTx/>
                <a:latin typeface="Arial"/>
                <a:ea typeface="+mn-ea"/>
                <a:cs typeface="Arial"/>
              </a:rPr>
              <a:t>7</a:t>
            </a:r>
            <a:r>
              <a:rPr kumimoji="0" sz="1100" b="1" i="0" u="none" strike="noStrike" kern="1200" cap="none" spc="-20" normalizeH="0" baseline="0" noProof="0" dirty="0">
                <a:ln>
                  <a:noFill/>
                </a:ln>
                <a:solidFill>
                  <a:prstClr val="black"/>
                </a:solidFill>
                <a:effectLst/>
                <a:uLnTx/>
                <a:uFillTx/>
                <a:latin typeface="Arial"/>
                <a:ea typeface="+mn-ea"/>
                <a:cs typeface="Arial"/>
              </a:rPr>
              <a:t> </a:t>
            </a:r>
            <a:r>
              <a:rPr kumimoji="0" sz="1100" b="1" i="0" u="none" strike="noStrike" kern="1200" cap="none" spc="-5" normalizeH="0" baseline="0" noProof="0" dirty="0">
                <a:ln>
                  <a:noFill/>
                </a:ln>
                <a:solidFill>
                  <a:prstClr val="black"/>
                </a:solidFill>
                <a:effectLst/>
                <a:uLnTx/>
                <a:uFillTx/>
                <a:latin typeface="Arial"/>
                <a:ea typeface="+mn-ea"/>
                <a:cs typeface="Arial"/>
              </a:rPr>
              <a:t>un</a:t>
            </a:r>
            <a:r>
              <a:rPr kumimoji="0" sz="1100" b="1" i="0" u="none" strike="noStrike" kern="1200" cap="none" spc="5" normalizeH="0" baseline="0" noProof="0" dirty="0">
                <a:ln>
                  <a:noFill/>
                </a:ln>
                <a:solidFill>
                  <a:prstClr val="black"/>
                </a:solidFill>
                <a:effectLst/>
                <a:uLnTx/>
                <a:uFillTx/>
                <a:latin typeface="Arial"/>
                <a:ea typeface="+mn-ea"/>
                <a:cs typeface="Arial"/>
              </a:rPr>
              <a:t>i</a:t>
            </a:r>
            <a:r>
              <a:rPr kumimoji="0" sz="1100" b="1" i="0" u="none" strike="noStrike" kern="1200" cap="none" spc="0" normalizeH="0" baseline="0" noProof="0" dirty="0">
                <a:ln>
                  <a:noFill/>
                </a:ln>
                <a:solidFill>
                  <a:prstClr val="black"/>
                </a:solidFill>
                <a:effectLst/>
                <a:uLnTx/>
                <a:uFillTx/>
                <a:latin typeface="Arial"/>
                <a:ea typeface="+mn-ea"/>
                <a:cs typeface="Arial"/>
              </a:rPr>
              <a:t>t</a:t>
            </a:r>
            <a:r>
              <a:rPr kumimoji="0" sz="1100" b="1" i="0" u="none" strike="noStrike" kern="1200" cap="none" spc="-5" normalizeH="0" baseline="0" noProof="0" dirty="0">
                <a:ln>
                  <a:noFill/>
                </a:ln>
                <a:solidFill>
                  <a:prstClr val="black"/>
                </a:solidFill>
                <a:effectLst/>
                <a:uLnTx/>
                <a:uFillTx/>
                <a:latin typeface="Arial"/>
                <a:ea typeface="+mn-ea"/>
                <a:cs typeface="Arial"/>
              </a:rPr>
              <a:t>s)</a:t>
            </a:r>
            <a:endParaRPr kumimoji="0" sz="1100" b="0" i="0" u="none" strike="noStrike" kern="1200" cap="none" spc="0" normalizeH="0" baseline="0" noProof="0">
              <a:ln>
                <a:noFill/>
              </a:ln>
              <a:solidFill>
                <a:prstClr val="black"/>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sz="1100" b="1" i="0" u="none" strike="noStrike" kern="1200" cap="none" spc="-5" normalizeH="0" baseline="0" noProof="0" dirty="0">
                <a:ln>
                  <a:noFill/>
                </a:ln>
                <a:solidFill>
                  <a:prstClr val="black"/>
                </a:solidFill>
                <a:effectLst/>
                <a:uLnTx/>
                <a:uFillTx/>
                <a:latin typeface="Arial"/>
                <a:ea typeface="+mn-ea"/>
                <a:cs typeface="Arial"/>
              </a:rPr>
              <a:t>203</a:t>
            </a:r>
            <a:r>
              <a:rPr kumimoji="0" sz="1100" b="1" i="0" u="none" strike="noStrike" kern="1200" cap="none" spc="-50" normalizeH="0" baseline="0" noProof="0" dirty="0">
                <a:ln>
                  <a:noFill/>
                </a:ln>
                <a:solidFill>
                  <a:prstClr val="black"/>
                </a:solidFill>
                <a:effectLst/>
                <a:uLnTx/>
                <a:uFillTx/>
                <a:latin typeface="Arial"/>
                <a:ea typeface="+mn-ea"/>
                <a:cs typeface="Arial"/>
              </a:rPr>
              <a:t> </a:t>
            </a:r>
            <a:r>
              <a:rPr kumimoji="0" sz="1100" b="1" i="0" u="none" strike="noStrike" kern="1200" cap="none" spc="0" normalizeH="0" baseline="0" noProof="0" dirty="0">
                <a:ln>
                  <a:noFill/>
                </a:ln>
                <a:solidFill>
                  <a:prstClr val="black"/>
                </a:solidFill>
                <a:effectLst/>
                <a:uLnTx/>
                <a:uFillTx/>
                <a:latin typeface="Arial"/>
                <a:ea typeface="+mn-ea"/>
                <a:cs typeface="Arial"/>
              </a:rPr>
              <a:t>/</a:t>
            </a:r>
            <a:r>
              <a:rPr kumimoji="0" sz="1100" b="1" i="0" u="none" strike="noStrike" kern="1200" cap="none" spc="-55" normalizeH="0" baseline="0" noProof="0" dirty="0">
                <a:ln>
                  <a:noFill/>
                </a:ln>
                <a:solidFill>
                  <a:prstClr val="black"/>
                </a:solidFill>
                <a:effectLst/>
                <a:uLnTx/>
                <a:uFillTx/>
                <a:latin typeface="Arial"/>
                <a:ea typeface="+mn-ea"/>
                <a:cs typeface="Arial"/>
              </a:rPr>
              <a:t> </a:t>
            </a:r>
            <a:r>
              <a:rPr kumimoji="0" sz="1100" b="1" i="0" u="none" strike="noStrike" kern="1200" cap="none" spc="-5" normalizeH="0" baseline="0" noProof="0" dirty="0">
                <a:ln>
                  <a:noFill/>
                </a:ln>
                <a:solidFill>
                  <a:prstClr val="black"/>
                </a:solidFill>
                <a:effectLst/>
                <a:uLnTx/>
                <a:uFillTx/>
                <a:latin typeface="Arial"/>
                <a:ea typeface="+mn-ea"/>
                <a:cs typeface="Arial"/>
              </a:rPr>
              <a:t>3451</a:t>
            </a:r>
            <a:endParaRPr kumimoji="0" sz="1100" b="0" i="0" u="none" strike="noStrike" kern="1200" cap="none" spc="0" normalizeH="0" baseline="0" noProof="0">
              <a:ln>
                <a:noFill/>
              </a:ln>
              <a:solidFill>
                <a:prstClr val="black"/>
              </a:solidFill>
              <a:effectLst/>
              <a:uLnTx/>
              <a:uFillTx/>
              <a:latin typeface="Arial"/>
              <a:ea typeface="+mn-ea"/>
              <a:cs typeface="Arial"/>
            </a:endParaRPr>
          </a:p>
        </p:txBody>
      </p:sp>
      <p:sp>
        <p:nvSpPr>
          <p:cNvPr id="24" name="object 24"/>
          <p:cNvSpPr txBox="1"/>
          <p:nvPr/>
        </p:nvSpPr>
        <p:spPr>
          <a:xfrm>
            <a:off x="1547891" y="5517004"/>
            <a:ext cx="871855" cy="574040"/>
          </a:xfrm>
          <a:prstGeom prst="rect">
            <a:avLst/>
          </a:prstGeom>
        </p:spPr>
        <p:txBody>
          <a:bodyPr vert="horz" wrap="square" lIns="0" tIns="12700" rIns="0" bIns="0" rtlCol="0">
            <a:spAutoFit/>
          </a:bodyPr>
          <a:lstStyle/>
          <a:p>
            <a:pPr marL="12700" marR="5080" lvl="0" indent="0" algn="just" defTabSz="914400" rtl="0" eaLnBrk="1" fontAlgn="auto" latinLnBrk="0" hangingPunct="1">
              <a:lnSpc>
                <a:spcPct val="100000"/>
              </a:lnSpc>
              <a:spcBef>
                <a:spcPts val="100"/>
              </a:spcBef>
              <a:spcAft>
                <a:spcPts val="0"/>
              </a:spcAft>
              <a:buClrTx/>
              <a:buSzTx/>
              <a:buFontTx/>
              <a:buNone/>
              <a:tabLst/>
              <a:defRPr/>
            </a:pPr>
            <a:r>
              <a:rPr kumimoji="0" sz="1200" b="1" i="0" u="none" strike="noStrike" kern="1200" cap="none" spc="0" normalizeH="0" baseline="0" noProof="0" dirty="0">
                <a:ln>
                  <a:noFill/>
                </a:ln>
                <a:solidFill>
                  <a:prstClr val="black"/>
                </a:solidFill>
                <a:effectLst/>
                <a:uLnTx/>
                <a:uFillTx/>
                <a:latin typeface="Arial"/>
                <a:ea typeface="+mn-ea"/>
                <a:cs typeface="Arial"/>
              </a:rPr>
              <a:t>Pre</a:t>
            </a:r>
            <a:r>
              <a:rPr kumimoji="0" sz="1200" b="1" i="0" u="none" strike="noStrike" kern="1200" cap="none" spc="-5" normalizeH="0" baseline="0" noProof="0" dirty="0">
                <a:ln>
                  <a:noFill/>
                </a:ln>
                <a:solidFill>
                  <a:prstClr val="black"/>
                </a:solidFill>
                <a:effectLst/>
                <a:uLnTx/>
                <a:uFillTx/>
                <a:latin typeface="Arial"/>
                <a:ea typeface="+mn-ea"/>
                <a:cs typeface="Arial"/>
              </a:rPr>
              <a:t>p</a:t>
            </a:r>
            <a:r>
              <a:rPr kumimoji="0" sz="1200" b="1" i="0" u="none" strike="noStrike" kern="1200" cap="none" spc="5" normalizeH="0" baseline="0" noProof="0" dirty="0">
                <a:ln>
                  <a:noFill/>
                </a:ln>
                <a:solidFill>
                  <a:prstClr val="black"/>
                </a:solidFill>
                <a:effectLst/>
                <a:uLnTx/>
                <a:uFillTx/>
                <a:latin typeface="Arial"/>
                <a:ea typeface="+mn-ea"/>
                <a:cs typeface="Arial"/>
              </a:rPr>
              <a:t>a</a:t>
            </a:r>
            <a:r>
              <a:rPr kumimoji="0" sz="1200" b="1" i="0" u="none" strike="noStrike" kern="1200" cap="none" spc="0" normalizeH="0" baseline="0" noProof="0" dirty="0">
                <a:ln>
                  <a:noFill/>
                </a:ln>
                <a:solidFill>
                  <a:prstClr val="black"/>
                </a:solidFill>
                <a:effectLst/>
                <a:uLnTx/>
                <a:uFillTx/>
                <a:latin typeface="Arial"/>
                <a:ea typeface="+mn-ea"/>
                <a:cs typeface="Arial"/>
              </a:rPr>
              <a:t>red</a:t>
            </a:r>
            <a:r>
              <a:rPr kumimoji="0" sz="1200" b="1" i="0" u="none" strike="noStrike" kern="1200" cap="none" spc="-35"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t</a:t>
            </a:r>
            <a:r>
              <a:rPr kumimoji="0" sz="1200" b="1" i="0" u="none" strike="noStrike" kern="1200" cap="none" spc="0" normalizeH="0" baseline="0" noProof="0" dirty="0">
                <a:ln>
                  <a:noFill/>
                </a:ln>
                <a:solidFill>
                  <a:prstClr val="black"/>
                </a:solidFill>
                <a:effectLst/>
                <a:uLnTx/>
                <a:uFillTx/>
                <a:latin typeface="Arial"/>
                <a:ea typeface="+mn-ea"/>
                <a:cs typeface="Arial"/>
              </a:rPr>
              <a:t>o  </a:t>
            </a:r>
            <a:r>
              <a:rPr kumimoji="0" sz="1200" b="1" i="0" u="none" strike="noStrike" kern="1200" cap="none" spc="-5" normalizeH="0" baseline="0" noProof="0" dirty="0">
                <a:ln>
                  <a:noFill/>
                </a:ln>
                <a:solidFill>
                  <a:prstClr val="black"/>
                </a:solidFill>
                <a:effectLst/>
                <a:uLnTx/>
                <a:uFillTx/>
                <a:latin typeface="Arial"/>
                <a:ea typeface="+mn-ea"/>
                <a:cs typeface="Arial"/>
              </a:rPr>
              <a:t>D</a:t>
            </a:r>
            <a:r>
              <a:rPr kumimoji="0" sz="1200" b="1" i="0" u="none" strike="noStrike" kern="1200" cap="none" spc="0" normalizeH="0" baseline="0" noProof="0" dirty="0">
                <a:ln>
                  <a:noFill/>
                </a:ln>
                <a:solidFill>
                  <a:prstClr val="black"/>
                </a:solidFill>
                <a:effectLst/>
                <a:uLnTx/>
                <a:uFillTx/>
                <a:latin typeface="Arial"/>
                <a:ea typeface="+mn-ea"/>
                <a:cs typeface="Arial"/>
              </a:rPr>
              <a:t>e</a:t>
            </a:r>
            <a:r>
              <a:rPr kumimoji="0" sz="1200" b="1" i="0" u="none" strike="noStrike" kern="1200" cap="none" spc="-5" normalizeH="0" baseline="0" noProof="0" dirty="0">
                <a:ln>
                  <a:noFill/>
                </a:ln>
                <a:solidFill>
                  <a:prstClr val="black"/>
                </a:solidFill>
                <a:effectLst/>
                <a:uLnTx/>
                <a:uFillTx/>
                <a:latin typeface="Arial"/>
                <a:ea typeface="+mn-ea"/>
                <a:cs typeface="Arial"/>
              </a:rPr>
              <a:t>p</a:t>
            </a:r>
            <a:r>
              <a:rPr kumimoji="0" sz="1200" b="1" i="0" u="none" strike="noStrike" kern="1200" cap="none" spc="0" normalizeH="0" baseline="0" noProof="0" dirty="0">
                <a:ln>
                  <a:noFill/>
                </a:ln>
                <a:solidFill>
                  <a:prstClr val="black"/>
                </a:solidFill>
                <a:effectLst/>
                <a:uLnTx/>
                <a:uFillTx/>
                <a:latin typeface="Arial"/>
                <a:ea typeface="+mn-ea"/>
                <a:cs typeface="Arial"/>
              </a:rPr>
              <a:t>l</a:t>
            </a:r>
            <a:r>
              <a:rPr kumimoji="0" sz="1200" b="1" i="0" u="none" strike="noStrike" kern="1200" cap="none" spc="-5" normalizeH="0" baseline="0" noProof="0" dirty="0">
                <a:ln>
                  <a:noFill/>
                </a:ln>
                <a:solidFill>
                  <a:prstClr val="black"/>
                </a:solidFill>
                <a:effectLst/>
                <a:uLnTx/>
                <a:uFillTx/>
                <a:latin typeface="Arial"/>
                <a:ea typeface="+mn-ea"/>
                <a:cs typeface="Arial"/>
              </a:rPr>
              <a:t>o</a:t>
            </a:r>
            <a:r>
              <a:rPr kumimoji="0" sz="1200" b="1" i="0" u="none" strike="noStrike" kern="1200" cap="none" spc="0" normalizeH="0" baseline="0" noProof="0" dirty="0">
                <a:ln>
                  <a:noFill/>
                </a:ln>
                <a:solidFill>
                  <a:prstClr val="black"/>
                </a:solidFill>
                <a:effectLst/>
                <a:uLnTx/>
                <a:uFillTx/>
                <a:latin typeface="Arial"/>
                <a:ea typeface="+mn-ea"/>
                <a:cs typeface="Arial"/>
              </a:rPr>
              <a:t>y</a:t>
            </a:r>
            <a:r>
              <a:rPr kumimoji="0" sz="1200" b="1" i="0" u="none" strike="noStrike" kern="1200" cap="none" spc="-5" normalizeH="0" baseline="0" noProof="0" dirty="0">
                <a:ln>
                  <a:noFill/>
                </a:ln>
                <a:solidFill>
                  <a:prstClr val="black"/>
                </a:solidFill>
                <a:effectLst/>
                <a:uLnTx/>
                <a:uFillTx/>
                <a:latin typeface="Arial"/>
                <a:ea typeface="+mn-ea"/>
                <a:cs typeface="Arial"/>
              </a:rPr>
              <a:t> NLT  </a:t>
            </a:r>
            <a:r>
              <a:rPr kumimoji="0" sz="1200" b="1" i="0" u="none" strike="noStrike" kern="1200" cap="none" spc="-5" normalizeH="0" baseline="0" noProof="0" dirty="0">
                <a:ln>
                  <a:noFill/>
                </a:ln>
                <a:solidFill>
                  <a:srgbClr val="FF0000"/>
                </a:solidFill>
                <a:effectLst/>
                <a:uLnTx/>
                <a:uFillTx/>
                <a:latin typeface="Arial"/>
                <a:ea typeface="+mn-ea"/>
                <a:cs typeface="Arial"/>
              </a:rPr>
              <a:t>N+6</a:t>
            </a:r>
            <a:r>
              <a:rPr kumimoji="0" sz="1200" b="1" i="0" u="none" strike="noStrike" kern="1200" cap="none" spc="-25" normalizeH="0" baseline="0" noProof="0" dirty="0">
                <a:ln>
                  <a:noFill/>
                </a:ln>
                <a:solidFill>
                  <a:srgbClr val="FF0000"/>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Hours</a:t>
            </a:r>
            <a:endParaRPr kumimoji="0" sz="1200" b="0" i="0" u="none" strike="noStrike" kern="1200" cap="none" spc="0" normalizeH="0" baseline="0" noProof="0">
              <a:ln>
                <a:noFill/>
              </a:ln>
              <a:solidFill>
                <a:prstClr val="black"/>
              </a:solidFill>
              <a:effectLst/>
              <a:uLnTx/>
              <a:uFillTx/>
              <a:latin typeface="Arial"/>
              <a:ea typeface="+mn-ea"/>
              <a:cs typeface="Arial"/>
            </a:endParaRPr>
          </a:p>
        </p:txBody>
      </p:sp>
      <p:sp>
        <p:nvSpPr>
          <p:cNvPr id="25" name="object 25"/>
          <p:cNvSpPr txBox="1"/>
          <p:nvPr/>
        </p:nvSpPr>
        <p:spPr>
          <a:xfrm>
            <a:off x="3196536" y="2544827"/>
            <a:ext cx="1130300" cy="1550670"/>
          </a:xfrm>
          <a:prstGeom prst="rect">
            <a:avLst/>
          </a:prstGeom>
        </p:spPr>
        <p:txBody>
          <a:bodyPr vert="horz" wrap="square" lIns="0" tIns="12700" rIns="0" bIns="0" rtlCol="0">
            <a:spAutoFit/>
          </a:bodyPr>
          <a:lstStyle/>
          <a:p>
            <a:pPr marL="12065" marR="5080" lvl="0" indent="0" algn="ctr" defTabSz="914400" rtl="0" eaLnBrk="1" fontAlgn="auto" latinLnBrk="0" hangingPunct="1">
              <a:lnSpc>
                <a:spcPct val="100000"/>
              </a:lnSpc>
              <a:spcBef>
                <a:spcPts val="100"/>
              </a:spcBef>
              <a:spcAft>
                <a:spcPts val="0"/>
              </a:spcAft>
              <a:buClrTx/>
              <a:buSzTx/>
              <a:buFontTx/>
              <a:buNone/>
              <a:tabLst/>
              <a:defRPr/>
            </a:pPr>
            <a:r>
              <a:rPr kumimoji="0" sz="1800" b="1" i="0" u="none" strike="noStrike" kern="1200" cap="none" spc="-5" normalizeH="0" baseline="0" noProof="0" dirty="0">
                <a:ln>
                  <a:noFill/>
                </a:ln>
                <a:solidFill>
                  <a:prstClr val="black"/>
                </a:solidFill>
                <a:effectLst/>
                <a:uLnTx/>
                <a:uFillTx/>
                <a:latin typeface="Arial"/>
                <a:ea typeface="+mn-ea"/>
                <a:cs typeface="Arial"/>
              </a:rPr>
              <a:t>H</a:t>
            </a:r>
            <a:r>
              <a:rPr kumimoji="0" sz="1800" b="1" i="0" u="none" strike="noStrike" kern="1200" cap="none" spc="0" normalizeH="0" baseline="0" noProof="0" dirty="0">
                <a:ln>
                  <a:noFill/>
                </a:ln>
                <a:solidFill>
                  <a:prstClr val="black"/>
                </a:solidFill>
                <a:effectLst/>
                <a:uLnTx/>
                <a:uFillTx/>
                <a:latin typeface="Arial"/>
                <a:ea typeface="+mn-ea"/>
                <a:cs typeface="Arial"/>
              </a:rPr>
              <a:t>o</a:t>
            </a:r>
            <a:r>
              <a:rPr kumimoji="0" sz="1800" b="1" i="0" u="none" strike="noStrike" kern="1200" cap="none" spc="-5" normalizeH="0" baseline="0" noProof="0" dirty="0">
                <a:ln>
                  <a:noFill/>
                </a:ln>
                <a:solidFill>
                  <a:prstClr val="black"/>
                </a:solidFill>
                <a:effectLst/>
                <a:uLnTx/>
                <a:uFillTx/>
                <a:latin typeface="Arial"/>
                <a:ea typeface="+mn-ea"/>
                <a:cs typeface="Arial"/>
              </a:rPr>
              <a:t>m</a:t>
            </a:r>
            <a:r>
              <a:rPr kumimoji="0" sz="1800" b="1" i="0" u="none" strike="noStrike" kern="1200" cap="none" spc="-10" normalizeH="0" baseline="0" noProof="0" dirty="0">
                <a:ln>
                  <a:noFill/>
                </a:ln>
                <a:solidFill>
                  <a:prstClr val="black"/>
                </a:solidFill>
                <a:effectLst/>
                <a:uLnTx/>
                <a:uFillTx/>
                <a:latin typeface="Arial"/>
                <a:ea typeface="+mn-ea"/>
                <a:cs typeface="Arial"/>
              </a:rPr>
              <a:t>e</a:t>
            </a:r>
            <a:r>
              <a:rPr kumimoji="0" sz="1800" b="1" i="0" u="none" strike="noStrike" kern="1200" cap="none" spc="0" normalizeH="0" baseline="0" noProof="0" dirty="0">
                <a:ln>
                  <a:noFill/>
                </a:ln>
                <a:solidFill>
                  <a:prstClr val="black"/>
                </a:solidFill>
                <a:effectLst/>
                <a:uLnTx/>
                <a:uFillTx/>
                <a:latin typeface="Arial"/>
                <a:ea typeface="+mn-ea"/>
                <a:cs typeface="Arial"/>
              </a:rPr>
              <a:t>l</a:t>
            </a:r>
            <a:r>
              <a:rPr kumimoji="0" sz="1800" b="1" i="0" u="none" strike="noStrike" kern="1200" cap="none" spc="-10" normalizeH="0" baseline="0" noProof="0" dirty="0">
                <a:ln>
                  <a:noFill/>
                </a:ln>
                <a:solidFill>
                  <a:prstClr val="black"/>
                </a:solidFill>
                <a:effectLst/>
                <a:uLnTx/>
                <a:uFillTx/>
                <a:latin typeface="Arial"/>
                <a:ea typeface="+mn-ea"/>
                <a:cs typeface="Arial"/>
              </a:rPr>
              <a:t>a</a:t>
            </a:r>
            <a:r>
              <a:rPr kumimoji="0" sz="1800" b="1" i="0" u="none" strike="noStrike" kern="1200" cap="none" spc="0" normalizeH="0" baseline="0" noProof="0" dirty="0">
                <a:ln>
                  <a:noFill/>
                </a:ln>
                <a:solidFill>
                  <a:prstClr val="black"/>
                </a:solidFill>
                <a:effectLst/>
                <a:uLnTx/>
                <a:uFillTx/>
                <a:latin typeface="Arial"/>
                <a:ea typeface="+mn-ea"/>
                <a:cs typeface="Arial"/>
              </a:rPr>
              <a:t>nd  </a:t>
            </a:r>
            <a:r>
              <a:rPr kumimoji="0" sz="1800" b="1" i="0" u="none" strike="noStrike" kern="1200" cap="none" spc="-10" normalizeH="0" baseline="0" noProof="0" dirty="0">
                <a:ln>
                  <a:noFill/>
                </a:ln>
                <a:solidFill>
                  <a:prstClr val="black"/>
                </a:solidFill>
                <a:effectLst/>
                <a:uLnTx/>
                <a:uFillTx/>
                <a:latin typeface="Arial"/>
                <a:ea typeface="+mn-ea"/>
                <a:cs typeface="Arial"/>
              </a:rPr>
              <a:t>Response </a:t>
            </a:r>
            <a:r>
              <a:rPr kumimoji="0" sz="1800" b="1" i="0" u="none" strike="noStrike" kern="1200" cap="none" spc="-490" normalizeH="0" baseline="0" noProof="0" dirty="0">
                <a:ln>
                  <a:noFill/>
                </a:ln>
                <a:solidFill>
                  <a:prstClr val="black"/>
                </a:solidFill>
                <a:effectLst/>
                <a:uLnTx/>
                <a:uFillTx/>
                <a:latin typeface="Arial"/>
                <a:ea typeface="+mn-ea"/>
                <a:cs typeface="Arial"/>
              </a:rPr>
              <a:t> </a:t>
            </a:r>
            <a:r>
              <a:rPr kumimoji="0" sz="1800" b="1" i="0" u="none" strike="noStrike" kern="1200" cap="none" spc="-10" normalizeH="0" baseline="0" noProof="0" dirty="0">
                <a:ln>
                  <a:noFill/>
                </a:ln>
                <a:solidFill>
                  <a:prstClr val="black"/>
                </a:solidFill>
                <a:effectLst/>
                <a:uLnTx/>
                <a:uFillTx/>
                <a:latin typeface="Arial"/>
                <a:ea typeface="+mn-ea"/>
                <a:cs typeface="Arial"/>
              </a:rPr>
              <a:t>Forces </a:t>
            </a:r>
            <a:r>
              <a:rPr kumimoji="0" sz="1800" b="1" i="0" u="none" strike="noStrike" kern="1200" cap="none" spc="-5" normalizeH="0" baseline="0" noProof="0" dirty="0">
                <a:ln>
                  <a:noFill/>
                </a:ln>
                <a:solidFill>
                  <a:prstClr val="black"/>
                </a:solidFill>
                <a:effectLst/>
                <a:uLnTx/>
                <a:uFillTx/>
                <a:latin typeface="Arial"/>
                <a:ea typeface="+mn-ea"/>
                <a:cs typeface="Arial"/>
              </a:rPr>
              <a:t> (HRF)</a:t>
            </a:r>
            <a:endParaRPr kumimoji="0" sz="1800" b="0" i="0" u="none" strike="noStrike" kern="1200" cap="none" spc="0" normalizeH="0" baseline="0" noProof="0">
              <a:ln>
                <a:noFill/>
              </a:ln>
              <a:solidFill>
                <a:prstClr val="black"/>
              </a:solidFill>
              <a:effectLst/>
              <a:uLnTx/>
              <a:uFillTx/>
              <a:latin typeface="Arial"/>
              <a:ea typeface="+mn-ea"/>
              <a:cs typeface="Arial"/>
            </a:endParaRPr>
          </a:p>
          <a:p>
            <a:pPr marL="1905" marR="0" lvl="0" indent="0" algn="ctr" defTabSz="914400" rtl="0" eaLnBrk="1" fontAlgn="auto" latinLnBrk="0" hangingPunct="1">
              <a:lnSpc>
                <a:spcPct val="100000"/>
              </a:lnSpc>
              <a:spcBef>
                <a:spcPts val="5"/>
              </a:spcBef>
              <a:spcAft>
                <a:spcPts val="0"/>
              </a:spcAft>
              <a:buClrTx/>
              <a:buSzTx/>
              <a:buFontTx/>
              <a:buNone/>
              <a:tabLst/>
              <a:defRPr/>
            </a:pPr>
            <a:r>
              <a:rPr kumimoji="0" sz="1400" b="1" i="0" u="none" strike="noStrike" kern="1200" cap="none" spc="0" normalizeH="0" baseline="0" noProof="0" dirty="0">
                <a:ln>
                  <a:noFill/>
                </a:ln>
                <a:solidFill>
                  <a:prstClr val="black"/>
                </a:solidFill>
                <a:effectLst/>
                <a:uLnTx/>
                <a:uFillTx/>
                <a:latin typeface="Arial"/>
                <a:ea typeface="+mn-ea"/>
                <a:cs typeface="Arial"/>
              </a:rPr>
              <a:t>(10</a:t>
            </a:r>
            <a:r>
              <a:rPr kumimoji="0" sz="1400" b="1" i="0" u="none" strike="noStrike" kern="1200" cap="none" spc="-55" normalizeH="0" baseline="0" noProof="0" dirty="0">
                <a:ln>
                  <a:noFill/>
                </a:ln>
                <a:solidFill>
                  <a:prstClr val="black"/>
                </a:solidFill>
                <a:effectLst/>
                <a:uLnTx/>
                <a:uFillTx/>
                <a:latin typeface="Arial"/>
                <a:ea typeface="+mn-ea"/>
                <a:cs typeface="Arial"/>
              </a:rPr>
              <a:t> </a:t>
            </a:r>
            <a:r>
              <a:rPr kumimoji="0" sz="1400" b="1" i="0" u="none" strike="noStrike" kern="1200" cap="none" spc="-5" normalizeH="0" baseline="0" noProof="0" dirty="0">
                <a:ln>
                  <a:noFill/>
                </a:ln>
                <a:solidFill>
                  <a:prstClr val="black"/>
                </a:solidFill>
                <a:effectLst/>
                <a:uLnTx/>
                <a:uFillTx/>
                <a:latin typeface="Arial"/>
                <a:ea typeface="+mn-ea"/>
                <a:cs typeface="Arial"/>
              </a:rPr>
              <a:t>units)</a:t>
            </a:r>
            <a:endParaRPr kumimoji="0" sz="1400" b="0" i="0" u="none" strike="noStrike" kern="1200" cap="none" spc="0" normalizeH="0" baseline="0" noProof="0">
              <a:ln>
                <a:noFill/>
              </a:ln>
              <a:solidFill>
                <a:prstClr val="black"/>
              </a:solidFill>
              <a:effectLst/>
              <a:uLnTx/>
              <a:uFillTx/>
              <a:latin typeface="Arial"/>
              <a:ea typeface="+mn-ea"/>
              <a:cs typeface="Arial"/>
            </a:endParaRPr>
          </a:p>
          <a:p>
            <a:pPr marL="1905" marR="0" lvl="0" indent="0" algn="ctr" defTabSz="914400" rtl="0" eaLnBrk="1" fontAlgn="auto" latinLnBrk="0" hangingPunct="1">
              <a:lnSpc>
                <a:spcPct val="100000"/>
              </a:lnSpc>
              <a:spcBef>
                <a:spcPts val="0"/>
              </a:spcBef>
              <a:spcAft>
                <a:spcPts val="0"/>
              </a:spcAft>
              <a:buClrTx/>
              <a:buSzTx/>
              <a:buFontTx/>
              <a:buNone/>
              <a:tabLst/>
              <a:defRPr/>
            </a:pPr>
            <a:r>
              <a:rPr kumimoji="0" sz="1400" b="1" i="0" u="none" strike="noStrike" kern="1200" cap="none" spc="-5" normalizeH="0" baseline="0" noProof="0" dirty="0">
                <a:ln>
                  <a:noFill/>
                </a:ln>
                <a:solidFill>
                  <a:prstClr val="black"/>
                </a:solidFill>
                <a:effectLst/>
                <a:uLnTx/>
                <a:uFillTx/>
                <a:latin typeface="Arial"/>
                <a:ea typeface="+mn-ea"/>
                <a:cs typeface="Arial"/>
              </a:rPr>
              <a:t>583</a:t>
            </a:r>
            <a:r>
              <a:rPr kumimoji="0" sz="1400" b="1" i="0" u="none" strike="noStrike" kern="1200" cap="none" spc="-50" normalizeH="0" baseline="0" noProof="0" dirty="0">
                <a:ln>
                  <a:noFill/>
                </a:ln>
                <a:solidFill>
                  <a:prstClr val="black"/>
                </a:solidFill>
                <a:effectLst/>
                <a:uLnTx/>
                <a:uFillTx/>
                <a:latin typeface="Arial"/>
                <a:ea typeface="+mn-ea"/>
                <a:cs typeface="Arial"/>
              </a:rPr>
              <a:t> </a:t>
            </a:r>
            <a:r>
              <a:rPr kumimoji="0" sz="1400" b="1" i="0" u="none" strike="noStrike" kern="1200" cap="none" spc="0" normalizeH="0" baseline="0" noProof="0" dirty="0">
                <a:ln>
                  <a:noFill/>
                </a:ln>
                <a:solidFill>
                  <a:prstClr val="black"/>
                </a:solidFill>
                <a:effectLst/>
                <a:uLnTx/>
                <a:uFillTx/>
                <a:latin typeface="Arial"/>
                <a:ea typeface="+mn-ea"/>
                <a:cs typeface="Arial"/>
              </a:rPr>
              <a:t>/</a:t>
            </a:r>
            <a:r>
              <a:rPr kumimoji="0" sz="1400" b="1" i="0" u="none" strike="noStrike" kern="1200" cap="none" spc="-25" normalizeH="0" baseline="0" noProof="0" dirty="0">
                <a:ln>
                  <a:noFill/>
                </a:ln>
                <a:solidFill>
                  <a:prstClr val="black"/>
                </a:solidFill>
                <a:effectLst/>
                <a:uLnTx/>
                <a:uFillTx/>
                <a:latin typeface="Arial"/>
                <a:ea typeface="+mn-ea"/>
                <a:cs typeface="Arial"/>
              </a:rPr>
              <a:t> </a:t>
            </a:r>
            <a:r>
              <a:rPr kumimoji="0" sz="1400" b="1" i="0" u="none" strike="noStrike" kern="1200" cap="none" spc="0" normalizeH="0" baseline="0" noProof="0" dirty="0">
                <a:ln>
                  <a:noFill/>
                </a:ln>
                <a:solidFill>
                  <a:prstClr val="black"/>
                </a:solidFill>
                <a:effectLst/>
                <a:uLnTx/>
                <a:uFillTx/>
                <a:latin typeface="Arial"/>
                <a:ea typeface="+mn-ea"/>
                <a:cs typeface="Arial"/>
              </a:rPr>
              <a:t>5,830</a:t>
            </a:r>
            <a:endParaRPr kumimoji="0" sz="1400" b="0" i="0" u="none" strike="noStrike" kern="1200" cap="none" spc="0" normalizeH="0" baseline="0" noProof="0">
              <a:ln>
                <a:noFill/>
              </a:ln>
              <a:solidFill>
                <a:prstClr val="black"/>
              </a:solidFill>
              <a:effectLst/>
              <a:uLnTx/>
              <a:uFillTx/>
              <a:latin typeface="Arial"/>
              <a:ea typeface="+mn-ea"/>
              <a:cs typeface="Arial"/>
            </a:endParaRPr>
          </a:p>
        </p:txBody>
      </p:sp>
      <p:grpSp>
        <p:nvGrpSpPr>
          <p:cNvPr id="26" name="object 26"/>
          <p:cNvGrpSpPr/>
          <p:nvPr/>
        </p:nvGrpSpPr>
        <p:grpSpPr>
          <a:xfrm>
            <a:off x="4640516" y="2042096"/>
            <a:ext cx="2621915" cy="4117975"/>
            <a:chOff x="4640516" y="2042096"/>
            <a:chExt cx="2621915" cy="4117975"/>
          </a:xfrm>
        </p:grpSpPr>
        <p:sp>
          <p:nvSpPr>
            <p:cNvPr id="27" name="object 27"/>
            <p:cNvSpPr/>
            <p:nvPr/>
          </p:nvSpPr>
          <p:spPr>
            <a:xfrm>
              <a:off x="4662677" y="2809493"/>
              <a:ext cx="2586355" cy="3337560"/>
            </a:xfrm>
            <a:custGeom>
              <a:avLst/>
              <a:gdLst/>
              <a:ahLst/>
              <a:cxnLst/>
              <a:rect l="l" t="t" r="r" b="b"/>
              <a:pathLst>
                <a:path w="2586354" h="3337560">
                  <a:moveTo>
                    <a:pt x="2586228" y="0"/>
                  </a:moveTo>
                  <a:lnTo>
                    <a:pt x="0" y="0"/>
                  </a:lnTo>
                  <a:lnTo>
                    <a:pt x="0" y="3337560"/>
                  </a:lnTo>
                  <a:lnTo>
                    <a:pt x="2586228" y="3337560"/>
                  </a:lnTo>
                  <a:lnTo>
                    <a:pt x="2586228" y="0"/>
                  </a:lnTo>
                  <a:close/>
                </a:path>
              </a:pathLst>
            </a:custGeom>
            <a:solidFill>
              <a:srgbClr val="07DDE8"/>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object 28"/>
            <p:cNvSpPr/>
            <p:nvPr/>
          </p:nvSpPr>
          <p:spPr>
            <a:xfrm>
              <a:off x="4662677" y="2809493"/>
              <a:ext cx="2586355" cy="3337560"/>
            </a:xfrm>
            <a:custGeom>
              <a:avLst/>
              <a:gdLst/>
              <a:ahLst/>
              <a:cxnLst/>
              <a:rect l="l" t="t" r="r" b="b"/>
              <a:pathLst>
                <a:path w="2586354" h="3337560">
                  <a:moveTo>
                    <a:pt x="0" y="0"/>
                  </a:moveTo>
                  <a:lnTo>
                    <a:pt x="2586228" y="0"/>
                  </a:lnTo>
                  <a:lnTo>
                    <a:pt x="2586228" y="3337560"/>
                  </a:lnTo>
                  <a:lnTo>
                    <a:pt x="0" y="3337560"/>
                  </a:lnTo>
                  <a:lnTo>
                    <a:pt x="0" y="0"/>
                  </a:lnTo>
                  <a:close/>
                </a:path>
              </a:pathLst>
            </a:custGeom>
            <a:ln w="25908">
              <a:solidFill>
                <a:srgbClr val="00946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9" name="object 29"/>
            <p:cNvSpPr/>
            <p:nvPr/>
          </p:nvSpPr>
          <p:spPr>
            <a:xfrm>
              <a:off x="4653533" y="2055113"/>
              <a:ext cx="2595880" cy="818515"/>
            </a:xfrm>
            <a:custGeom>
              <a:avLst/>
              <a:gdLst/>
              <a:ahLst/>
              <a:cxnLst/>
              <a:rect l="l" t="t" r="r" b="b"/>
              <a:pathLst>
                <a:path w="2595879" h="818514">
                  <a:moveTo>
                    <a:pt x="2595371" y="0"/>
                  </a:moveTo>
                  <a:lnTo>
                    <a:pt x="0" y="0"/>
                  </a:lnTo>
                  <a:lnTo>
                    <a:pt x="0" y="818388"/>
                  </a:lnTo>
                  <a:lnTo>
                    <a:pt x="2595371" y="818388"/>
                  </a:lnTo>
                  <a:lnTo>
                    <a:pt x="2595371" y="0"/>
                  </a:lnTo>
                  <a:close/>
                </a:path>
              </a:pathLst>
            </a:custGeom>
            <a:solidFill>
              <a:srgbClr val="07DDE8"/>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0" name="object 30"/>
            <p:cNvSpPr/>
            <p:nvPr/>
          </p:nvSpPr>
          <p:spPr>
            <a:xfrm>
              <a:off x="4653533" y="2055113"/>
              <a:ext cx="2595880" cy="818515"/>
            </a:xfrm>
            <a:custGeom>
              <a:avLst/>
              <a:gdLst/>
              <a:ahLst/>
              <a:cxnLst/>
              <a:rect l="l" t="t" r="r" b="b"/>
              <a:pathLst>
                <a:path w="2595879" h="818514">
                  <a:moveTo>
                    <a:pt x="0" y="0"/>
                  </a:moveTo>
                  <a:lnTo>
                    <a:pt x="2595371" y="0"/>
                  </a:lnTo>
                  <a:lnTo>
                    <a:pt x="2595371" y="818388"/>
                  </a:lnTo>
                  <a:lnTo>
                    <a:pt x="0" y="818388"/>
                  </a:lnTo>
                  <a:lnTo>
                    <a:pt x="0" y="0"/>
                  </a:lnTo>
                  <a:close/>
                </a:path>
              </a:pathLst>
            </a:custGeom>
            <a:ln w="25908">
              <a:solidFill>
                <a:srgbClr val="00946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1" name="object 31"/>
          <p:cNvSpPr txBox="1"/>
          <p:nvPr/>
        </p:nvSpPr>
        <p:spPr>
          <a:xfrm>
            <a:off x="4802856" y="2062451"/>
            <a:ext cx="2296160" cy="790575"/>
          </a:xfrm>
          <a:prstGeom prst="rect">
            <a:avLst/>
          </a:prstGeom>
        </p:spPr>
        <p:txBody>
          <a:bodyPr vert="horz" wrap="square" lIns="0" tIns="13335" rIns="0" bIns="0" rtlCol="0">
            <a:spAutoFit/>
          </a:bodyPr>
          <a:lstStyle/>
          <a:p>
            <a:pPr marL="0" marR="0" lvl="0" indent="0" algn="ctr" defTabSz="914400" rtl="0" eaLnBrk="1" fontAlgn="auto" latinLnBrk="0" hangingPunct="1">
              <a:lnSpc>
                <a:spcPct val="100000"/>
              </a:lnSpc>
              <a:spcBef>
                <a:spcPts val="105"/>
              </a:spcBef>
              <a:spcAft>
                <a:spcPts val="0"/>
              </a:spcAft>
              <a:buClrTx/>
              <a:buSzTx/>
              <a:buFontTx/>
              <a:buNone/>
              <a:tabLst/>
              <a:defRPr/>
            </a:pPr>
            <a:r>
              <a:rPr kumimoji="0" sz="2000" b="1" i="0" u="none" strike="noStrike" kern="1200" cap="none" spc="0" normalizeH="0" baseline="0" noProof="0" dirty="0">
                <a:ln>
                  <a:noFill/>
                </a:ln>
                <a:solidFill>
                  <a:prstClr val="black"/>
                </a:solidFill>
                <a:effectLst/>
                <a:uLnTx/>
                <a:uFillTx/>
                <a:latin typeface="Arial"/>
                <a:ea typeface="+mn-ea"/>
                <a:cs typeface="Arial"/>
              </a:rPr>
              <a:t>DCRF</a:t>
            </a:r>
            <a:endParaRPr kumimoji="0" sz="2000" b="0" i="0" u="none" strike="noStrike" kern="1200" cap="none" spc="0" normalizeH="0" baseline="0" noProof="0">
              <a:ln>
                <a:noFill/>
              </a:ln>
              <a:solidFill>
                <a:prstClr val="black"/>
              </a:solidFill>
              <a:effectLst/>
              <a:uLnTx/>
              <a:uFillTx/>
              <a:latin typeface="Arial"/>
              <a:ea typeface="+mn-ea"/>
              <a:cs typeface="Arial"/>
            </a:endParaRPr>
          </a:p>
          <a:p>
            <a:pPr marL="0" marR="0" lvl="0" indent="0" algn="ctr" defTabSz="914400" rtl="0" eaLnBrk="1" fontAlgn="auto" latinLnBrk="0" hangingPunct="1">
              <a:lnSpc>
                <a:spcPct val="100000"/>
              </a:lnSpc>
              <a:spcBef>
                <a:spcPts val="20"/>
              </a:spcBef>
              <a:spcAft>
                <a:spcPts val="0"/>
              </a:spcAft>
              <a:buClrTx/>
              <a:buSzTx/>
              <a:buFontTx/>
              <a:buNone/>
              <a:tabLst/>
              <a:defRPr/>
            </a:pPr>
            <a:r>
              <a:rPr kumimoji="0" sz="1500" b="1" i="0" u="none" strike="noStrike" kern="1200" cap="none" spc="0" normalizeH="0" baseline="0" noProof="0" dirty="0">
                <a:ln>
                  <a:noFill/>
                </a:ln>
                <a:solidFill>
                  <a:prstClr val="black"/>
                </a:solidFill>
                <a:effectLst/>
                <a:uLnTx/>
                <a:uFillTx/>
                <a:latin typeface="Arial"/>
                <a:ea typeface="+mn-ea"/>
                <a:cs typeface="Arial"/>
              </a:rPr>
              <a:t>~5200</a:t>
            </a:r>
            <a:r>
              <a:rPr kumimoji="0" sz="1500" b="1" i="0" u="none" strike="noStrike" kern="1200" cap="none" spc="-60" normalizeH="0" baseline="0" noProof="0" dirty="0">
                <a:ln>
                  <a:noFill/>
                </a:ln>
                <a:solidFill>
                  <a:prstClr val="black"/>
                </a:solidFill>
                <a:effectLst/>
                <a:uLnTx/>
                <a:uFillTx/>
                <a:latin typeface="Arial"/>
                <a:ea typeface="+mn-ea"/>
                <a:cs typeface="Arial"/>
              </a:rPr>
              <a:t> </a:t>
            </a:r>
            <a:r>
              <a:rPr kumimoji="0" sz="1500" b="1" i="0" u="none" strike="noStrike" kern="1200" cap="none" spc="0" normalizeH="0" baseline="0" noProof="0" dirty="0">
                <a:ln>
                  <a:noFill/>
                </a:ln>
                <a:solidFill>
                  <a:prstClr val="black"/>
                </a:solidFill>
                <a:effectLst/>
                <a:uLnTx/>
                <a:uFillTx/>
                <a:latin typeface="Arial"/>
                <a:ea typeface="+mn-ea"/>
                <a:cs typeface="Arial"/>
              </a:rPr>
              <a:t>personnel</a:t>
            </a:r>
            <a:endParaRPr kumimoji="0" sz="1500" b="0" i="0" u="none" strike="noStrike" kern="1200" cap="none" spc="0" normalizeH="0" baseline="0" noProof="0">
              <a:ln>
                <a:noFill/>
              </a:ln>
              <a:solidFill>
                <a:prstClr val="black"/>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sz="1500" b="1" i="0" u="none" strike="noStrike" kern="1200" cap="none" spc="-5" normalizeH="0" baseline="0" noProof="0" dirty="0">
                <a:ln>
                  <a:noFill/>
                </a:ln>
                <a:solidFill>
                  <a:prstClr val="black"/>
                </a:solidFill>
                <a:effectLst/>
                <a:uLnTx/>
                <a:uFillTx/>
                <a:latin typeface="Arial"/>
                <a:ea typeface="+mn-ea"/>
                <a:cs typeface="Arial"/>
              </a:rPr>
              <a:t>FP</a:t>
            </a:r>
            <a:r>
              <a:rPr kumimoji="0" sz="1500" b="1" i="0" u="none" strike="noStrike" kern="1200" cap="none" spc="-50" normalizeH="0" baseline="0" noProof="0" dirty="0">
                <a:ln>
                  <a:noFill/>
                </a:ln>
                <a:solidFill>
                  <a:prstClr val="black"/>
                </a:solidFill>
                <a:effectLst/>
                <a:uLnTx/>
                <a:uFillTx/>
                <a:latin typeface="Arial"/>
                <a:ea typeface="+mn-ea"/>
                <a:cs typeface="Arial"/>
              </a:rPr>
              <a:t> </a:t>
            </a:r>
            <a:r>
              <a:rPr kumimoji="0" sz="1500" b="1" i="0" u="none" strike="noStrike" kern="1200" cap="none" spc="0" normalizeH="0" baseline="0" noProof="0" dirty="0">
                <a:ln>
                  <a:noFill/>
                </a:ln>
                <a:solidFill>
                  <a:prstClr val="black"/>
                </a:solidFill>
                <a:effectLst/>
                <a:uLnTx/>
                <a:uFillTx/>
                <a:latin typeface="Arial"/>
                <a:ea typeface="+mn-ea"/>
                <a:cs typeface="Arial"/>
              </a:rPr>
              <a:t>1 (2,100)</a:t>
            </a:r>
            <a:r>
              <a:rPr kumimoji="0" sz="1500" b="1" i="0" u="none" strike="noStrike" kern="1200" cap="none" spc="-40" normalizeH="0" baseline="0" noProof="0" dirty="0">
                <a:ln>
                  <a:noFill/>
                </a:ln>
                <a:solidFill>
                  <a:prstClr val="black"/>
                </a:solidFill>
                <a:effectLst/>
                <a:uLnTx/>
                <a:uFillTx/>
                <a:latin typeface="Arial"/>
                <a:ea typeface="+mn-ea"/>
                <a:cs typeface="Arial"/>
              </a:rPr>
              <a:t> </a:t>
            </a:r>
            <a:r>
              <a:rPr kumimoji="0" sz="1500" b="1" i="0" u="none" strike="noStrike" kern="1200" cap="none" spc="0" normalizeH="0" baseline="0" noProof="0" dirty="0">
                <a:ln>
                  <a:noFill/>
                </a:ln>
                <a:solidFill>
                  <a:prstClr val="black"/>
                </a:solidFill>
                <a:effectLst/>
                <a:uLnTx/>
                <a:uFillTx/>
                <a:latin typeface="Arial"/>
                <a:ea typeface="+mn-ea"/>
                <a:cs typeface="Arial"/>
              </a:rPr>
              <a:t>/</a:t>
            </a:r>
            <a:r>
              <a:rPr kumimoji="0" sz="1500" b="1" i="0" u="none" strike="noStrike" kern="1200" cap="none" spc="-15" normalizeH="0" baseline="0" noProof="0" dirty="0">
                <a:ln>
                  <a:noFill/>
                </a:ln>
                <a:solidFill>
                  <a:prstClr val="black"/>
                </a:solidFill>
                <a:effectLst/>
                <a:uLnTx/>
                <a:uFillTx/>
                <a:latin typeface="Arial"/>
                <a:ea typeface="+mn-ea"/>
                <a:cs typeface="Arial"/>
              </a:rPr>
              <a:t> </a:t>
            </a:r>
            <a:r>
              <a:rPr kumimoji="0" sz="1500" b="1" i="0" u="none" strike="noStrike" kern="1200" cap="none" spc="-5" normalizeH="0" baseline="0" noProof="0" dirty="0">
                <a:ln>
                  <a:noFill/>
                </a:ln>
                <a:solidFill>
                  <a:prstClr val="black"/>
                </a:solidFill>
                <a:effectLst/>
                <a:uLnTx/>
                <a:uFillTx/>
                <a:latin typeface="Arial"/>
                <a:ea typeface="+mn-ea"/>
                <a:cs typeface="Arial"/>
              </a:rPr>
              <a:t>FP</a:t>
            </a:r>
            <a:r>
              <a:rPr kumimoji="0" sz="1500" b="1" i="0" u="none" strike="noStrike" kern="1200" cap="none" spc="-45" normalizeH="0" baseline="0" noProof="0" dirty="0">
                <a:ln>
                  <a:noFill/>
                </a:ln>
                <a:solidFill>
                  <a:prstClr val="black"/>
                </a:solidFill>
                <a:effectLst/>
                <a:uLnTx/>
                <a:uFillTx/>
                <a:latin typeface="Arial"/>
                <a:ea typeface="+mn-ea"/>
                <a:cs typeface="Arial"/>
              </a:rPr>
              <a:t> </a:t>
            </a:r>
            <a:r>
              <a:rPr kumimoji="0" sz="1500" b="1" i="0" u="none" strike="noStrike" kern="1200" cap="none" spc="0" normalizeH="0" baseline="0" noProof="0" dirty="0">
                <a:ln>
                  <a:noFill/>
                </a:ln>
                <a:solidFill>
                  <a:prstClr val="black"/>
                </a:solidFill>
                <a:effectLst/>
                <a:uLnTx/>
                <a:uFillTx/>
                <a:latin typeface="Arial"/>
                <a:ea typeface="+mn-ea"/>
                <a:cs typeface="Arial"/>
              </a:rPr>
              <a:t>2</a:t>
            </a:r>
            <a:r>
              <a:rPr kumimoji="0" sz="1500" b="1" i="0" u="none" strike="noStrike" kern="1200" cap="none" spc="-15" normalizeH="0" baseline="0" noProof="0" dirty="0">
                <a:ln>
                  <a:noFill/>
                </a:ln>
                <a:solidFill>
                  <a:prstClr val="black"/>
                </a:solidFill>
                <a:effectLst/>
                <a:uLnTx/>
                <a:uFillTx/>
                <a:latin typeface="Arial"/>
                <a:ea typeface="+mn-ea"/>
                <a:cs typeface="Arial"/>
              </a:rPr>
              <a:t> </a:t>
            </a:r>
            <a:r>
              <a:rPr kumimoji="0" sz="1500" b="1" i="0" u="none" strike="noStrike" kern="1200" cap="none" spc="0" normalizeH="0" baseline="0" noProof="0" dirty="0">
                <a:ln>
                  <a:noFill/>
                </a:ln>
                <a:solidFill>
                  <a:prstClr val="black"/>
                </a:solidFill>
                <a:effectLst/>
                <a:uLnTx/>
                <a:uFillTx/>
                <a:latin typeface="Arial"/>
                <a:ea typeface="+mn-ea"/>
                <a:cs typeface="Arial"/>
              </a:rPr>
              <a:t>(3,100)</a:t>
            </a:r>
            <a:endParaRPr kumimoji="0" sz="1500" b="0" i="0" u="none" strike="noStrike" kern="1200" cap="none" spc="0" normalizeH="0" baseline="0" noProof="0">
              <a:ln>
                <a:noFill/>
              </a:ln>
              <a:solidFill>
                <a:prstClr val="black"/>
              </a:solidFill>
              <a:effectLst/>
              <a:uLnTx/>
              <a:uFillTx/>
              <a:latin typeface="Arial"/>
              <a:ea typeface="+mn-ea"/>
              <a:cs typeface="Arial"/>
            </a:endParaRPr>
          </a:p>
        </p:txBody>
      </p:sp>
      <p:sp>
        <p:nvSpPr>
          <p:cNvPr id="32" name="object 32"/>
          <p:cNvSpPr txBox="1"/>
          <p:nvPr/>
        </p:nvSpPr>
        <p:spPr>
          <a:xfrm>
            <a:off x="3047069" y="5519610"/>
            <a:ext cx="1422400" cy="574040"/>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sz="1200" b="1" i="0" u="none" strike="noStrike" kern="1200" cap="none" spc="0" normalizeH="0" baseline="0" noProof="0" dirty="0">
                <a:ln>
                  <a:noFill/>
                </a:ln>
                <a:solidFill>
                  <a:prstClr val="black"/>
                </a:solidFill>
                <a:effectLst/>
                <a:uLnTx/>
                <a:uFillTx/>
                <a:latin typeface="Arial"/>
                <a:ea typeface="+mn-ea"/>
                <a:cs typeface="Arial"/>
              </a:rPr>
              <a:t>Prepared</a:t>
            </a:r>
            <a:r>
              <a:rPr kumimoji="0" sz="1200" b="1" i="0" u="none" strike="noStrike" kern="1200" cap="none" spc="-75"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to</a:t>
            </a:r>
            <a:r>
              <a:rPr kumimoji="0" sz="1200" b="1" i="0" u="none" strike="noStrike" kern="1200" cap="none" spc="-30"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Deploy </a:t>
            </a:r>
            <a:r>
              <a:rPr kumimoji="0" sz="1200" b="1" i="0" u="none" strike="noStrike" kern="1200" cap="none" spc="-320"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NLT</a:t>
            </a:r>
            <a:endParaRPr kumimoji="0" sz="1200" b="0" i="0" u="none" strike="noStrike" kern="1200" cap="none" spc="0" normalizeH="0" baseline="0" noProof="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1200" b="1" i="0" u="none" strike="noStrike" kern="1200" cap="none" spc="-5" normalizeH="0" baseline="0" noProof="0" dirty="0">
                <a:ln>
                  <a:noFill/>
                </a:ln>
                <a:solidFill>
                  <a:srgbClr val="FF0000"/>
                </a:solidFill>
                <a:effectLst/>
                <a:uLnTx/>
                <a:uFillTx/>
                <a:latin typeface="Arial"/>
                <a:ea typeface="+mn-ea"/>
                <a:cs typeface="Arial"/>
              </a:rPr>
              <a:t>N+12</a:t>
            </a:r>
            <a:r>
              <a:rPr kumimoji="0" sz="1200" b="1" i="0" u="none" strike="noStrike" kern="1200" cap="none" spc="-45" normalizeH="0" baseline="0" noProof="0" dirty="0">
                <a:ln>
                  <a:noFill/>
                </a:ln>
                <a:solidFill>
                  <a:srgbClr val="FF0000"/>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Hours</a:t>
            </a:r>
            <a:endParaRPr kumimoji="0" sz="1200" b="0" i="0" u="none" strike="noStrike" kern="1200" cap="none" spc="0" normalizeH="0" baseline="0" noProof="0">
              <a:ln>
                <a:noFill/>
              </a:ln>
              <a:solidFill>
                <a:prstClr val="black"/>
              </a:solidFill>
              <a:effectLst/>
              <a:uLnTx/>
              <a:uFillTx/>
              <a:latin typeface="Arial"/>
              <a:ea typeface="+mn-ea"/>
              <a:cs typeface="Arial"/>
            </a:endParaRPr>
          </a:p>
        </p:txBody>
      </p:sp>
      <p:sp>
        <p:nvSpPr>
          <p:cNvPr id="33" name="object 33"/>
          <p:cNvSpPr txBox="1"/>
          <p:nvPr/>
        </p:nvSpPr>
        <p:spPr>
          <a:xfrm>
            <a:off x="455214" y="1363535"/>
            <a:ext cx="3716654" cy="513080"/>
          </a:xfrm>
          <a:prstGeom prst="rect">
            <a:avLst/>
          </a:prstGeom>
        </p:spPr>
        <p:txBody>
          <a:bodyPr vert="horz" wrap="square" lIns="0" tIns="12065" rIns="0" bIns="0" rtlCol="0">
            <a:spAutoFit/>
          </a:bodyPr>
          <a:lstStyle/>
          <a:p>
            <a:pPr marL="12700" marR="5080" lvl="0" indent="17780" algn="l" defTabSz="914400" rtl="0" eaLnBrk="1" fontAlgn="auto" latinLnBrk="0" hangingPunct="1">
              <a:lnSpc>
                <a:spcPct val="100000"/>
              </a:lnSpc>
              <a:spcBef>
                <a:spcPts val="95"/>
              </a:spcBef>
              <a:spcAft>
                <a:spcPts val="0"/>
              </a:spcAft>
              <a:buClrTx/>
              <a:buSzTx/>
              <a:buFontTx/>
              <a:buNone/>
              <a:tabLst/>
              <a:defRPr/>
            </a:pPr>
            <a:r>
              <a:rPr kumimoji="0" sz="1600" b="1" i="0" u="none" strike="noStrike" kern="1200" cap="none" spc="-5" normalizeH="0" baseline="0" noProof="0" dirty="0">
                <a:ln>
                  <a:noFill/>
                </a:ln>
                <a:solidFill>
                  <a:prstClr val="black"/>
                </a:solidFill>
                <a:effectLst/>
                <a:uLnTx/>
                <a:uFillTx/>
                <a:latin typeface="Arial"/>
                <a:ea typeface="+mn-ea"/>
                <a:cs typeface="Arial"/>
              </a:rPr>
              <a:t>State</a:t>
            </a:r>
            <a:r>
              <a:rPr kumimoji="0" sz="1600" b="1" i="0" u="none" strike="noStrike" kern="1200" cap="none" spc="15" normalizeH="0" baseline="0" noProof="0" dirty="0">
                <a:ln>
                  <a:noFill/>
                </a:ln>
                <a:solidFill>
                  <a:prstClr val="black"/>
                </a:solidFill>
                <a:effectLst/>
                <a:uLnTx/>
                <a:uFillTx/>
                <a:latin typeface="Arial"/>
                <a:ea typeface="+mn-ea"/>
                <a:cs typeface="Arial"/>
              </a:rPr>
              <a:t> </a:t>
            </a:r>
            <a:r>
              <a:rPr kumimoji="0" sz="1600" b="1" i="0" u="none" strike="noStrike" kern="1200" cap="none" spc="-10" normalizeH="0" baseline="0" noProof="0" dirty="0">
                <a:ln>
                  <a:noFill/>
                </a:ln>
                <a:solidFill>
                  <a:prstClr val="black"/>
                </a:solidFill>
                <a:effectLst/>
                <a:uLnTx/>
                <a:uFillTx/>
                <a:latin typeface="Arial"/>
                <a:ea typeface="+mn-ea"/>
                <a:cs typeface="Arial"/>
              </a:rPr>
              <a:t>National</a:t>
            </a:r>
            <a:r>
              <a:rPr kumimoji="0" sz="1600" b="1" i="0" u="none" strike="noStrike" kern="1200" cap="none" spc="20" normalizeH="0" baseline="0" noProof="0" dirty="0">
                <a:ln>
                  <a:noFill/>
                </a:ln>
                <a:solidFill>
                  <a:prstClr val="black"/>
                </a:solidFill>
                <a:effectLst/>
                <a:uLnTx/>
                <a:uFillTx/>
                <a:latin typeface="Arial"/>
                <a:ea typeface="+mn-ea"/>
                <a:cs typeface="Arial"/>
              </a:rPr>
              <a:t> </a:t>
            </a:r>
            <a:r>
              <a:rPr kumimoji="0" sz="1600" b="1" i="0" u="none" strike="noStrike" kern="1200" cap="none" spc="-10" normalizeH="0" baseline="0" noProof="0" dirty="0">
                <a:ln>
                  <a:noFill/>
                </a:ln>
                <a:solidFill>
                  <a:prstClr val="black"/>
                </a:solidFill>
                <a:effectLst/>
                <a:uLnTx/>
                <a:uFillTx/>
                <a:latin typeface="Arial"/>
                <a:ea typeface="+mn-ea"/>
                <a:cs typeface="Arial"/>
              </a:rPr>
              <a:t>Guard</a:t>
            </a:r>
            <a:r>
              <a:rPr kumimoji="0" sz="1600" b="1" i="0" u="none" strike="noStrike" kern="1200" cap="none" spc="20" normalizeH="0" baseline="0" noProof="0" dirty="0">
                <a:ln>
                  <a:noFill/>
                </a:ln>
                <a:solidFill>
                  <a:prstClr val="black"/>
                </a:solidFill>
                <a:effectLst/>
                <a:uLnTx/>
                <a:uFillTx/>
                <a:latin typeface="Arial"/>
                <a:ea typeface="+mn-ea"/>
                <a:cs typeface="Arial"/>
              </a:rPr>
              <a:t> </a:t>
            </a:r>
            <a:r>
              <a:rPr kumimoji="0" sz="1600" b="1" i="0" u="none" strike="noStrike" kern="1200" cap="none" spc="-10" normalizeH="0" baseline="0" noProof="0" dirty="0">
                <a:ln>
                  <a:noFill/>
                </a:ln>
                <a:solidFill>
                  <a:prstClr val="black"/>
                </a:solidFill>
                <a:effectLst/>
                <a:uLnTx/>
                <a:uFillTx/>
                <a:latin typeface="Arial"/>
                <a:ea typeface="+mn-ea"/>
                <a:cs typeface="Arial"/>
              </a:rPr>
              <a:t>(NG)</a:t>
            </a:r>
            <a:r>
              <a:rPr kumimoji="0" sz="1600" b="1" i="0" u="none" strike="noStrike" kern="1200" cap="none" spc="30" normalizeH="0" baseline="0" noProof="0" dirty="0">
                <a:ln>
                  <a:noFill/>
                </a:ln>
                <a:solidFill>
                  <a:prstClr val="black"/>
                </a:solidFill>
                <a:effectLst/>
                <a:uLnTx/>
                <a:uFillTx/>
                <a:latin typeface="Arial"/>
                <a:ea typeface="+mn-ea"/>
                <a:cs typeface="Arial"/>
              </a:rPr>
              <a:t> </a:t>
            </a:r>
            <a:r>
              <a:rPr kumimoji="0" sz="1600" b="1" i="0" u="none" strike="noStrike" kern="1200" cap="none" spc="-10" normalizeH="0" baseline="0" noProof="0" dirty="0">
                <a:ln>
                  <a:noFill/>
                </a:ln>
                <a:solidFill>
                  <a:prstClr val="black"/>
                </a:solidFill>
                <a:effectLst/>
                <a:uLnTx/>
                <a:uFillTx/>
                <a:latin typeface="Arial"/>
                <a:ea typeface="+mn-ea"/>
                <a:cs typeface="Arial"/>
              </a:rPr>
              <a:t>assets</a:t>
            </a:r>
            <a:r>
              <a:rPr kumimoji="0" sz="1600" b="1" i="0" u="none" strike="noStrike" kern="1200" cap="none" spc="5" normalizeH="0" baseline="0" noProof="0" dirty="0">
                <a:ln>
                  <a:noFill/>
                </a:ln>
                <a:solidFill>
                  <a:prstClr val="black"/>
                </a:solidFill>
                <a:effectLst/>
                <a:uLnTx/>
                <a:uFillTx/>
                <a:latin typeface="Arial"/>
                <a:ea typeface="+mn-ea"/>
                <a:cs typeface="Arial"/>
              </a:rPr>
              <a:t> </a:t>
            </a:r>
            <a:r>
              <a:rPr kumimoji="0" sz="1600" b="1" i="0" u="none" strike="noStrike" kern="1200" cap="none" spc="-10" normalizeH="0" baseline="0" noProof="0" dirty="0">
                <a:ln>
                  <a:noFill/>
                </a:ln>
                <a:solidFill>
                  <a:prstClr val="black"/>
                </a:solidFill>
                <a:effectLst/>
                <a:uLnTx/>
                <a:uFillTx/>
                <a:latin typeface="Arial"/>
                <a:ea typeface="+mn-ea"/>
                <a:cs typeface="Arial"/>
              </a:rPr>
              <a:t>may </a:t>
            </a:r>
            <a:r>
              <a:rPr kumimoji="0" sz="1600" b="1" i="0" u="none" strike="noStrike" kern="1200" cap="none" spc="-430" normalizeH="0" baseline="0" noProof="0" dirty="0">
                <a:ln>
                  <a:noFill/>
                </a:ln>
                <a:solidFill>
                  <a:prstClr val="black"/>
                </a:solidFill>
                <a:effectLst/>
                <a:uLnTx/>
                <a:uFillTx/>
                <a:latin typeface="Arial"/>
                <a:ea typeface="+mn-ea"/>
                <a:cs typeface="Arial"/>
              </a:rPr>
              <a:t> </a:t>
            </a:r>
            <a:r>
              <a:rPr kumimoji="0" sz="1600" b="1" i="0" u="none" strike="noStrike" kern="1200" cap="none" spc="-5" normalizeH="0" baseline="0" noProof="0" dirty="0">
                <a:ln>
                  <a:noFill/>
                </a:ln>
                <a:solidFill>
                  <a:prstClr val="black"/>
                </a:solidFill>
                <a:effectLst/>
                <a:uLnTx/>
                <a:uFillTx/>
                <a:latin typeface="Arial"/>
                <a:ea typeface="+mn-ea"/>
                <a:cs typeface="Arial"/>
              </a:rPr>
              <a:t>operate</a:t>
            </a:r>
            <a:r>
              <a:rPr kumimoji="0" sz="1600" b="1" i="0" u="none" strike="noStrike" kern="1200" cap="none" spc="15" normalizeH="0" baseline="0" noProof="0" dirty="0">
                <a:ln>
                  <a:noFill/>
                </a:ln>
                <a:solidFill>
                  <a:prstClr val="black"/>
                </a:solidFill>
                <a:effectLst/>
                <a:uLnTx/>
                <a:uFillTx/>
                <a:latin typeface="Arial"/>
                <a:ea typeface="+mn-ea"/>
                <a:cs typeface="Arial"/>
              </a:rPr>
              <a:t> </a:t>
            </a:r>
            <a:r>
              <a:rPr kumimoji="0" sz="1600" b="1" i="0" u="none" strike="noStrike" kern="1200" cap="none" spc="-10" normalizeH="0" baseline="0" noProof="0" dirty="0">
                <a:ln>
                  <a:noFill/>
                </a:ln>
                <a:solidFill>
                  <a:prstClr val="black"/>
                </a:solidFill>
                <a:effectLst/>
                <a:uLnTx/>
                <a:uFillTx/>
                <a:latin typeface="Arial"/>
                <a:ea typeface="+mn-ea"/>
                <a:cs typeface="Arial"/>
              </a:rPr>
              <a:t>under</a:t>
            </a:r>
            <a:r>
              <a:rPr kumimoji="0" sz="1600" b="1" i="0" u="none" strike="noStrike" kern="1200" cap="none" spc="5" normalizeH="0" baseline="0" noProof="0" dirty="0">
                <a:ln>
                  <a:noFill/>
                </a:ln>
                <a:solidFill>
                  <a:prstClr val="black"/>
                </a:solidFill>
                <a:effectLst/>
                <a:uLnTx/>
                <a:uFillTx/>
                <a:latin typeface="Arial"/>
                <a:ea typeface="+mn-ea"/>
                <a:cs typeface="Arial"/>
              </a:rPr>
              <a:t> </a:t>
            </a:r>
            <a:r>
              <a:rPr kumimoji="0" sz="1600" b="1" i="0" u="none" strike="noStrike" kern="1200" cap="none" spc="-5" normalizeH="0" baseline="0" noProof="0" dirty="0">
                <a:ln>
                  <a:noFill/>
                </a:ln>
                <a:solidFill>
                  <a:prstClr val="black"/>
                </a:solidFill>
                <a:effectLst/>
                <a:uLnTx/>
                <a:uFillTx/>
                <a:latin typeface="Arial"/>
                <a:ea typeface="+mn-ea"/>
                <a:cs typeface="Arial"/>
              </a:rPr>
              <a:t>State</a:t>
            </a:r>
            <a:r>
              <a:rPr kumimoji="0" sz="1600" b="1" i="0" u="none" strike="noStrike" kern="1200" cap="none" spc="15" normalizeH="0" baseline="0" noProof="0" dirty="0">
                <a:ln>
                  <a:noFill/>
                </a:ln>
                <a:solidFill>
                  <a:prstClr val="black"/>
                </a:solidFill>
                <a:effectLst/>
                <a:uLnTx/>
                <a:uFillTx/>
                <a:latin typeface="Arial"/>
                <a:ea typeface="+mn-ea"/>
                <a:cs typeface="Arial"/>
              </a:rPr>
              <a:t> </a:t>
            </a:r>
            <a:r>
              <a:rPr kumimoji="0" sz="1600" b="1" i="0" u="none" strike="noStrike" kern="1200" cap="none" spc="-5" normalizeH="0" baseline="0" noProof="0" dirty="0">
                <a:ln>
                  <a:noFill/>
                </a:ln>
                <a:solidFill>
                  <a:prstClr val="black"/>
                </a:solidFill>
                <a:effectLst/>
                <a:uLnTx/>
                <a:uFillTx/>
                <a:latin typeface="Arial"/>
                <a:ea typeface="+mn-ea"/>
                <a:cs typeface="Arial"/>
              </a:rPr>
              <a:t>or Federal</a:t>
            </a:r>
            <a:r>
              <a:rPr kumimoji="0" sz="1600" b="1" i="0" u="none" strike="noStrike" kern="1200" cap="none" spc="15" normalizeH="0" baseline="0" noProof="0" dirty="0">
                <a:ln>
                  <a:noFill/>
                </a:ln>
                <a:solidFill>
                  <a:prstClr val="black"/>
                </a:solidFill>
                <a:effectLst/>
                <a:uLnTx/>
                <a:uFillTx/>
                <a:latin typeface="Arial"/>
                <a:ea typeface="+mn-ea"/>
                <a:cs typeface="Arial"/>
              </a:rPr>
              <a:t> </a:t>
            </a:r>
            <a:r>
              <a:rPr kumimoji="0" sz="1600" b="1" i="0" u="none" strike="noStrike" kern="1200" cap="none" spc="-10" normalizeH="0" baseline="0" noProof="0" dirty="0">
                <a:ln>
                  <a:noFill/>
                </a:ln>
                <a:solidFill>
                  <a:prstClr val="black"/>
                </a:solidFill>
                <a:effectLst/>
                <a:uLnTx/>
                <a:uFillTx/>
                <a:latin typeface="Arial"/>
                <a:ea typeface="+mn-ea"/>
                <a:cs typeface="Arial"/>
              </a:rPr>
              <a:t>control</a:t>
            </a:r>
            <a:endParaRPr kumimoji="0" sz="1600" b="0" i="0" u="none" strike="noStrike" kern="1200" cap="none" spc="0" normalizeH="0" baseline="0" noProof="0">
              <a:ln>
                <a:noFill/>
              </a:ln>
              <a:solidFill>
                <a:prstClr val="black"/>
              </a:solidFill>
              <a:effectLst/>
              <a:uLnTx/>
              <a:uFillTx/>
              <a:latin typeface="Arial"/>
              <a:ea typeface="+mn-ea"/>
              <a:cs typeface="Arial"/>
            </a:endParaRPr>
          </a:p>
        </p:txBody>
      </p:sp>
      <p:sp>
        <p:nvSpPr>
          <p:cNvPr id="34" name="object 34"/>
          <p:cNvSpPr txBox="1"/>
          <p:nvPr/>
        </p:nvSpPr>
        <p:spPr>
          <a:xfrm>
            <a:off x="890766" y="6167754"/>
            <a:ext cx="2384425" cy="29972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800" b="1" i="0" u="none" strike="noStrike" kern="1200" cap="none" spc="-5" normalizeH="0" baseline="0" noProof="0" dirty="0">
                <a:ln>
                  <a:noFill/>
                </a:ln>
                <a:solidFill>
                  <a:prstClr val="black"/>
                </a:solidFill>
                <a:effectLst/>
                <a:uLnTx/>
                <a:uFillTx/>
                <a:latin typeface="Calibri"/>
                <a:ea typeface="+mn-ea"/>
                <a:cs typeface="Calibri"/>
              </a:rPr>
              <a:t>Assigned</a:t>
            </a:r>
            <a:r>
              <a:rPr kumimoji="0" sz="1800" b="1" i="0" u="none" strike="noStrike" kern="1200" cap="none" spc="-60" normalizeH="0" baseline="0" noProof="0" dirty="0">
                <a:ln>
                  <a:noFill/>
                </a:ln>
                <a:solidFill>
                  <a:prstClr val="black"/>
                </a:solidFill>
                <a:effectLst/>
                <a:uLnTx/>
                <a:uFillTx/>
                <a:latin typeface="Calibri"/>
                <a:ea typeface="+mn-ea"/>
                <a:cs typeface="Calibri"/>
              </a:rPr>
              <a:t> </a:t>
            </a:r>
            <a:r>
              <a:rPr kumimoji="0" sz="1800" b="1" i="0" u="none" strike="noStrike" kern="1200" cap="none" spc="0" normalizeH="0" baseline="0" noProof="0" dirty="0">
                <a:ln>
                  <a:noFill/>
                </a:ln>
                <a:solidFill>
                  <a:prstClr val="black"/>
                </a:solidFill>
                <a:effectLst/>
                <a:uLnTx/>
                <a:uFillTx/>
                <a:latin typeface="Calibri"/>
                <a:ea typeface="+mn-ea"/>
                <a:cs typeface="Calibri"/>
              </a:rPr>
              <a:t>to</a:t>
            </a:r>
            <a:r>
              <a:rPr kumimoji="0" sz="1800" b="1" i="0" u="none" strike="noStrike" kern="1200" cap="none" spc="-5" normalizeH="0" baseline="0" noProof="0" dirty="0">
                <a:ln>
                  <a:noFill/>
                </a:ln>
                <a:solidFill>
                  <a:prstClr val="black"/>
                </a:solidFill>
                <a:effectLst/>
                <a:uLnTx/>
                <a:uFillTx/>
                <a:latin typeface="Calibri"/>
                <a:ea typeface="+mn-ea"/>
                <a:cs typeface="Calibri"/>
              </a:rPr>
              <a:t> </a:t>
            </a:r>
            <a:r>
              <a:rPr kumimoji="0" sz="1800" b="1" i="0" u="none" strike="noStrike" kern="1200" cap="none" spc="0" normalizeH="0" baseline="0" noProof="0" dirty="0">
                <a:ln>
                  <a:noFill/>
                </a:ln>
                <a:solidFill>
                  <a:prstClr val="black"/>
                </a:solidFill>
                <a:effectLst/>
                <a:uLnTx/>
                <a:uFillTx/>
                <a:latin typeface="Calibri"/>
                <a:ea typeface="+mn-ea"/>
                <a:cs typeface="Calibri"/>
              </a:rPr>
              <a:t>the</a:t>
            </a:r>
            <a:r>
              <a:rPr kumimoji="0" sz="1800" b="1" i="0" u="none" strike="noStrike" kern="1200" cap="none" spc="-25" normalizeH="0" baseline="0" noProof="0" dirty="0">
                <a:ln>
                  <a:noFill/>
                </a:ln>
                <a:solidFill>
                  <a:prstClr val="black"/>
                </a:solidFill>
                <a:effectLst/>
                <a:uLnTx/>
                <a:uFillTx/>
                <a:latin typeface="Calibri"/>
                <a:ea typeface="+mn-ea"/>
                <a:cs typeface="Calibri"/>
              </a:rPr>
              <a:t> </a:t>
            </a:r>
            <a:r>
              <a:rPr kumimoji="0" sz="1800" b="1" i="0" u="none" strike="noStrike" kern="1200" cap="none" spc="-5" normalizeH="0" baseline="0" noProof="0" dirty="0">
                <a:ln>
                  <a:noFill/>
                </a:ln>
                <a:solidFill>
                  <a:prstClr val="black"/>
                </a:solidFill>
                <a:effectLst/>
                <a:uLnTx/>
                <a:uFillTx/>
                <a:latin typeface="Calibri"/>
                <a:ea typeface="+mn-ea"/>
                <a:cs typeface="Calibri"/>
              </a:rPr>
              <a:t>State</a:t>
            </a:r>
            <a:r>
              <a:rPr kumimoji="0" sz="1800" b="1" i="0" u="none" strike="noStrike" kern="1200" cap="none" spc="-20" normalizeH="0" baseline="0" noProof="0" dirty="0">
                <a:ln>
                  <a:noFill/>
                </a:ln>
                <a:solidFill>
                  <a:prstClr val="black"/>
                </a:solidFill>
                <a:effectLst/>
                <a:uLnTx/>
                <a:uFillTx/>
                <a:latin typeface="Calibri"/>
                <a:ea typeface="+mn-ea"/>
                <a:cs typeface="Calibri"/>
              </a:rPr>
              <a:t> </a:t>
            </a:r>
            <a:r>
              <a:rPr kumimoji="0" sz="1800" b="1" i="0" u="none" strike="noStrike" kern="1200" cap="none" spc="0" normalizeH="0" baseline="0" noProof="0" dirty="0">
                <a:ln>
                  <a:noFill/>
                </a:ln>
                <a:solidFill>
                  <a:prstClr val="black"/>
                </a:solidFill>
                <a:effectLst/>
                <a:uLnTx/>
                <a:uFillTx/>
                <a:latin typeface="Calibri"/>
                <a:ea typeface="+mn-ea"/>
                <a:cs typeface="Calibri"/>
              </a:rPr>
              <a:t>NG</a:t>
            </a:r>
            <a:endParaRPr kumimoji="0" sz="1800" b="0" i="0" u="none" strike="noStrike" kern="1200" cap="none" spc="0" normalizeH="0" baseline="0" noProof="0">
              <a:ln>
                <a:noFill/>
              </a:ln>
              <a:solidFill>
                <a:prstClr val="black"/>
              </a:solidFill>
              <a:effectLst/>
              <a:uLnTx/>
              <a:uFillTx/>
              <a:latin typeface="Calibri"/>
              <a:ea typeface="+mn-ea"/>
              <a:cs typeface="Calibri"/>
            </a:endParaRPr>
          </a:p>
        </p:txBody>
      </p:sp>
      <p:grpSp>
        <p:nvGrpSpPr>
          <p:cNvPr id="35" name="object 35"/>
          <p:cNvGrpSpPr/>
          <p:nvPr/>
        </p:nvGrpSpPr>
        <p:grpSpPr>
          <a:xfrm>
            <a:off x="118577" y="6272028"/>
            <a:ext cx="738505" cy="130810"/>
            <a:chOff x="118577" y="6272028"/>
            <a:chExt cx="738505" cy="130810"/>
          </a:xfrm>
        </p:grpSpPr>
        <p:sp>
          <p:nvSpPr>
            <p:cNvPr id="36" name="object 36"/>
            <p:cNvSpPr/>
            <p:nvPr/>
          </p:nvSpPr>
          <p:spPr>
            <a:xfrm>
              <a:off x="133059" y="6334506"/>
              <a:ext cx="709930" cy="3175"/>
            </a:xfrm>
            <a:custGeom>
              <a:avLst/>
              <a:gdLst/>
              <a:ahLst/>
              <a:cxnLst/>
              <a:rect l="l" t="t" r="r" b="b"/>
              <a:pathLst>
                <a:path w="709930" h="3175">
                  <a:moveTo>
                    <a:pt x="709320" y="0"/>
                  </a:moveTo>
                  <a:lnTo>
                    <a:pt x="0" y="3048"/>
                  </a:lnTo>
                </a:path>
              </a:pathLst>
            </a:custGeom>
            <a:ln w="28955">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7" name="object 37"/>
            <p:cNvSpPr/>
            <p:nvPr/>
          </p:nvSpPr>
          <p:spPr>
            <a:xfrm>
              <a:off x="133055" y="6286506"/>
              <a:ext cx="87630" cy="101600"/>
            </a:xfrm>
            <a:custGeom>
              <a:avLst/>
              <a:gdLst/>
              <a:ahLst/>
              <a:cxnLst/>
              <a:rect l="l" t="t" r="r" b="b"/>
              <a:pathLst>
                <a:path w="87629" h="101600">
                  <a:moveTo>
                    <a:pt x="86652" y="0"/>
                  </a:moveTo>
                  <a:lnTo>
                    <a:pt x="0" y="51054"/>
                  </a:lnTo>
                  <a:lnTo>
                    <a:pt x="87096" y="101346"/>
                  </a:lnTo>
                </a:path>
              </a:pathLst>
            </a:custGeom>
            <a:ln w="28956">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8" name="object 38"/>
          <p:cNvGrpSpPr/>
          <p:nvPr/>
        </p:nvGrpSpPr>
        <p:grpSpPr>
          <a:xfrm>
            <a:off x="3422903" y="6272189"/>
            <a:ext cx="1092835" cy="130810"/>
            <a:chOff x="3422903" y="6272189"/>
            <a:chExt cx="1092835" cy="130810"/>
          </a:xfrm>
        </p:grpSpPr>
        <p:sp>
          <p:nvSpPr>
            <p:cNvPr id="39" name="object 39"/>
            <p:cNvSpPr/>
            <p:nvPr/>
          </p:nvSpPr>
          <p:spPr>
            <a:xfrm>
              <a:off x="3437381" y="6334505"/>
              <a:ext cx="1063625" cy="3175"/>
            </a:xfrm>
            <a:custGeom>
              <a:avLst/>
              <a:gdLst/>
              <a:ahLst/>
              <a:cxnLst/>
              <a:rect l="l" t="t" r="r" b="b"/>
              <a:pathLst>
                <a:path w="1063625" h="3175">
                  <a:moveTo>
                    <a:pt x="0" y="0"/>
                  </a:moveTo>
                  <a:lnTo>
                    <a:pt x="1063485" y="3086"/>
                  </a:lnTo>
                </a:path>
              </a:pathLst>
            </a:custGeom>
            <a:ln w="28956">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0" name="object 40"/>
            <p:cNvSpPr/>
            <p:nvPr/>
          </p:nvSpPr>
          <p:spPr>
            <a:xfrm>
              <a:off x="4413845" y="6286667"/>
              <a:ext cx="87630" cy="101600"/>
            </a:xfrm>
            <a:custGeom>
              <a:avLst/>
              <a:gdLst/>
              <a:ahLst/>
              <a:cxnLst/>
              <a:rect l="l" t="t" r="r" b="b"/>
              <a:pathLst>
                <a:path w="87629" h="101600">
                  <a:moveTo>
                    <a:pt x="304" y="0"/>
                  </a:moveTo>
                  <a:lnTo>
                    <a:pt x="87020" y="50927"/>
                  </a:lnTo>
                  <a:lnTo>
                    <a:pt x="0" y="101346"/>
                  </a:lnTo>
                </a:path>
              </a:pathLst>
            </a:custGeom>
            <a:ln w="28956">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41" name="object 41"/>
          <p:cNvSpPr txBox="1"/>
          <p:nvPr/>
        </p:nvSpPr>
        <p:spPr>
          <a:xfrm>
            <a:off x="5185251" y="6169342"/>
            <a:ext cx="2649220" cy="29972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800" b="1" i="0" u="none" strike="noStrike" kern="1200" cap="none" spc="-5" normalizeH="0" baseline="0" noProof="0" dirty="0">
                <a:ln>
                  <a:noFill/>
                </a:ln>
                <a:solidFill>
                  <a:prstClr val="black"/>
                </a:solidFill>
                <a:effectLst/>
                <a:uLnTx/>
                <a:uFillTx/>
                <a:latin typeface="Calibri"/>
                <a:ea typeface="+mn-ea"/>
                <a:cs typeface="Calibri"/>
              </a:rPr>
              <a:t>Allocated</a:t>
            </a:r>
            <a:r>
              <a:rPr kumimoji="0" sz="1800" b="1" i="0" u="none" strike="noStrike" kern="1200" cap="none" spc="-40" normalizeH="0" baseline="0" noProof="0" dirty="0">
                <a:ln>
                  <a:noFill/>
                </a:ln>
                <a:solidFill>
                  <a:prstClr val="black"/>
                </a:solidFill>
                <a:effectLst/>
                <a:uLnTx/>
                <a:uFillTx/>
                <a:latin typeface="Calibri"/>
                <a:ea typeface="+mn-ea"/>
                <a:cs typeface="Calibri"/>
              </a:rPr>
              <a:t> </a:t>
            </a:r>
            <a:r>
              <a:rPr kumimoji="0" sz="1800" b="1" i="0" u="none" strike="noStrike" kern="1200" cap="none" spc="-5" normalizeH="0" baseline="0" noProof="0" dirty="0">
                <a:ln>
                  <a:noFill/>
                </a:ln>
                <a:solidFill>
                  <a:prstClr val="black"/>
                </a:solidFill>
                <a:effectLst/>
                <a:uLnTx/>
                <a:uFillTx/>
                <a:latin typeface="Calibri"/>
                <a:ea typeface="+mn-ea"/>
                <a:cs typeface="Calibri"/>
              </a:rPr>
              <a:t>to</a:t>
            </a:r>
            <a:r>
              <a:rPr kumimoji="0" sz="1800" b="1" i="0" u="none" strike="noStrike" kern="1200" cap="none" spc="-50" normalizeH="0" baseline="0" noProof="0" dirty="0">
                <a:ln>
                  <a:noFill/>
                </a:ln>
                <a:solidFill>
                  <a:prstClr val="black"/>
                </a:solidFill>
                <a:effectLst/>
                <a:uLnTx/>
                <a:uFillTx/>
                <a:latin typeface="Calibri"/>
                <a:ea typeface="+mn-ea"/>
                <a:cs typeface="Calibri"/>
              </a:rPr>
              <a:t> </a:t>
            </a:r>
            <a:r>
              <a:rPr kumimoji="0" sz="1800" b="1" i="0" u="none" strike="noStrike" kern="1200" cap="none" spc="-5" normalizeH="0" baseline="0" noProof="0" dirty="0">
                <a:ln>
                  <a:noFill/>
                </a:ln>
                <a:solidFill>
                  <a:prstClr val="black"/>
                </a:solidFill>
                <a:effectLst/>
                <a:uLnTx/>
                <a:uFillTx/>
                <a:latin typeface="Calibri"/>
                <a:ea typeface="+mn-ea"/>
                <a:cs typeface="Calibri"/>
              </a:rPr>
              <a:t>USNORTHCOM</a:t>
            </a:r>
            <a:endParaRPr kumimoji="0" sz="1800" b="0" i="0" u="none" strike="noStrike" kern="1200" cap="none" spc="0" normalizeH="0" baseline="0" noProof="0">
              <a:ln>
                <a:noFill/>
              </a:ln>
              <a:solidFill>
                <a:prstClr val="black"/>
              </a:solidFill>
              <a:effectLst/>
              <a:uLnTx/>
              <a:uFillTx/>
              <a:latin typeface="Calibri"/>
              <a:ea typeface="+mn-ea"/>
              <a:cs typeface="Calibri"/>
            </a:endParaRPr>
          </a:p>
        </p:txBody>
      </p:sp>
      <p:grpSp>
        <p:nvGrpSpPr>
          <p:cNvPr id="42" name="object 42"/>
          <p:cNvGrpSpPr/>
          <p:nvPr/>
        </p:nvGrpSpPr>
        <p:grpSpPr>
          <a:xfrm>
            <a:off x="4701244" y="6270189"/>
            <a:ext cx="441959" cy="130810"/>
            <a:chOff x="4701244" y="6270189"/>
            <a:chExt cx="441959" cy="130810"/>
          </a:xfrm>
        </p:grpSpPr>
        <p:sp>
          <p:nvSpPr>
            <p:cNvPr id="43" name="object 43"/>
            <p:cNvSpPr/>
            <p:nvPr/>
          </p:nvSpPr>
          <p:spPr>
            <a:xfrm>
              <a:off x="4715722" y="6334709"/>
              <a:ext cx="413384" cy="3175"/>
            </a:xfrm>
            <a:custGeom>
              <a:avLst/>
              <a:gdLst/>
              <a:ahLst/>
              <a:cxnLst/>
              <a:rect l="l" t="t" r="r" b="b"/>
              <a:pathLst>
                <a:path w="413385" h="3175">
                  <a:moveTo>
                    <a:pt x="412813" y="2971"/>
                  </a:moveTo>
                  <a:lnTo>
                    <a:pt x="0" y="0"/>
                  </a:lnTo>
                </a:path>
              </a:pathLst>
            </a:custGeom>
            <a:ln w="28956">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4" name="object 44"/>
            <p:cNvSpPr/>
            <p:nvPr/>
          </p:nvSpPr>
          <p:spPr>
            <a:xfrm>
              <a:off x="4715727" y="6284667"/>
              <a:ext cx="87630" cy="101600"/>
            </a:xfrm>
            <a:custGeom>
              <a:avLst/>
              <a:gdLst/>
              <a:ahLst/>
              <a:cxnLst/>
              <a:rect l="l" t="t" r="r" b="b"/>
              <a:pathLst>
                <a:path w="87629" h="101600">
                  <a:moveTo>
                    <a:pt x="86499" y="101345"/>
                  </a:moveTo>
                  <a:lnTo>
                    <a:pt x="0" y="50050"/>
                  </a:lnTo>
                  <a:lnTo>
                    <a:pt x="87236" y="0"/>
                  </a:lnTo>
                </a:path>
              </a:pathLst>
            </a:custGeom>
            <a:ln w="28956">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5" name="object 45"/>
          <p:cNvGrpSpPr/>
          <p:nvPr/>
        </p:nvGrpSpPr>
        <p:grpSpPr>
          <a:xfrm>
            <a:off x="8072628" y="6267243"/>
            <a:ext cx="601980" cy="130810"/>
            <a:chOff x="8072628" y="6267243"/>
            <a:chExt cx="601980" cy="130810"/>
          </a:xfrm>
        </p:grpSpPr>
        <p:sp>
          <p:nvSpPr>
            <p:cNvPr id="46" name="object 46"/>
            <p:cNvSpPr/>
            <p:nvPr/>
          </p:nvSpPr>
          <p:spPr>
            <a:xfrm>
              <a:off x="8087106" y="6330543"/>
              <a:ext cx="572770" cy="12700"/>
            </a:xfrm>
            <a:custGeom>
              <a:avLst/>
              <a:gdLst/>
              <a:ahLst/>
              <a:cxnLst/>
              <a:rect l="l" t="t" r="r" b="b"/>
              <a:pathLst>
                <a:path w="572770" h="12700">
                  <a:moveTo>
                    <a:pt x="0" y="12090"/>
                  </a:moveTo>
                  <a:lnTo>
                    <a:pt x="572604" y="0"/>
                  </a:lnTo>
                </a:path>
              </a:pathLst>
            </a:custGeom>
            <a:ln w="28956">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7" name="object 47"/>
            <p:cNvSpPr/>
            <p:nvPr/>
          </p:nvSpPr>
          <p:spPr>
            <a:xfrm>
              <a:off x="8571783" y="6281721"/>
              <a:ext cx="88265" cy="101600"/>
            </a:xfrm>
            <a:custGeom>
              <a:avLst/>
              <a:gdLst/>
              <a:ahLst/>
              <a:cxnLst/>
              <a:rect l="l" t="t" r="r" b="b"/>
              <a:pathLst>
                <a:path w="88265" h="101600">
                  <a:moveTo>
                    <a:pt x="2146" y="101320"/>
                  </a:moveTo>
                  <a:lnTo>
                    <a:pt x="87922" y="48818"/>
                  </a:lnTo>
                  <a:lnTo>
                    <a:pt x="0" y="0"/>
                  </a:lnTo>
                </a:path>
              </a:pathLst>
            </a:custGeom>
            <a:ln w="28956">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8" name="object 48"/>
          <p:cNvGrpSpPr/>
          <p:nvPr/>
        </p:nvGrpSpPr>
        <p:grpSpPr>
          <a:xfrm>
            <a:off x="4640516" y="1241996"/>
            <a:ext cx="2623185" cy="831215"/>
            <a:chOff x="4640516" y="1241996"/>
            <a:chExt cx="2623185" cy="831215"/>
          </a:xfrm>
        </p:grpSpPr>
        <p:sp>
          <p:nvSpPr>
            <p:cNvPr id="49" name="object 49"/>
            <p:cNvSpPr/>
            <p:nvPr/>
          </p:nvSpPr>
          <p:spPr>
            <a:xfrm>
              <a:off x="4653533" y="1255013"/>
              <a:ext cx="2597150" cy="805180"/>
            </a:xfrm>
            <a:custGeom>
              <a:avLst/>
              <a:gdLst/>
              <a:ahLst/>
              <a:cxnLst/>
              <a:rect l="l" t="t" r="r" b="b"/>
              <a:pathLst>
                <a:path w="2597150" h="805180">
                  <a:moveTo>
                    <a:pt x="2596895" y="0"/>
                  </a:moveTo>
                  <a:lnTo>
                    <a:pt x="0" y="0"/>
                  </a:lnTo>
                  <a:lnTo>
                    <a:pt x="0" y="804672"/>
                  </a:lnTo>
                  <a:lnTo>
                    <a:pt x="2596895" y="804672"/>
                  </a:lnTo>
                  <a:lnTo>
                    <a:pt x="2596895" y="0"/>
                  </a:lnTo>
                  <a:close/>
                </a:path>
              </a:pathLst>
            </a:custGeom>
            <a:solidFill>
              <a:srgbClr val="07DDE8"/>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0" name="object 50"/>
            <p:cNvSpPr/>
            <p:nvPr/>
          </p:nvSpPr>
          <p:spPr>
            <a:xfrm>
              <a:off x="4653533" y="1255013"/>
              <a:ext cx="2597150" cy="805180"/>
            </a:xfrm>
            <a:custGeom>
              <a:avLst/>
              <a:gdLst/>
              <a:ahLst/>
              <a:cxnLst/>
              <a:rect l="l" t="t" r="r" b="b"/>
              <a:pathLst>
                <a:path w="2597150" h="805180">
                  <a:moveTo>
                    <a:pt x="0" y="0"/>
                  </a:moveTo>
                  <a:lnTo>
                    <a:pt x="2596895" y="0"/>
                  </a:lnTo>
                  <a:lnTo>
                    <a:pt x="2596895" y="804672"/>
                  </a:lnTo>
                  <a:lnTo>
                    <a:pt x="0" y="804672"/>
                  </a:lnTo>
                  <a:lnTo>
                    <a:pt x="0" y="0"/>
                  </a:lnTo>
                  <a:close/>
                </a:path>
              </a:pathLst>
            </a:custGeom>
            <a:ln w="25908">
              <a:solidFill>
                <a:srgbClr val="00946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1" name="object 51"/>
          <p:cNvSpPr txBox="1"/>
          <p:nvPr/>
        </p:nvSpPr>
        <p:spPr>
          <a:xfrm>
            <a:off x="5131671" y="1456298"/>
            <a:ext cx="1640839" cy="635000"/>
          </a:xfrm>
          <a:prstGeom prst="rect">
            <a:avLst/>
          </a:prstGeom>
        </p:spPr>
        <p:txBody>
          <a:bodyPr vert="horz" wrap="square" lIns="0" tIns="12065" rIns="0" bIns="0" rtlCol="0">
            <a:spAutoFit/>
          </a:bodyPr>
          <a:lstStyle/>
          <a:p>
            <a:pPr marL="0" marR="0" lvl="0" indent="0" algn="ctr" defTabSz="914400" rtl="0" eaLnBrk="1" fontAlgn="auto" latinLnBrk="0" hangingPunct="1">
              <a:lnSpc>
                <a:spcPct val="100000"/>
              </a:lnSpc>
              <a:spcBef>
                <a:spcPts val="95"/>
              </a:spcBef>
              <a:spcAft>
                <a:spcPts val="0"/>
              </a:spcAft>
              <a:buClrTx/>
              <a:buSzTx/>
              <a:buFontTx/>
              <a:buNone/>
              <a:tabLst/>
              <a:defRPr/>
            </a:pPr>
            <a:r>
              <a:rPr kumimoji="0" sz="1600" b="1" i="0" u="none" strike="noStrike" kern="1200" cap="none" spc="-10" normalizeH="0" baseline="0" noProof="0" dirty="0">
                <a:ln>
                  <a:noFill/>
                </a:ln>
                <a:solidFill>
                  <a:prstClr val="black"/>
                </a:solidFill>
                <a:effectLst/>
                <a:uLnTx/>
                <a:uFillTx/>
                <a:latin typeface="Arial"/>
                <a:ea typeface="+mn-ea"/>
                <a:cs typeface="Arial"/>
              </a:rPr>
              <a:t>JTF-CS</a:t>
            </a:r>
            <a:endParaRPr kumimoji="0" sz="1600" b="0" i="0" u="none" strike="noStrike" kern="1200" cap="none" spc="0" normalizeH="0" baseline="0" noProof="0">
              <a:ln>
                <a:noFill/>
              </a:ln>
              <a:solidFill>
                <a:prstClr val="black"/>
              </a:solidFill>
              <a:effectLst/>
              <a:uLnTx/>
              <a:uFillTx/>
              <a:latin typeface="Arial"/>
              <a:ea typeface="+mn-ea"/>
              <a:cs typeface="Arial"/>
            </a:endParaRPr>
          </a:p>
          <a:p>
            <a:pPr marL="0" marR="0" lvl="0" indent="0" algn="ctr" defTabSz="914400" rtl="0" eaLnBrk="1" fontAlgn="auto" latinLnBrk="0" hangingPunct="1">
              <a:lnSpc>
                <a:spcPct val="100000"/>
              </a:lnSpc>
              <a:spcBef>
                <a:spcPts val="5"/>
              </a:spcBef>
              <a:spcAft>
                <a:spcPts val="0"/>
              </a:spcAft>
              <a:buClrTx/>
              <a:buSzTx/>
              <a:buFontTx/>
              <a:buNone/>
              <a:tabLst/>
              <a:defRPr/>
            </a:pPr>
            <a:r>
              <a:rPr kumimoji="0" sz="1200" b="1" i="0" u="none" strike="noStrike" kern="1200" cap="none" spc="0" normalizeH="0" baseline="0" noProof="0" dirty="0">
                <a:ln>
                  <a:noFill/>
                </a:ln>
                <a:solidFill>
                  <a:prstClr val="black"/>
                </a:solidFill>
                <a:effectLst/>
                <a:uLnTx/>
                <a:uFillTx/>
                <a:latin typeface="Arial"/>
                <a:ea typeface="+mn-ea"/>
                <a:cs typeface="Arial"/>
              </a:rPr>
              <a:t>161</a:t>
            </a:r>
            <a:r>
              <a:rPr kumimoji="0" sz="1200" b="1" i="0" u="none" strike="noStrike" kern="1200" cap="none" spc="-40"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w/o</a:t>
            </a:r>
            <a:r>
              <a:rPr kumimoji="0" sz="1200" b="1" i="0" u="none" strike="noStrike" kern="1200" cap="none" spc="-35"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enablers</a:t>
            </a:r>
            <a:endParaRPr kumimoji="0" sz="1200" b="0" i="0" u="none" strike="noStrike" kern="1200" cap="none" spc="0" normalizeH="0" baseline="0" noProof="0">
              <a:ln>
                <a:noFill/>
              </a:ln>
              <a:solidFill>
                <a:prstClr val="black"/>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sz="1200" b="1" i="0" u="none" strike="noStrike" kern="1200" cap="none" spc="-5" normalizeH="0" baseline="0" noProof="0" dirty="0">
                <a:ln>
                  <a:noFill/>
                </a:ln>
                <a:solidFill>
                  <a:prstClr val="black"/>
                </a:solidFill>
                <a:effectLst/>
                <a:uLnTx/>
                <a:uFillTx/>
                <a:latin typeface="Arial"/>
                <a:ea typeface="+mn-ea"/>
                <a:cs typeface="Arial"/>
              </a:rPr>
              <a:t>~361</a:t>
            </a:r>
            <a:r>
              <a:rPr kumimoji="0" sz="1200" b="1" i="0" u="none" strike="noStrike" kern="1200" cap="none" spc="-30" normalizeH="0" baseline="0" noProof="0" dirty="0">
                <a:ln>
                  <a:noFill/>
                </a:ln>
                <a:solidFill>
                  <a:prstClr val="black"/>
                </a:solidFill>
                <a:effectLst/>
                <a:uLnTx/>
                <a:uFillTx/>
                <a:latin typeface="Arial"/>
                <a:ea typeface="+mn-ea"/>
                <a:cs typeface="Arial"/>
              </a:rPr>
              <a:t> </a:t>
            </a:r>
            <a:r>
              <a:rPr kumimoji="0" sz="1200" b="1" i="0" u="none" strike="noStrike" kern="1200" cap="none" spc="10" normalizeH="0" baseline="0" noProof="0" dirty="0">
                <a:ln>
                  <a:noFill/>
                </a:ln>
                <a:solidFill>
                  <a:prstClr val="black"/>
                </a:solidFill>
                <a:effectLst/>
                <a:uLnTx/>
                <a:uFillTx/>
                <a:latin typeface="Arial"/>
                <a:ea typeface="+mn-ea"/>
                <a:cs typeface="Arial"/>
              </a:rPr>
              <a:t>w/</a:t>
            </a:r>
            <a:r>
              <a:rPr kumimoji="0" sz="1200" b="1" i="0" u="none" strike="noStrike" kern="1200" cap="none" spc="-30"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enablers</a:t>
            </a:r>
            <a:r>
              <a:rPr kumimoji="0" sz="1200" b="1" i="0" u="none" strike="noStrike" kern="1200" cap="none" spc="-25"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(188)</a:t>
            </a:r>
            <a:endParaRPr kumimoji="0" sz="1200" b="0" i="0" u="none" strike="noStrike" kern="1200" cap="none" spc="0" normalizeH="0" baseline="0" noProof="0">
              <a:ln>
                <a:noFill/>
              </a:ln>
              <a:solidFill>
                <a:prstClr val="black"/>
              </a:solidFill>
              <a:effectLst/>
              <a:uLnTx/>
              <a:uFillTx/>
              <a:latin typeface="Arial"/>
              <a:ea typeface="+mn-ea"/>
              <a:cs typeface="Arial"/>
            </a:endParaRPr>
          </a:p>
        </p:txBody>
      </p:sp>
      <p:grpSp>
        <p:nvGrpSpPr>
          <p:cNvPr id="52" name="object 52"/>
          <p:cNvGrpSpPr/>
          <p:nvPr/>
        </p:nvGrpSpPr>
        <p:grpSpPr>
          <a:xfrm>
            <a:off x="89852" y="3022028"/>
            <a:ext cx="1388745" cy="3141345"/>
            <a:chOff x="89852" y="3022028"/>
            <a:chExt cx="1388745" cy="3141345"/>
          </a:xfrm>
        </p:grpSpPr>
        <p:sp>
          <p:nvSpPr>
            <p:cNvPr id="53" name="object 53"/>
            <p:cNvSpPr/>
            <p:nvPr/>
          </p:nvSpPr>
          <p:spPr>
            <a:xfrm>
              <a:off x="102869" y="3035046"/>
              <a:ext cx="1362710" cy="3115310"/>
            </a:xfrm>
            <a:custGeom>
              <a:avLst/>
              <a:gdLst/>
              <a:ahLst/>
              <a:cxnLst/>
              <a:rect l="l" t="t" r="r" b="b"/>
              <a:pathLst>
                <a:path w="1362710" h="3115310">
                  <a:moveTo>
                    <a:pt x="1362456" y="0"/>
                  </a:moveTo>
                  <a:lnTo>
                    <a:pt x="0" y="0"/>
                  </a:lnTo>
                  <a:lnTo>
                    <a:pt x="0" y="3115056"/>
                  </a:lnTo>
                  <a:lnTo>
                    <a:pt x="1362456" y="3115056"/>
                  </a:lnTo>
                  <a:lnTo>
                    <a:pt x="1362456" y="0"/>
                  </a:lnTo>
                  <a:close/>
                </a:path>
              </a:pathLst>
            </a:custGeom>
            <a:solidFill>
              <a:srgbClr val="C7A1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4" name="object 54"/>
            <p:cNvSpPr/>
            <p:nvPr/>
          </p:nvSpPr>
          <p:spPr>
            <a:xfrm>
              <a:off x="102869" y="3035046"/>
              <a:ext cx="1362710" cy="3115310"/>
            </a:xfrm>
            <a:custGeom>
              <a:avLst/>
              <a:gdLst/>
              <a:ahLst/>
              <a:cxnLst/>
              <a:rect l="l" t="t" r="r" b="b"/>
              <a:pathLst>
                <a:path w="1362710" h="3115310">
                  <a:moveTo>
                    <a:pt x="0" y="0"/>
                  </a:moveTo>
                  <a:lnTo>
                    <a:pt x="1362456" y="0"/>
                  </a:lnTo>
                  <a:lnTo>
                    <a:pt x="1362456" y="3115056"/>
                  </a:lnTo>
                  <a:lnTo>
                    <a:pt x="0" y="3115056"/>
                  </a:lnTo>
                  <a:lnTo>
                    <a:pt x="0" y="0"/>
                  </a:lnTo>
                  <a:close/>
                </a:path>
                <a:path w="1362710" h="3115310">
                  <a:moveTo>
                    <a:pt x="4572" y="1711452"/>
                  </a:moveTo>
                  <a:lnTo>
                    <a:pt x="1362456" y="1711452"/>
                  </a:lnTo>
                  <a:lnTo>
                    <a:pt x="1362456" y="2439924"/>
                  </a:lnTo>
                  <a:lnTo>
                    <a:pt x="4572" y="2439924"/>
                  </a:lnTo>
                  <a:lnTo>
                    <a:pt x="4572" y="1711452"/>
                  </a:lnTo>
                  <a:close/>
                </a:path>
              </a:pathLst>
            </a:custGeom>
            <a:ln w="25908">
              <a:solidFill>
                <a:srgbClr val="00946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5" name="object 55"/>
          <p:cNvSpPr txBox="1"/>
          <p:nvPr/>
        </p:nvSpPr>
        <p:spPr>
          <a:xfrm>
            <a:off x="200638" y="5510884"/>
            <a:ext cx="871855" cy="574040"/>
          </a:xfrm>
          <a:prstGeom prst="rect">
            <a:avLst/>
          </a:prstGeom>
        </p:spPr>
        <p:txBody>
          <a:bodyPr vert="horz" wrap="square" lIns="0" tIns="12700" rIns="0" bIns="0" rtlCol="0">
            <a:spAutoFit/>
          </a:bodyPr>
          <a:lstStyle/>
          <a:p>
            <a:pPr marL="12700" marR="5080" lvl="0" indent="0" algn="just" defTabSz="914400" rtl="0" eaLnBrk="1" fontAlgn="auto" latinLnBrk="0" hangingPunct="1">
              <a:lnSpc>
                <a:spcPct val="100000"/>
              </a:lnSpc>
              <a:spcBef>
                <a:spcPts val="100"/>
              </a:spcBef>
              <a:spcAft>
                <a:spcPts val="0"/>
              </a:spcAft>
              <a:buClrTx/>
              <a:buSzTx/>
              <a:buFontTx/>
              <a:buNone/>
              <a:tabLst/>
              <a:defRPr/>
            </a:pPr>
            <a:r>
              <a:rPr kumimoji="0" sz="1200" b="1" i="0" u="none" strike="noStrike" kern="1200" cap="none" spc="0" normalizeH="0" baseline="0" noProof="0" dirty="0">
                <a:ln>
                  <a:noFill/>
                </a:ln>
                <a:solidFill>
                  <a:prstClr val="black"/>
                </a:solidFill>
                <a:effectLst/>
                <a:uLnTx/>
                <a:uFillTx/>
                <a:latin typeface="Arial"/>
                <a:ea typeface="+mn-ea"/>
                <a:cs typeface="Arial"/>
              </a:rPr>
              <a:t>Pre</a:t>
            </a:r>
            <a:r>
              <a:rPr kumimoji="0" sz="1200" b="1" i="0" u="none" strike="noStrike" kern="1200" cap="none" spc="-5" normalizeH="0" baseline="0" noProof="0" dirty="0">
                <a:ln>
                  <a:noFill/>
                </a:ln>
                <a:solidFill>
                  <a:prstClr val="black"/>
                </a:solidFill>
                <a:effectLst/>
                <a:uLnTx/>
                <a:uFillTx/>
                <a:latin typeface="Arial"/>
                <a:ea typeface="+mn-ea"/>
                <a:cs typeface="Arial"/>
              </a:rPr>
              <a:t>p</a:t>
            </a:r>
            <a:r>
              <a:rPr kumimoji="0" sz="1200" b="1" i="0" u="none" strike="noStrike" kern="1200" cap="none" spc="5" normalizeH="0" baseline="0" noProof="0" dirty="0">
                <a:ln>
                  <a:noFill/>
                </a:ln>
                <a:solidFill>
                  <a:prstClr val="black"/>
                </a:solidFill>
                <a:effectLst/>
                <a:uLnTx/>
                <a:uFillTx/>
                <a:latin typeface="Arial"/>
                <a:ea typeface="+mn-ea"/>
                <a:cs typeface="Arial"/>
              </a:rPr>
              <a:t>a</a:t>
            </a:r>
            <a:r>
              <a:rPr kumimoji="0" sz="1200" b="1" i="0" u="none" strike="noStrike" kern="1200" cap="none" spc="0" normalizeH="0" baseline="0" noProof="0" dirty="0">
                <a:ln>
                  <a:noFill/>
                </a:ln>
                <a:solidFill>
                  <a:prstClr val="black"/>
                </a:solidFill>
                <a:effectLst/>
                <a:uLnTx/>
                <a:uFillTx/>
                <a:latin typeface="Arial"/>
                <a:ea typeface="+mn-ea"/>
                <a:cs typeface="Arial"/>
              </a:rPr>
              <a:t>red</a:t>
            </a:r>
            <a:r>
              <a:rPr kumimoji="0" sz="1200" b="1" i="0" u="none" strike="noStrike" kern="1200" cap="none" spc="-35"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t</a:t>
            </a:r>
            <a:r>
              <a:rPr kumimoji="0" sz="1200" b="1" i="0" u="none" strike="noStrike" kern="1200" cap="none" spc="0" normalizeH="0" baseline="0" noProof="0" dirty="0">
                <a:ln>
                  <a:noFill/>
                </a:ln>
                <a:solidFill>
                  <a:prstClr val="black"/>
                </a:solidFill>
                <a:effectLst/>
                <a:uLnTx/>
                <a:uFillTx/>
                <a:latin typeface="Arial"/>
                <a:ea typeface="+mn-ea"/>
                <a:cs typeface="Arial"/>
              </a:rPr>
              <a:t>o  </a:t>
            </a:r>
            <a:r>
              <a:rPr kumimoji="0" sz="1200" b="1" i="0" u="none" strike="noStrike" kern="1200" cap="none" spc="-5" normalizeH="0" baseline="0" noProof="0" dirty="0">
                <a:ln>
                  <a:noFill/>
                </a:ln>
                <a:solidFill>
                  <a:prstClr val="black"/>
                </a:solidFill>
                <a:effectLst/>
                <a:uLnTx/>
                <a:uFillTx/>
                <a:latin typeface="Arial"/>
                <a:ea typeface="+mn-ea"/>
                <a:cs typeface="Arial"/>
              </a:rPr>
              <a:t>D</a:t>
            </a:r>
            <a:r>
              <a:rPr kumimoji="0" sz="1200" b="1" i="0" u="none" strike="noStrike" kern="1200" cap="none" spc="0" normalizeH="0" baseline="0" noProof="0" dirty="0">
                <a:ln>
                  <a:noFill/>
                </a:ln>
                <a:solidFill>
                  <a:prstClr val="black"/>
                </a:solidFill>
                <a:effectLst/>
                <a:uLnTx/>
                <a:uFillTx/>
                <a:latin typeface="Arial"/>
                <a:ea typeface="+mn-ea"/>
                <a:cs typeface="Arial"/>
              </a:rPr>
              <a:t>e</a:t>
            </a:r>
            <a:r>
              <a:rPr kumimoji="0" sz="1200" b="1" i="0" u="none" strike="noStrike" kern="1200" cap="none" spc="-5" normalizeH="0" baseline="0" noProof="0" dirty="0">
                <a:ln>
                  <a:noFill/>
                </a:ln>
                <a:solidFill>
                  <a:prstClr val="black"/>
                </a:solidFill>
                <a:effectLst/>
                <a:uLnTx/>
                <a:uFillTx/>
                <a:latin typeface="Arial"/>
                <a:ea typeface="+mn-ea"/>
                <a:cs typeface="Arial"/>
              </a:rPr>
              <a:t>p</a:t>
            </a:r>
            <a:r>
              <a:rPr kumimoji="0" sz="1200" b="1" i="0" u="none" strike="noStrike" kern="1200" cap="none" spc="0" normalizeH="0" baseline="0" noProof="0" dirty="0">
                <a:ln>
                  <a:noFill/>
                </a:ln>
                <a:solidFill>
                  <a:prstClr val="black"/>
                </a:solidFill>
                <a:effectLst/>
                <a:uLnTx/>
                <a:uFillTx/>
                <a:latin typeface="Arial"/>
                <a:ea typeface="+mn-ea"/>
                <a:cs typeface="Arial"/>
              </a:rPr>
              <a:t>l</a:t>
            </a:r>
            <a:r>
              <a:rPr kumimoji="0" sz="1200" b="1" i="0" u="none" strike="noStrike" kern="1200" cap="none" spc="-5" normalizeH="0" baseline="0" noProof="0" dirty="0">
                <a:ln>
                  <a:noFill/>
                </a:ln>
                <a:solidFill>
                  <a:prstClr val="black"/>
                </a:solidFill>
                <a:effectLst/>
                <a:uLnTx/>
                <a:uFillTx/>
                <a:latin typeface="Arial"/>
                <a:ea typeface="+mn-ea"/>
                <a:cs typeface="Arial"/>
              </a:rPr>
              <a:t>o</a:t>
            </a:r>
            <a:r>
              <a:rPr kumimoji="0" sz="1200" b="1" i="0" u="none" strike="noStrike" kern="1200" cap="none" spc="0" normalizeH="0" baseline="0" noProof="0" dirty="0">
                <a:ln>
                  <a:noFill/>
                </a:ln>
                <a:solidFill>
                  <a:prstClr val="black"/>
                </a:solidFill>
                <a:effectLst/>
                <a:uLnTx/>
                <a:uFillTx/>
                <a:latin typeface="Arial"/>
                <a:ea typeface="+mn-ea"/>
                <a:cs typeface="Arial"/>
              </a:rPr>
              <a:t>y</a:t>
            </a:r>
            <a:r>
              <a:rPr kumimoji="0" sz="1200" b="1" i="0" u="none" strike="noStrike" kern="1200" cap="none" spc="-5" normalizeH="0" baseline="0" noProof="0" dirty="0">
                <a:ln>
                  <a:noFill/>
                </a:ln>
                <a:solidFill>
                  <a:prstClr val="black"/>
                </a:solidFill>
                <a:effectLst/>
                <a:uLnTx/>
                <a:uFillTx/>
                <a:latin typeface="Arial"/>
                <a:ea typeface="+mn-ea"/>
                <a:cs typeface="Arial"/>
              </a:rPr>
              <a:t> NLT  </a:t>
            </a:r>
            <a:r>
              <a:rPr kumimoji="0" sz="1200" b="1" i="0" u="none" strike="noStrike" kern="1200" cap="none" spc="-5" normalizeH="0" baseline="0" noProof="0" dirty="0">
                <a:ln>
                  <a:noFill/>
                </a:ln>
                <a:solidFill>
                  <a:srgbClr val="FF0000"/>
                </a:solidFill>
                <a:effectLst/>
                <a:uLnTx/>
                <a:uFillTx/>
                <a:latin typeface="Arial"/>
                <a:ea typeface="+mn-ea"/>
                <a:cs typeface="Arial"/>
              </a:rPr>
              <a:t>N+3</a:t>
            </a:r>
            <a:r>
              <a:rPr kumimoji="0" sz="1200" b="1" i="0" u="none" strike="noStrike" kern="1200" cap="none" spc="-25" normalizeH="0" baseline="0" noProof="0" dirty="0">
                <a:ln>
                  <a:noFill/>
                </a:ln>
                <a:solidFill>
                  <a:srgbClr val="FF0000"/>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Hours</a:t>
            </a:r>
            <a:endParaRPr kumimoji="0" sz="1200" b="0" i="0" u="none" strike="noStrike" kern="1200" cap="none" spc="0" normalizeH="0" baseline="0" noProof="0">
              <a:ln>
                <a:noFill/>
              </a:ln>
              <a:solidFill>
                <a:prstClr val="black"/>
              </a:solidFill>
              <a:effectLst/>
              <a:uLnTx/>
              <a:uFillTx/>
              <a:latin typeface="Arial"/>
              <a:ea typeface="+mn-ea"/>
              <a:cs typeface="Arial"/>
            </a:endParaRPr>
          </a:p>
        </p:txBody>
      </p:sp>
      <p:sp>
        <p:nvSpPr>
          <p:cNvPr id="56" name="object 56"/>
          <p:cNvSpPr txBox="1"/>
          <p:nvPr/>
        </p:nvSpPr>
        <p:spPr>
          <a:xfrm>
            <a:off x="216400" y="3066069"/>
            <a:ext cx="1130935" cy="1643380"/>
          </a:xfrm>
          <a:prstGeom prst="rect">
            <a:avLst/>
          </a:prstGeom>
        </p:spPr>
        <p:txBody>
          <a:bodyPr vert="horz" wrap="square" lIns="0" tIns="13335" rIns="0" bIns="0" rtlCol="0">
            <a:spAutoFit/>
          </a:bodyPr>
          <a:lstStyle/>
          <a:p>
            <a:pPr marL="12700" marR="5080" lvl="0" indent="-635" algn="ctr" defTabSz="914400" rtl="0" eaLnBrk="1" fontAlgn="auto" latinLnBrk="0" hangingPunct="1">
              <a:lnSpc>
                <a:spcPct val="100000"/>
              </a:lnSpc>
              <a:spcBef>
                <a:spcPts val="105"/>
              </a:spcBef>
              <a:spcAft>
                <a:spcPts val="0"/>
              </a:spcAft>
              <a:buClrTx/>
              <a:buSzTx/>
              <a:buFontTx/>
              <a:buNone/>
              <a:tabLst/>
              <a:defRPr/>
            </a:pPr>
            <a:r>
              <a:rPr kumimoji="0" sz="1400" b="1" i="0" u="none" strike="noStrike" kern="1200" cap="none" spc="-5" normalizeH="0" baseline="0" noProof="0" dirty="0">
                <a:ln>
                  <a:noFill/>
                </a:ln>
                <a:solidFill>
                  <a:prstClr val="black"/>
                </a:solidFill>
                <a:effectLst/>
                <a:uLnTx/>
                <a:uFillTx/>
                <a:latin typeface="Arial"/>
                <a:ea typeface="+mn-ea"/>
                <a:cs typeface="Arial"/>
              </a:rPr>
              <a:t>Weapons </a:t>
            </a:r>
            <a:r>
              <a:rPr kumimoji="0" sz="1400" b="1" i="0" u="none" strike="noStrike" kern="1200" cap="none" spc="-10" normalizeH="0" baseline="0" noProof="0" dirty="0">
                <a:ln>
                  <a:noFill/>
                </a:ln>
                <a:solidFill>
                  <a:prstClr val="black"/>
                </a:solidFill>
                <a:effectLst/>
                <a:uLnTx/>
                <a:uFillTx/>
                <a:latin typeface="Arial"/>
                <a:ea typeface="+mn-ea"/>
                <a:cs typeface="Arial"/>
              </a:rPr>
              <a:t>of </a:t>
            </a:r>
            <a:r>
              <a:rPr kumimoji="0" sz="1400" b="1" i="0" u="none" strike="noStrike" kern="1200" cap="none" spc="-5" normalizeH="0" baseline="0" noProof="0" dirty="0">
                <a:ln>
                  <a:noFill/>
                </a:ln>
                <a:solidFill>
                  <a:prstClr val="black"/>
                </a:solidFill>
                <a:effectLst/>
                <a:uLnTx/>
                <a:uFillTx/>
                <a:latin typeface="Arial"/>
                <a:ea typeface="+mn-ea"/>
                <a:cs typeface="Arial"/>
              </a:rPr>
              <a:t> </a:t>
            </a:r>
            <a:r>
              <a:rPr kumimoji="0" sz="1400" b="1" i="0" u="none" strike="noStrike" kern="1200" cap="none" spc="0" normalizeH="0" baseline="0" noProof="0" dirty="0">
                <a:ln>
                  <a:noFill/>
                </a:ln>
                <a:solidFill>
                  <a:prstClr val="black"/>
                </a:solidFill>
                <a:effectLst/>
                <a:uLnTx/>
                <a:uFillTx/>
                <a:latin typeface="Arial"/>
                <a:ea typeface="+mn-ea"/>
                <a:cs typeface="Arial"/>
              </a:rPr>
              <a:t>Mass </a:t>
            </a:r>
            <a:r>
              <a:rPr kumimoji="0" sz="1400" b="1" i="0" u="none" strike="noStrike" kern="1200" cap="none" spc="5" normalizeH="0" baseline="0" noProof="0" dirty="0">
                <a:ln>
                  <a:noFill/>
                </a:ln>
                <a:solidFill>
                  <a:prstClr val="black"/>
                </a:solidFill>
                <a:effectLst/>
                <a:uLnTx/>
                <a:uFillTx/>
                <a:latin typeface="Arial"/>
                <a:ea typeface="+mn-ea"/>
                <a:cs typeface="Arial"/>
              </a:rPr>
              <a:t> </a:t>
            </a:r>
            <a:r>
              <a:rPr kumimoji="0" sz="1400" b="1" i="0" u="none" strike="noStrike" kern="1200" cap="none" spc="-5" normalizeH="0" baseline="0" noProof="0" dirty="0">
                <a:ln>
                  <a:noFill/>
                </a:ln>
                <a:solidFill>
                  <a:prstClr val="black"/>
                </a:solidFill>
                <a:effectLst/>
                <a:uLnTx/>
                <a:uFillTx/>
                <a:latin typeface="Arial"/>
                <a:ea typeface="+mn-ea"/>
                <a:cs typeface="Arial"/>
              </a:rPr>
              <a:t>Destruction </a:t>
            </a:r>
            <a:r>
              <a:rPr kumimoji="0" sz="1400" b="1" i="0" u="none" strike="noStrike" kern="1200" cap="none" spc="0" normalizeH="0" baseline="0" noProof="0" dirty="0">
                <a:ln>
                  <a:noFill/>
                </a:ln>
                <a:solidFill>
                  <a:prstClr val="black"/>
                </a:solidFill>
                <a:effectLst/>
                <a:uLnTx/>
                <a:uFillTx/>
                <a:latin typeface="Arial"/>
                <a:ea typeface="+mn-ea"/>
                <a:cs typeface="Arial"/>
              </a:rPr>
              <a:t> </a:t>
            </a:r>
            <a:r>
              <a:rPr kumimoji="0" sz="1400" b="1" i="0" u="none" strike="noStrike" kern="1200" cap="none" spc="-5" normalizeH="0" baseline="0" noProof="0" dirty="0">
                <a:ln>
                  <a:noFill/>
                </a:ln>
                <a:solidFill>
                  <a:prstClr val="black"/>
                </a:solidFill>
                <a:effectLst/>
                <a:uLnTx/>
                <a:uFillTx/>
                <a:latin typeface="Arial"/>
                <a:ea typeface="+mn-ea"/>
                <a:cs typeface="Arial"/>
              </a:rPr>
              <a:t>Civil</a:t>
            </a:r>
            <a:r>
              <a:rPr kumimoji="0" sz="1400" b="1" i="0" u="none" strike="noStrike" kern="1200" cap="none" spc="-80" normalizeH="0" baseline="0" noProof="0" dirty="0">
                <a:ln>
                  <a:noFill/>
                </a:ln>
                <a:solidFill>
                  <a:prstClr val="black"/>
                </a:solidFill>
                <a:effectLst/>
                <a:uLnTx/>
                <a:uFillTx/>
                <a:latin typeface="Arial"/>
                <a:ea typeface="+mn-ea"/>
                <a:cs typeface="Arial"/>
              </a:rPr>
              <a:t> </a:t>
            </a:r>
            <a:r>
              <a:rPr kumimoji="0" sz="1400" b="1" i="0" u="none" strike="noStrike" kern="1200" cap="none" spc="-5" normalizeH="0" baseline="0" noProof="0" dirty="0">
                <a:ln>
                  <a:noFill/>
                </a:ln>
                <a:solidFill>
                  <a:prstClr val="black"/>
                </a:solidFill>
                <a:effectLst/>
                <a:uLnTx/>
                <a:uFillTx/>
                <a:latin typeface="Arial"/>
                <a:ea typeface="+mn-ea"/>
                <a:cs typeface="Arial"/>
              </a:rPr>
              <a:t>Support </a:t>
            </a:r>
            <a:r>
              <a:rPr kumimoji="0" sz="1400" b="1" i="0" u="none" strike="noStrike" kern="1200" cap="none" spc="-375" normalizeH="0" baseline="0" noProof="0" dirty="0">
                <a:ln>
                  <a:noFill/>
                </a:ln>
                <a:solidFill>
                  <a:prstClr val="black"/>
                </a:solidFill>
                <a:effectLst/>
                <a:uLnTx/>
                <a:uFillTx/>
                <a:latin typeface="Arial"/>
                <a:ea typeface="+mn-ea"/>
                <a:cs typeface="Arial"/>
              </a:rPr>
              <a:t> </a:t>
            </a:r>
            <a:r>
              <a:rPr kumimoji="0" sz="1400" b="1" i="0" u="none" strike="noStrike" kern="1200" cap="none" spc="-5" normalizeH="0" baseline="0" noProof="0" dirty="0">
                <a:ln>
                  <a:noFill/>
                </a:ln>
                <a:solidFill>
                  <a:prstClr val="black"/>
                </a:solidFill>
                <a:effectLst/>
                <a:uLnTx/>
                <a:uFillTx/>
                <a:latin typeface="Arial"/>
                <a:ea typeface="+mn-ea"/>
                <a:cs typeface="Arial"/>
              </a:rPr>
              <a:t>Teams </a:t>
            </a:r>
            <a:r>
              <a:rPr kumimoji="0" sz="1400" b="1" i="0" u="none" strike="noStrike" kern="1200" cap="none" spc="0" normalizeH="0" baseline="0" noProof="0" dirty="0">
                <a:ln>
                  <a:noFill/>
                </a:ln>
                <a:solidFill>
                  <a:prstClr val="black"/>
                </a:solidFill>
                <a:effectLst/>
                <a:uLnTx/>
                <a:uFillTx/>
                <a:latin typeface="Arial"/>
                <a:ea typeface="+mn-ea"/>
                <a:cs typeface="Arial"/>
              </a:rPr>
              <a:t> </a:t>
            </a:r>
            <a:r>
              <a:rPr kumimoji="0" sz="1400" b="1" i="0" u="none" strike="noStrike" kern="1200" cap="none" spc="-5" normalizeH="0" baseline="0" noProof="0" dirty="0">
                <a:ln>
                  <a:noFill/>
                </a:ln>
                <a:solidFill>
                  <a:prstClr val="black"/>
                </a:solidFill>
                <a:effectLst/>
                <a:uLnTx/>
                <a:uFillTx/>
                <a:latin typeface="Arial"/>
                <a:ea typeface="+mn-ea"/>
                <a:cs typeface="Arial"/>
              </a:rPr>
              <a:t>(WMD-CST)</a:t>
            </a:r>
            <a:endParaRPr kumimoji="0" sz="1400" b="0" i="0" u="none" strike="noStrike" kern="1200" cap="none" spc="0" normalizeH="0" baseline="0" noProof="0">
              <a:ln>
                <a:noFill/>
              </a:ln>
              <a:solidFill>
                <a:prstClr val="black"/>
              </a:solidFill>
              <a:effectLst/>
              <a:uLnTx/>
              <a:uFillTx/>
              <a:latin typeface="Arial"/>
              <a:ea typeface="+mn-ea"/>
              <a:cs typeface="Arial"/>
            </a:endParaRPr>
          </a:p>
          <a:p>
            <a:pPr marL="0" marR="0" lvl="0" indent="0" algn="ctr" defTabSz="914400" rtl="0" eaLnBrk="1" fontAlgn="auto" latinLnBrk="0" hangingPunct="1">
              <a:lnSpc>
                <a:spcPct val="100000"/>
              </a:lnSpc>
              <a:spcBef>
                <a:spcPts val="10"/>
              </a:spcBef>
              <a:spcAft>
                <a:spcPts val="0"/>
              </a:spcAft>
              <a:buClrTx/>
              <a:buSzTx/>
              <a:buFontTx/>
              <a:buNone/>
              <a:tabLst/>
              <a:defRPr/>
            </a:pPr>
            <a:r>
              <a:rPr kumimoji="0" sz="1100" b="1" i="0" u="none" strike="noStrike" kern="1200" cap="none" spc="0" normalizeH="0" baseline="0" noProof="0" dirty="0">
                <a:ln>
                  <a:noFill/>
                </a:ln>
                <a:solidFill>
                  <a:prstClr val="black"/>
                </a:solidFill>
                <a:effectLst/>
                <a:uLnTx/>
                <a:uFillTx/>
                <a:latin typeface="Arial"/>
                <a:ea typeface="+mn-ea"/>
                <a:cs typeface="Arial"/>
              </a:rPr>
              <a:t>(57</a:t>
            </a:r>
            <a:r>
              <a:rPr kumimoji="0" sz="1100" b="1" i="0" u="none" strike="noStrike" kern="1200" cap="none" spc="-60" normalizeH="0" baseline="0" noProof="0" dirty="0">
                <a:ln>
                  <a:noFill/>
                </a:ln>
                <a:solidFill>
                  <a:prstClr val="black"/>
                </a:solidFill>
                <a:effectLst/>
                <a:uLnTx/>
                <a:uFillTx/>
                <a:latin typeface="Arial"/>
                <a:ea typeface="+mn-ea"/>
                <a:cs typeface="Arial"/>
              </a:rPr>
              <a:t> </a:t>
            </a:r>
            <a:r>
              <a:rPr kumimoji="0" sz="1100" b="1" i="0" u="none" strike="noStrike" kern="1200" cap="none" spc="-5" normalizeH="0" baseline="0" noProof="0" dirty="0">
                <a:ln>
                  <a:noFill/>
                </a:ln>
                <a:solidFill>
                  <a:prstClr val="black"/>
                </a:solidFill>
                <a:effectLst/>
                <a:uLnTx/>
                <a:uFillTx/>
                <a:latin typeface="Arial"/>
                <a:ea typeface="+mn-ea"/>
                <a:cs typeface="Arial"/>
              </a:rPr>
              <a:t>Teams)</a:t>
            </a:r>
            <a:endParaRPr kumimoji="0" sz="1100" b="0" i="0" u="none" strike="noStrike" kern="1200" cap="none" spc="0" normalizeH="0" baseline="0" noProof="0">
              <a:ln>
                <a:noFill/>
              </a:ln>
              <a:solidFill>
                <a:prstClr val="black"/>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sz="1100" b="1" i="0" u="none" strike="noStrike" kern="1200" cap="none" spc="-5" normalizeH="0" baseline="0" noProof="0" dirty="0">
                <a:ln>
                  <a:noFill/>
                </a:ln>
                <a:solidFill>
                  <a:prstClr val="black"/>
                </a:solidFill>
                <a:effectLst/>
                <a:uLnTx/>
                <a:uFillTx/>
                <a:latin typeface="Arial"/>
                <a:ea typeface="+mn-ea"/>
                <a:cs typeface="Arial"/>
              </a:rPr>
              <a:t>22</a:t>
            </a:r>
            <a:r>
              <a:rPr kumimoji="0" sz="1100" b="1" i="0" u="none" strike="noStrike" kern="1200" cap="none" spc="-35" normalizeH="0" baseline="0" noProof="0" dirty="0">
                <a:ln>
                  <a:noFill/>
                </a:ln>
                <a:solidFill>
                  <a:prstClr val="black"/>
                </a:solidFill>
                <a:effectLst/>
                <a:uLnTx/>
                <a:uFillTx/>
                <a:latin typeface="Arial"/>
                <a:ea typeface="+mn-ea"/>
                <a:cs typeface="Arial"/>
              </a:rPr>
              <a:t> </a:t>
            </a:r>
            <a:r>
              <a:rPr kumimoji="0" sz="1100" b="1" i="0" u="none" strike="noStrike" kern="1200" cap="none" spc="0" normalizeH="0" baseline="0" noProof="0" dirty="0">
                <a:ln>
                  <a:noFill/>
                </a:ln>
                <a:solidFill>
                  <a:prstClr val="black"/>
                </a:solidFill>
                <a:effectLst/>
                <a:uLnTx/>
                <a:uFillTx/>
                <a:latin typeface="Arial"/>
                <a:ea typeface="+mn-ea"/>
                <a:cs typeface="Arial"/>
              </a:rPr>
              <a:t>/</a:t>
            </a:r>
            <a:r>
              <a:rPr kumimoji="0" sz="1100" b="1" i="0" u="none" strike="noStrike" kern="1200" cap="none" spc="-40" normalizeH="0" baseline="0" noProof="0" dirty="0">
                <a:ln>
                  <a:noFill/>
                </a:ln>
                <a:solidFill>
                  <a:prstClr val="black"/>
                </a:solidFill>
                <a:effectLst/>
                <a:uLnTx/>
                <a:uFillTx/>
                <a:latin typeface="Arial"/>
                <a:ea typeface="+mn-ea"/>
                <a:cs typeface="Arial"/>
              </a:rPr>
              <a:t> </a:t>
            </a:r>
            <a:r>
              <a:rPr kumimoji="0" sz="1100" b="1" i="0" u="none" strike="noStrike" kern="1200" cap="none" spc="-5" normalizeH="0" baseline="0" noProof="0" dirty="0">
                <a:ln>
                  <a:noFill/>
                </a:ln>
                <a:solidFill>
                  <a:prstClr val="black"/>
                </a:solidFill>
                <a:effectLst/>
                <a:uLnTx/>
                <a:uFillTx/>
                <a:latin typeface="Arial"/>
                <a:ea typeface="+mn-ea"/>
                <a:cs typeface="Arial"/>
              </a:rPr>
              <a:t>1,254</a:t>
            </a:r>
            <a:endParaRPr kumimoji="0" sz="1100" b="0" i="0" u="none" strike="noStrike" kern="1200" cap="none" spc="0" normalizeH="0" baseline="0" noProof="0">
              <a:ln>
                <a:noFill/>
              </a:ln>
              <a:solidFill>
                <a:prstClr val="black"/>
              </a:solidFill>
              <a:effectLst/>
              <a:uLnTx/>
              <a:uFillTx/>
              <a:latin typeface="Arial"/>
              <a:ea typeface="+mn-ea"/>
              <a:cs typeface="Arial"/>
            </a:endParaRPr>
          </a:p>
        </p:txBody>
      </p:sp>
      <p:sp>
        <p:nvSpPr>
          <p:cNvPr id="57" name="object 57"/>
          <p:cNvSpPr txBox="1"/>
          <p:nvPr/>
        </p:nvSpPr>
        <p:spPr>
          <a:xfrm>
            <a:off x="205845" y="4855386"/>
            <a:ext cx="1085850" cy="57404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200" b="0" i="0" u="none" strike="noStrike" kern="1200" cap="none" spc="-5" normalizeH="0" baseline="0" noProof="0" dirty="0">
                <a:ln>
                  <a:noFill/>
                </a:ln>
                <a:solidFill>
                  <a:prstClr val="black"/>
                </a:solidFill>
                <a:effectLst/>
                <a:uLnTx/>
                <a:uFillTx/>
                <a:latin typeface="Arial"/>
                <a:ea typeface="+mn-ea"/>
                <a:cs typeface="Arial"/>
              </a:rPr>
              <a:t>-</a:t>
            </a:r>
            <a:r>
              <a:rPr kumimoji="0" sz="1200" b="1" i="0" u="none" strike="noStrike" kern="1200" cap="none" spc="-5" normalizeH="0" baseline="0" noProof="0" dirty="0">
                <a:ln>
                  <a:noFill/>
                </a:ln>
                <a:solidFill>
                  <a:prstClr val="black"/>
                </a:solidFill>
                <a:effectLst/>
                <a:uLnTx/>
                <a:uFillTx/>
                <a:latin typeface="Arial"/>
                <a:ea typeface="+mn-ea"/>
                <a:cs typeface="Arial"/>
              </a:rPr>
              <a:t>Detection</a:t>
            </a:r>
            <a:r>
              <a:rPr kumimoji="0" sz="1200" b="1" i="0" u="none" strike="noStrike" kern="1200" cap="none" spc="-40" normalizeH="0" baseline="0" noProof="0" dirty="0">
                <a:ln>
                  <a:noFill/>
                </a:ln>
                <a:solidFill>
                  <a:prstClr val="black"/>
                </a:solidFill>
                <a:effectLst/>
                <a:uLnTx/>
                <a:uFillTx/>
                <a:latin typeface="Arial"/>
                <a:ea typeface="+mn-ea"/>
                <a:cs typeface="Arial"/>
              </a:rPr>
              <a:t> </a:t>
            </a:r>
            <a:r>
              <a:rPr kumimoji="0" sz="1200" b="1" i="0" u="none" strike="noStrike" kern="1200" cap="none" spc="0" normalizeH="0" baseline="0" noProof="0" dirty="0">
                <a:ln>
                  <a:noFill/>
                </a:ln>
                <a:solidFill>
                  <a:prstClr val="black"/>
                </a:solidFill>
                <a:effectLst/>
                <a:uLnTx/>
                <a:uFillTx/>
                <a:latin typeface="Arial"/>
                <a:ea typeface="+mn-ea"/>
                <a:cs typeface="Arial"/>
              </a:rPr>
              <a:t>/</a:t>
            </a:r>
            <a:r>
              <a:rPr kumimoji="0" sz="1200" b="1" i="0" u="none" strike="noStrike" kern="1200" cap="none" spc="-10" normalizeH="0" baseline="0" noProof="0" dirty="0">
                <a:ln>
                  <a:noFill/>
                </a:ln>
                <a:solidFill>
                  <a:prstClr val="black"/>
                </a:solidFill>
                <a:effectLst/>
                <a:uLnTx/>
                <a:uFillTx/>
                <a:latin typeface="Arial"/>
                <a:ea typeface="+mn-ea"/>
                <a:cs typeface="Arial"/>
              </a:rPr>
              <a:t> </a:t>
            </a:r>
            <a:r>
              <a:rPr kumimoji="0" sz="1200" b="1" i="0" u="none" strike="noStrike" kern="1200" cap="none" spc="0" normalizeH="0" baseline="0" noProof="0" dirty="0">
                <a:ln>
                  <a:noFill/>
                </a:ln>
                <a:solidFill>
                  <a:prstClr val="black"/>
                </a:solidFill>
                <a:effectLst/>
                <a:uLnTx/>
                <a:uFillTx/>
                <a:latin typeface="Arial"/>
                <a:ea typeface="+mn-ea"/>
                <a:cs typeface="Arial"/>
              </a:rPr>
              <a:t>ID</a:t>
            </a:r>
            <a:endParaRPr kumimoji="0" sz="1200" b="0" i="0" u="none" strike="noStrike" kern="1200" cap="none" spc="0" normalizeH="0" baseline="0" noProof="0">
              <a:ln>
                <a:noFill/>
              </a:ln>
              <a:solidFill>
                <a:prstClr val="black"/>
              </a:solidFill>
              <a:effectLst/>
              <a:uLnTx/>
              <a:uFillTx/>
              <a:latin typeface="Arial"/>
              <a:ea typeface="+mn-ea"/>
              <a:cs typeface="Arial"/>
            </a:endParaRPr>
          </a:p>
          <a:p>
            <a:pPr marL="12700" marR="5080" lvl="0" indent="0" algn="l" defTabSz="914400" rtl="0" eaLnBrk="1" fontAlgn="auto" latinLnBrk="0" hangingPunct="1">
              <a:lnSpc>
                <a:spcPct val="100000"/>
              </a:lnSpc>
              <a:spcBef>
                <a:spcPts val="0"/>
              </a:spcBef>
              <a:spcAft>
                <a:spcPts val="0"/>
              </a:spcAft>
              <a:buClrTx/>
              <a:buSzTx/>
              <a:buFontTx/>
              <a:buNone/>
              <a:tabLst/>
              <a:defRPr/>
            </a:pPr>
            <a:r>
              <a:rPr kumimoji="0" sz="1200" b="0" i="0" u="none" strike="noStrike" kern="1200" cap="none" spc="-5" normalizeH="0" baseline="0" noProof="0" dirty="0">
                <a:ln>
                  <a:noFill/>
                </a:ln>
                <a:solidFill>
                  <a:prstClr val="black"/>
                </a:solidFill>
                <a:effectLst/>
                <a:uLnTx/>
                <a:uFillTx/>
                <a:latin typeface="Arial"/>
                <a:ea typeface="+mn-ea"/>
                <a:cs typeface="Arial"/>
              </a:rPr>
              <a:t>-</a:t>
            </a:r>
            <a:r>
              <a:rPr kumimoji="0" sz="1200" b="1" i="0" u="none" strike="noStrike" kern="1200" cap="none" spc="-5" normalizeH="0" baseline="0" noProof="0" dirty="0">
                <a:ln>
                  <a:noFill/>
                </a:ln>
                <a:solidFill>
                  <a:prstClr val="black"/>
                </a:solidFill>
                <a:effectLst/>
                <a:uLnTx/>
                <a:uFillTx/>
                <a:latin typeface="Arial"/>
                <a:ea typeface="+mn-ea"/>
                <a:cs typeface="Arial"/>
              </a:rPr>
              <a:t>Rapid</a:t>
            </a:r>
            <a:r>
              <a:rPr kumimoji="0" sz="1200" b="1" i="0" u="none" strike="noStrike" kern="1200" cap="none" spc="-60"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Hazmat </a:t>
            </a:r>
            <a:r>
              <a:rPr kumimoji="0" sz="1200" b="1" i="0" u="none" strike="noStrike" kern="1200" cap="none" spc="-315"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Assessment</a:t>
            </a:r>
            <a:endParaRPr kumimoji="0" sz="1200" b="0" i="0" u="none" strike="noStrike" kern="1200" cap="none" spc="0" normalizeH="0" baseline="0" noProof="0">
              <a:ln>
                <a:noFill/>
              </a:ln>
              <a:solidFill>
                <a:prstClr val="black"/>
              </a:solidFill>
              <a:effectLst/>
              <a:uLnTx/>
              <a:uFillTx/>
              <a:latin typeface="Arial"/>
              <a:ea typeface="+mn-ea"/>
              <a:cs typeface="Arial"/>
            </a:endParaRPr>
          </a:p>
        </p:txBody>
      </p:sp>
      <p:grpSp>
        <p:nvGrpSpPr>
          <p:cNvPr id="58" name="object 58"/>
          <p:cNvGrpSpPr/>
          <p:nvPr/>
        </p:nvGrpSpPr>
        <p:grpSpPr>
          <a:xfrm>
            <a:off x="4649660" y="5469572"/>
            <a:ext cx="2612390" cy="702945"/>
            <a:chOff x="4649660" y="5469572"/>
            <a:chExt cx="2612390" cy="702945"/>
          </a:xfrm>
        </p:grpSpPr>
        <p:sp>
          <p:nvSpPr>
            <p:cNvPr id="59" name="object 59"/>
            <p:cNvSpPr/>
            <p:nvPr/>
          </p:nvSpPr>
          <p:spPr>
            <a:xfrm>
              <a:off x="4662677" y="5482589"/>
              <a:ext cx="2586355" cy="676910"/>
            </a:xfrm>
            <a:custGeom>
              <a:avLst/>
              <a:gdLst/>
              <a:ahLst/>
              <a:cxnLst/>
              <a:rect l="l" t="t" r="r" b="b"/>
              <a:pathLst>
                <a:path w="2586354" h="676910">
                  <a:moveTo>
                    <a:pt x="2586228" y="0"/>
                  </a:moveTo>
                  <a:lnTo>
                    <a:pt x="0" y="0"/>
                  </a:lnTo>
                  <a:lnTo>
                    <a:pt x="0" y="676656"/>
                  </a:lnTo>
                  <a:lnTo>
                    <a:pt x="2586228" y="676656"/>
                  </a:lnTo>
                  <a:lnTo>
                    <a:pt x="2586228" y="0"/>
                  </a:lnTo>
                  <a:close/>
                </a:path>
              </a:pathLst>
            </a:custGeom>
            <a:solidFill>
              <a:srgbClr val="07DDE8"/>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0" name="object 60"/>
            <p:cNvSpPr/>
            <p:nvPr/>
          </p:nvSpPr>
          <p:spPr>
            <a:xfrm>
              <a:off x="4662677" y="5482589"/>
              <a:ext cx="2586355" cy="676910"/>
            </a:xfrm>
            <a:custGeom>
              <a:avLst/>
              <a:gdLst/>
              <a:ahLst/>
              <a:cxnLst/>
              <a:rect l="l" t="t" r="r" b="b"/>
              <a:pathLst>
                <a:path w="2586354" h="676910">
                  <a:moveTo>
                    <a:pt x="0" y="0"/>
                  </a:moveTo>
                  <a:lnTo>
                    <a:pt x="2586228" y="0"/>
                  </a:lnTo>
                  <a:lnTo>
                    <a:pt x="2586228" y="676656"/>
                  </a:lnTo>
                  <a:lnTo>
                    <a:pt x="0" y="676656"/>
                  </a:lnTo>
                  <a:lnTo>
                    <a:pt x="0" y="0"/>
                  </a:lnTo>
                  <a:close/>
                </a:path>
              </a:pathLst>
            </a:custGeom>
            <a:ln w="25908">
              <a:solidFill>
                <a:srgbClr val="00946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1" name="object 61"/>
          <p:cNvSpPr txBox="1"/>
          <p:nvPr/>
        </p:nvSpPr>
        <p:spPr>
          <a:xfrm>
            <a:off x="4765191" y="5503735"/>
            <a:ext cx="1579880" cy="574040"/>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sz="1200" b="1" i="0" u="none" strike="noStrike" kern="1200" cap="none" spc="0" normalizeH="0" baseline="0" noProof="0" dirty="0">
                <a:ln>
                  <a:noFill/>
                </a:ln>
                <a:solidFill>
                  <a:prstClr val="black"/>
                </a:solidFill>
                <a:effectLst/>
                <a:uLnTx/>
                <a:uFillTx/>
                <a:latin typeface="Arial"/>
                <a:ea typeface="+mn-ea"/>
                <a:cs typeface="Arial"/>
              </a:rPr>
              <a:t>Prepared </a:t>
            </a:r>
            <a:r>
              <a:rPr kumimoji="0" sz="1200" b="1" i="0" u="none" strike="noStrike" kern="1200" cap="none" spc="-5" normalizeH="0" baseline="0" noProof="0" dirty="0">
                <a:ln>
                  <a:noFill/>
                </a:ln>
                <a:solidFill>
                  <a:prstClr val="black"/>
                </a:solidFill>
                <a:effectLst/>
                <a:uLnTx/>
                <a:uFillTx/>
                <a:latin typeface="Arial"/>
                <a:ea typeface="+mn-ea"/>
                <a:cs typeface="Arial"/>
              </a:rPr>
              <a:t>to Deploy </a:t>
            </a:r>
            <a:r>
              <a:rPr kumimoji="0" sz="1200" b="1" i="0" u="none" strike="noStrike" kern="1200" cap="none" spc="0"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FP</a:t>
            </a:r>
            <a:r>
              <a:rPr kumimoji="0" sz="1200" b="1" i="0" u="none" strike="noStrike" kern="1200" cap="none" spc="-15" normalizeH="0" baseline="0" noProof="0" dirty="0">
                <a:ln>
                  <a:noFill/>
                </a:ln>
                <a:solidFill>
                  <a:prstClr val="black"/>
                </a:solidFill>
                <a:effectLst/>
                <a:uLnTx/>
                <a:uFillTx/>
                <a:latin typeface="Arial"/>
                <a:ea typeface="+mn-ea"/>
                <a:cs typeface="Arial"/>
              </a:rPr>
              <a:t> </a:t>
            </a:r>
            <a:r>
              <a:rPr kumimoji="0" sz="1200" b="1" i="0" u="none" strike="noStrike" kern="1200" cap="none" spc="0" normalizeH="0" baseline="0" noProof="0" dirty="0">
                <a:ln>
                  <a:noFill/>
                </a:ln>
                <a:solidFill>
                  <a:prstClr val="black"/>
                </a:solidFill>
                <a:effectLst/>
                <a:uLnTx/>
                <a:uFillTx/>
                <a:latin typeface="Arial"/>
                <a:ea typeface="+mn-ea"/>
                <a:cs typeface="Arial"/>
              </a:rPr>
              <a:t>1</a:t>
            </a:r>
            <a:r>
              <a:rPr kumimoji="0" sz="1200" b="1" i="0" u="none" strike="noStrike" kern="1200" cap="none" spc="-10"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NLT</a:t>
            </a:r>
            <a:r>
              <a:rPr kumimoji="0" sz="1200" b="1" i="0" u="none" strike="noStrike" kern="1200" cap="none" spc="-20"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srgbClr val="FF0000"/>
                </a:solidFill>
                <a:effectLst/>
                <a:uLnTx/>
                <a:uFillTx/>
                <a:latin typeface="Arial"/>
                <a:ea typeface="+mn-ea"/>
                <a:cs typeface="Arial"/>
              </a:rPr>
              <a:t>N+24</a:t>
            </a:r>
            <a:r>
              <a:rPr kumimoji="0" sz="1200" b="1" i="0" u="none" strike="noStrike" kern="1200" cap="none" spc="-25" normalizeH="0" baseline="0" noProof="0" dirty="0">
                <a:ln>
                  <a:noFill/>
                </a:ln>
                <a:solidFill>
                  <a:srgbClr val="FF0000"/>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Hours </a:t>
            </a:r>
            <a:r>
              <a:rPr kumimoji="0" sz="1200" b="1" i="0" u="none" strike="noStrike" kern="1200" cap="none" spc="-320"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FP</a:t>
            </a:r>
            <a:r>
              <a:rPr kumimoji="0" sz="1200" b="1" i="0" u="none" strike="noStrike" kern="1200" cap="none" spc="-15" normalizeH="0" baseline="0" noProof="0" dirty="0">
                <a:ln>
                  <a:noFill/>
                </a:ln>
                <a:solidFill>
                  <a:prstClr val="black"/>
                </a:solidFill>
                <a:effectLst/>
                <a:uLnTx/>
                <a:uFillTx/>
                <a:latin typeface="Arial"/>
                <a:ea typeface="+mn-ea"/>
                <a:cs typeface="Arial"/>
              </a:rPr>
              <a:t> </a:t>
            </a:r>
            <a:r>
              <a:rPr kumimoji="0" sz="1200" b="1" i="0" u="none" strike="noStrike" kern="1200" cap="none" spc="0" normalizeH="0" baseline="0" noProof="0" dirty="0">
                <a:ln>
                  <a:noFill/>
                </a:ln>
                <a:solidFill>
                  <a:prstClr val="black"/>
                </a:solidFill>
                <a:effectLst/>
                <a:uLnTx/>
                <a:uFillTx/>
                <a:latin typeface="Arial"/>
                <a:ea typeface="+mn-ea"/>
                <a:cs typeface="Arial"/>
              </a:rPr>
              <a:t>2</a:t>
            </a:r>
            <a:r>
              <a:rPr kumimoji="0" sz="1200" b="1" i="0" u="none" strike="noStrike" kern="1200" cap="none" spc="-10"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NLT</a:t>
            </a:r>
            <a:r>
              <a:rPr kumimoji="0" sz="1200" b="1" i="0" u="none" strike="noStrike" kern="1200" cap="none" spc="-20"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srgbClr val="FF0000"/>
                </a:solidFill>
                <a:effectLst/>
                <a:uLnTx/>
                <a:uFillTx/>
                <a:latin typeface="Arial"/>
                <a:ea typeface="+mn-ea"/>
                <a:cs typeface="Arial"/>
              </a:rPr>
              <a:t>N+48</a:t>
            </a:r>
            <a:r>
              <a:rPr kumimoji="0" sz="1200" b="1" i="0" u="none" strike="noStrike" kern="1200" cap="none" spc="-25" normalizeH="0" baseline="0" noProof="0" dirty="0">
                <a:ln>
                  <a:noFill/>
                </a:ln>
                <a:solidFill>
                  <a:srgbClr val="FF0000"/>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Hours</a:t>
            </a:r>
            <a:endParaRPr kumimoji="0" sz="1200" b="0" i="0" u="none" strike="noStrike" kern="1200" cap="none" spc="0" normalizeH="0" baseline="0" noProof="0">
              <a:ln>
                <a:noFill/>
              </a:ln>
              <a:solidFill>
                <a:prstClr val="black"/>
              </a:solidFill>
              <a:effectLst/>
              <a:uLnTx/>
              <a:uFillTx/>
              <a:latin typeface="Arial"/>
              <a:ea typeface="+mn-ea"/>
              <a:cs typeface="Arial"/>
            </a:endParaRPr>
          </a:p>
        </p:txBody>
      </p:sp>
      <p:grpSp>
        <p:nvGrpSpPr>
          <p:cNvPr id="62" name="object 62"/>
          <p:cNvGrpSpPr/>
          <p:nvPr/>
        </p:nvGrpSpPr>
        <p:grpSpPr>
          <a:xfrm>
            <a:off x="7235888" y="2042096"/>
            <a:ext cx="1816735" cy="4130675"/>
            <a:chOff x="7235888" y="2042096"/>
            <a:chExt cx="1816735" cy="4130675"/>
          </a:xfrm>
        </p:grpSpPr>
        <p:sp>
          <p:nvSpPr>
            <p:cNvPr id="63" name="object 63"/>
            <p:cNvSpPr/>
            <p:nvPr/>
          </p:nvSpPr>
          <p:spPr>
            <a:xfrm>
              <a:off x="7256526" y="3035045"/>
              <a:ext cx="1780539" cy="3124200"/>
            </a:xfrm>
            <a:custGeom>
              <a:avLst/>
              <a:gdLst/>
              <a:ahLst/>
              <a:cxnLst/>
              <a:rect l="l" t="t" r="r" b="b"/>
              <a:pathLst>
                <a:path w="1780540" h="3124200">
                  <a:moveTo>
                    <a:pt x="1780031" y="0"/>
                  </a:moveTo>
                  <a:lnTo>
                    <a:pt x="0" y="0"/>
                  </a:lnTo>
                  <a:lnTo>
                    <a:pt x="0" y="3124200"/>
                  </a:lnTo>
                  <a:lnTo>
                    <a:pt x="1780031" y="3124200"/>
                  </a:lnTo>
                  <a:lnTo>
                    <a:pt x="1780031" y="0"/>
                  </a:lnTo>
                  <a:close/>
                </a:path>
              </a:pathLst>
            </a:custGeom>
            <a:solidFill>
              <a:srgbClr val="00AFE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4" name="object 64"/>
            <p:cNvSpPr/>
            <p:nvPr/>
          </p:nvSpPr>
          <p:spPr>
            <a:xfrm>
              <a:off x="7256526" y="3035045"/>
              <a:ext cx="1780539" cy="3124200"/>
            </a:xfrm>
            <a:custGeom>
              <a:avLst/>
              <a:gdLst/>
              <a:ahLst/>
              <a:cxnLst/>
              <a:rect l="l" t="t" r="r" b="b"/>
              <a:pathLst>
                <a:path w="1780540" h="3124200">
                  <a:moveTo>
                    <a:pt x="0" y="0"/>
                  </a:moveTo>
                  <a:lnTo>
                    <a:pt x="1780031" y="0"/>
                  </a:lnTo>
                  <a:lnTo>
                    <a:pt x="1780031" y="3124200"/>
                  </a:lnTo>
                  <a:lnTo>
                    <a:pt x="0" y="3124200"/>
                  </a:lnTo>
                  <a:lnTo>
                    <a:pt x="0" y="0"/>
                  </a:lnTo>
                  <a:close/>
                </a:path>
              </a:pathLst>
            </a:custGeom>
            <a:ln w="25908">
              <a:solidFill>
                <a:srgbClr val="00946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5" name="object 65"/>
            <p:cNvSpPr/>
            <p:nvPr/>
          </p:nvSpPr>
          <p:spPr>
            <a:xfrm>
              <a:off x="7248906" y="2055113"/>
              <a:ext cx="1790700" cy="992505"/>
            </a:xfrm>
            <a:custGeom>
              <a:avLst/>
              <a:gdLst/>
              <a:ahLst/>
              <a:cxnLst/>
              <a:rect l="l" t="t" r="r" b="b"/>
              <a:pathLst>
                <a:path w="1790700" h="992505">
                  <a:moveTo>
                    <a:pt x="1790700" y="0"/>
                  </a:moveTo>
                  <a:lnTo>
                    <a:pt x="0" y="0"/>
                  </a:lnTo>
                  <a:lnTo>
                    <a:pt x="0" y="992124"/>
                  </a:lnTo>
                  <a:lnTo>
                    <a:pt x="1790700" y="992124"/>
                  </a:lnTo>
                  <a:lnTo>
                    <a:pt x="1790700" y="0"/>
                  </a:lnTo>
                  <a:close/>
                </a:path>
              </a:pathLst>
            </a:custGeom>
            <a:solidFill>
              <a:srgbClr val="00AFE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6" name="object 66"/>
            <p:cNvSpPr/>
            <p:nvPr/>
          </p:nvSpPr>
          <p:spPr>
            <a:xfrm>
              <a:off x="7248906" y="2055113"/>
              <a:ext cx="1790700" cy="992505"/>
            </a:xfrm>
            <a:custGeom>
              <a:avLst/>
              <a:gdLst/>
              <a:ahLst/>
              <a:cxnLst/>
              <a:rect l="l" t="t" r="r" b="b"/>
              <a:pathLst>
                <a:path w="1790700" h="992505">
                  <a:moveTo>
                    <a:pt x="0" y="0"/>
                  </a:moveTo>
                  <a:lnTo>
                    <a:pt x="1790700" y="0"/>
                  </a:lnTo>
                  <a:lnTo>
                    <a:pt x="1790700" y="992124"/>
                  </a:lnTo>
                  <a:lnTo>
                    <a:pt x="0" y="992124"/>
                  </a:lnTo>
                  <a:lnTo>
                    <a:pt x="0" y="0"/>
                  </a:lnTo>
                  <a:close/>
                </a:path>
              </a:pathLst>
            </a:custGeom>
            <a:ln w="25908">
              <a:solidFill>
                <a:srgbClr val="00946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7" name="object 67"/>
            <p:cNvSpPr/>
            <p:nvPr/>
          </p:nvSpPr>
          <p:spPr>
            <a:xfrm>
              <a:off x="7248906" y="3583686"/>
              <a:ext cx="1788160" cy="1899285"/>
            </a:xfrm>
            <a:custGeom>
              <a:avLst/>
              <a:gdLst/>
              <a:ahLst/>
              <a:cxnLst/>
              <a:rect l="l" t="t" r="r" b="b"/>
              <a:pathLst>
                <a:path w="1788159" h="1899285">
                  <a:moveTo>
                    <a:pt x="1787652" y="0"/>
                  </a:moveTo>
                  <a:lnTo>
                    <a:pt x="0" y="0"/>
                  </a:lnTo>
                  <a:lnTo>
                    <a:pt x="0" y="1898904"/>
                  </a:lnTo>
                  <a:lnTo>
                    <a:pt x="1787652" y="1898904"/>
                  </a:lnTo>
                  <a:lnTo>
                    <a:pt x="1787652" y="0"/>
                  </a:lnTo>
                  <a:close/>
                </a:path>
              </a:pathLst>
            </a:custGeom>
            <a:solidFill>
              <a:srgbClr val="00AFE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8" name="object 68"/>
            <p:cNvSpPr/>
            <p:nvPr/>
          </p:nvSpPr>
          <p:spPr>
            <a:xfrm>
              <a:off x="7248906" y="3583686"/>
              <a:ext cx="1788160" cy="1899285"/>
            </a:xfrm>
            <a:custGeom>
              <a:avLst/>
              <a:gdLst/>
              <a:ahLst/>
              <a:cxnLst/>
              <a:rect l="l" t="t" r="r" b="b"/>
              <a:pathLst>
                <a:path w="1788159" h="1899285">
                  <a:moveTo>
                    <a:pt x="0" y="0"/>
                  </a:moveTo>
                  <a:lnTo>
                    <a:pt x="1787652" y="0"/>
                  </a:lnTo>
                  <a:lnTo>
                    <a:pt x="1787652" y="1898904"/>
                  </a:lnTo>
                  <a:lnTo>
                    <a:pt x="0" y="1898904"/>
                  </a:lnTo>
                  <a:lnTo>
                    <a:pt x="0" y="0"/>
                  </a:lnTo>
                  <a:close/>
                </a:path>
              </a:pathLst>
            </a:custGeom>
            <a:ln w="25908">
              <a:solidFill>
                <a:srgbClr val="00946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9" name="object 69"/>
          <p:cNvSpPr txBox="1"/>
          <p:nvPr/>
        </p:nvSpPr>
        <p:spPr>
          <a:xfrm>
            <a:off x="7421174" y="2104269"/>
            <a:ext cx="1396365" cy="881380"/>
          </a:xfrm>
          <a:prstGeom prst="rect">
            <a:avLst/>
          </a:prstGeom>
        </p:spPr>
        <p:txBody>
          <a:bodyPr vert="horz" wrap="square" lIns="0" tIns="13335" rIns="0" bIns="0" rtlCol="0">
            <a:spAutoFit/>
          </a:bodyPr>
          <a:lstStyle/>
          <a:p>
            <a:pPr marL="139065" marR="5080" lvl="0" indent="-127000" algn="l" defTabSz="914400" rtl="0" eaLnBrk="1" fontAlgn="auto" latinLnBrk="0" hangingPunct="1">
              <a:lnSpc>
                <a:spcPct val="100000"/>
              </a:lnSpc>
              <a:spcBef>
                <a:spcPts val="105"/>
              </a:spcBef>
              <a:spcAft>
                <a:spcPts val="0"/>
              </a:spcAft>
              <a:buClrTx/>
              <a:buSzTx/>
              <a:buFontTx/>
              <a:buNone/>
              <a:tabLst/>
              <a:defRPr/>
            </a:pPr>
            <a:r>
              <a:rPr kumimoji="0" sz="2000" b="1" i="0" u="none" strike="noStrike" kern="1200" cap="none" spc="0" normalizeH="0" baseline="0" noProof="0" dirty="0">
                <a:ln>
                  <a:noFill/>
                </a:ln>
                <a:solidFill>
                  <a:prstClr val="black"/>
                </a:solidFill>
                <a:effectLst/>
                <a:uLnTx/>
                <a:uFillTx/>
                <a:latin typeface="Arial"/>
                <a:ea typeface="+mn-ea"/>
                <a:cs typeface="Arial"/>
              </a:rPr>
              <a:t>C2CRE</a:t>
            </a:r>
            <a:r>
              <a:rPr kumimoji="0" sz="2000" b="1" i="0" u="none" strike="noStrike" kern="1200" cap="none" spc="-65" normalizeH="0" baseline="0" noProof="0" dirty="0">
                <a:ln>
                  <a:noFill/>
                </a:ln>
                <a:solidFill>
                  <a:prstClr val="black"/>
                </a:solidFill>
                <a:effectLst/>
                <a:uLnTx/>
                <a:uFillTx/>
                <a:latin typeface="Arial"/>
                <a:ea typeface="+mn-ea"/>
                <a:cs typeface="Arial"/>
              </a:rPr>
              <a:t> </a:t>
            </a:r>
            <a:r>
              <a:rPr kumimoji="0" sz="2000" b="1" i="0" u="none" strike="noStrike" kern="1200" cap="none" spc="0" normalizeH="0" baseline="0" noProof="0" dirty="0">
                <a:ln>
                  <a:noFill/>
                </a:ln>
                <a:solidFill>
                  <a:prstClr val="black"/>
                </a:solidFill>
                <a:effectLst/>
                <a:uLnTx/>
                <a:uFillTx/>
                <a:latin typeface="Arial"/>
                <a:ea typeface="+mn-ea"/>
                <a:cs typeface="Arial"/>
              </a:rPr>
              <a:t>A</a:t>
            </a:r>
            <a:r>
              <a:rPr kumimoji="0" sz="2000" b="1" i="0" u="none" strike="noStrike" kern="1200" cap="none" spc="-45" normalizeH="0" baseline="0" noProof="0" dirty="0">
                <a:ln>
                  <a:noFill/>
                </a:ln>
                <a:solidFill>
                  <a:prstClr val="black"/>
                </a:solidFill>
                <a:effectLst/>
                <a:uLnTx/>
                <a:uFillTx/>
                <a:latin typeface="Arial"/>
                <a:ea typeface="+mn-ea"/>
                <a:cs typeface="Arial"/>
              </a:rPr>
              <a:t> </a:t>
            </a:r>
            <a:r>
              <a:rPr kumimoji="0" sz="2000" b="1" i="0" u="none" strike="noStrike" kern="1200" cap="none" spc="0" normalizeH="0" baseline="0" noProof="0" dirty="0">
                <a:ln>
                  <a:noFill/>
                </a:ln>
                <a:solidFill>
                  <a:prstClr val="black"/>
                </a:solidFill>
                <a:effectLst/>
                <a:uLnTx/>
                <a:uFillTx/>
                <a:latin typeface="Arial"/>
                <a:ea typeface="+mn-ea"/>
                <a:cs typeface="Arial"/>
              </a:rPr>
              <a:t>&amp; </a:t>
            </a:r>
            <a:r>
              <a:rPr kumimoji="0" sz="2000" b="1" i="0" u="none" strike="noStrike" kern="1200" cap="none" spc="-540" normalizeH="0" baseline="0" noProof="0" dirty="0">
                <a:ln>
                  <a:noFill/>
                </a:ln>
                <a:solidFill>
                  <a:prstClr val="black"/>
                </a:solidFill>
                <a:effectLst/>
                <a:uLnTx/>
                <a:uFillTx/>
                <a:latin typeface="Arial"/>
                <a:ea typeface="+mn-ea"/>
                <a:cs typeface="Arial"/>
              </a:rPr>
              <a:t> </a:t>
            </a:r>
            <a:r>
              <a:rPr kumimoji="0" sz="2000" b="1" i="0" u="none" strike="noStrike" kern="1200" cap="none" spc="0" normalizeH="0" baseline="0" noProof="0" dirty="0">
                <a:ln>
                  <a:noFill/>
                </a:ln>
                <a:solidFill>
                  <a:prstClr val="black"/>
                </a:solidFill>
                <a:effectLst/>
                <a:uLnTx/>
                <a:uFillTx/>
                <a:latin typeface="Arial"/>
                <a:ea typeface="+mn-ea"/>
                <a:cs typeface="Arial"/>
              </a:rPr>
              <a:t>C2CRE</a:t>
            </a:r>
            <a:r>
              <a:rPr kumimoji="0" sz="2000" b="1" i="0" u="none" strike="noStrike" kern="1200" cap="none" spc="-55" normalizeH="0" baseline="0" noProof="0" dirty="0">
                <a:ln>
                  <a:noFill/>
                </a:ln>
                <a:solidFill>
                  <a:prstClr val="black"/>
                </a:solidFill>
                <a:effectLst/>
                <a:uLnTx/>
                <a:uFillTx/>
                <a:latin typeface="Arial"/>
                <a:ea typeface="+mn-ea"/>
                <a:cs typeface="Arial"/>
              </a:rPr>
              <a:t> </a:t>
            </a:r>
            <a:r>
              <a:rPr kumimoji="0" sz="2000" b="1" i="0" u="none" strike="noStrike" kern="1200" cap="none" spc="0" normalizeH="0" baseline="0" noProof="0" dirty="0">
                <a:ln>
                  <a:noFill/>
                </a:ln>
                <a:solidFill>
                  <a:prstClr val="black"/>
                </a:solidFill>
                <a:effectLst/>
                <a:uLnTx/>
                <a:uFillTx/>
                <a:latin typeface="Arial"/>
                <a:ea typeface="+mn-ea"/>
                <a:cs typeface="Arial"/>
              </a:rPr>
              <a:t>B</a:t>
            </a:r>
            <a:endParaRPr kumimoji="0" sz="2000" b="0" i="0" u="none" strike="noStrike" kern="1200" cap="none" spc="0" normalizeH="0" baseline="0" noProof="0">
              <a:ln>
                <a:noFill/>
              </a:ln>
              <a:solidFill>
                <a:prstClr val="black"/>
              </a:solidFill>
              <a:effectLst/>
              <a:uLnTx/>
              <a:uFillTx/>
              <a:latin typeface="Arial"/>
              <a:ea typeface="+mn-ea"/>
              <a:cs typeface="Arial"/>
            </a:endParaRPr>
          </a:p>
          <a:p>
            <a:pPr marL="113030" marR="0" lvl="0" indent="0" algn="l" defTabSz="914400" rtl="0" eaLnBrk="1" fontAlgn="auto" latinLnBrk="0" hangingPunct="1">
              <a:lnSpc>
                <a:spcPct val="100000"/>
              </a:lnSpc>
              <a:spcBef>
                <a:spcPts val="15"/>
              </a:spcBef>
              <a:spcAft>
                <a:spcPts val="0"/>
              </a:spcAft>
              <a:buClrTx/>
              <a:buSzTx/>
              <a:buFontTx/>
              <a:buNone/>
              <a:tabLst/>
              <a:defRPr/>
            </a:pPr>
            <a:r>
              <a:rPr kumimoji="0" sz="1600" b="1" i="0" u="none" strike="noStrike" kern="1200" cap="none" spc="-10" normalizeH="0" baseline="0" noProof="0" dirty="0">
                <a:ln>
                  <a:noFill/>
                </a:ln>
                <a:solidFill>
                  <a:prstClr val="black"/>
                </a:solidFill>
                <a:effectLst/>
                <a:uLnTx/>
                <a:uFillTx/>
                <a:latin typeface="Arial"/>
                <a:ea typeface="+mn-ea"/>
                <a:cs typeface="Arial"/>
              </a:rPr>
              <a:t>~1,300</a:t>
            </a:r>
            <a:r>
              <a:rPr kumimoji="0" sz="1600" b="1" i="0" u="none" strike="noStrike" kern="1200" cap="none" spc="-50" normalizeH="0" baseline="0" noProof="0" dirty="0">
                <a:ln>
                  <a:noFill/>
                </a:ln>
                <a:solidFill>
                  <a:prstClr val="black"/>
                </a:solidFill>
                <a:effectLst/>
                <a:uLnTx/>
                <a:uFillTx/>
                <a:latin typeface="Arial"/>
                <a:ea typeface="+mn-ea"/>
                <a:cs typeface="Arial"/>
              </a:rPr>
              <a:t> </a:t>
            </a:r>
            <a:r>
              <a:rPr kumimoji="0" sz="1600" b="1" i="0" u="none" strike="noStrike" kern="1200" cap="none" spc="-10" normalizeH="0" baseline="0" noProof="0" dirty="0">
                <a:ln>
                  <a:noFill/>
                </a:ln>
                <a:solidFill>
                  <a:prstClr val="black"/>
                </a:solidFill>
                <a:effectLst/>
                <a:uLnTx/>
                <a:uFillTx/>
                <a:latin typeface="Arial"/>
                <a:ea typeface="+mn-ea"/>
                <a:cs typeface="Arial"/>
              </a:rPr>
              <a:t>Each</a:t>
            </a:r>
            <a:endParaRPr kumimoji="0" sz="1600" b="0" i="0" u="none" strike="noStrike" kern="1200" cap="none" spc="0" normalizeH="0" baseline="0" noProof="0">
              <a:ln>
                <a:noFill/>
              </a:ln>
              <a:solidFill>
                <a:prstClr val="black"/>
              </a:solidFill>
              <a:effectLst/>
              <a:uLnTx/>
              <a:uFillTx/>
              <a:latin typeface="Arial"/>
              <a:ea typeface="+mn-ea"/>
              <a:cs typeface="Arial"/>
            </a:endParaRPr>
          </a:p>
        </p:txBody>
      </p:sp>
      <p:sp>
        <p:nvSpPr>
          <p:cNvPr id="70" name="object 70"/>
          <p:cNvSpPr txBox="1"/>
          <p:nvPr/>
        </p:nvSpPr>
        <p:spPr>
          <a:xfrm>
            <a:off x="7391451" y="5495349"/>
            <a:ext cx="875665" cy="574040"/>
          </a:xfrm>
          <a:prstGeom prst="rect">
            <a:avLst/>
          </a:prstGeom>
        </p:spPr>
        <p:txBody>
          <a:bodyPr vert="horz" wrap="square" lIns="0" tIns="12700" rIns="0" bIns="0" rtlCol="0">
            <a:spAutoFit/>
          </a:bodyPr>
          <a:lstStyle/>
          <a:p>
            <a:pPr marL="12700" marR="5080" lvl="0" indent="0" algn="just" defTabSz="914400" rtl="0" eaLnBrk="1" fontAlgn="auto" latinLnBrk="0" hangingPunct="1">
              <a:lnSpc>
                <a:spcPct val="100000"/>
              </a:lnSpc>
              <a:spcBef>
                <a:spcPts val="100"/>
              </a:spcBef>
              <a:spcAft>
                <a:spcPts val="0"/>
              </a:spcAft>
              <a:buClrTx/>
              <a:buSzTx/>
              <a:buFontTx/>
              <a:buNone/>
              <a:tabLst/>
              <a:defRPr/>
            </a:pPr>
            <a:r>
              <a:rPr kumimoji="0" sz="1200" b="1" i="0" u="none" strike="noStrike" kern="1200" cap="none" spc="0" normalizeH="0" baseline="0" noProof="0" dirty="0">
                <a:ln>
                  <a:noFill/>
                </a:ln>
                <a:solidFill>
                  <a:prstClr val="black"/>
                </a:solidFill>
                <a:effectLst/>
                <a:uLnTx/>
                <a:uFillTx/>
                <a:latin typeface="Arial"/>
                <a:ea typeface="+mn-ea"/>
                <a:cs typeface="Arial"/>
              </a:rPr>
              <a:t>Pre</a:t>
            </a:r>
            <a:r>
              <a:rPr kumimoji="0" sz="1200" b="1" i="0" u="none" strike="noStrike" kern="1200" cap="none" spc="-5" normalizeH="0" baseline="0" noProof="0" dirty="0">
                <a:ln>
                  <a:noFill/>
                </a:ln>
                <a:solidFill>
                  <a:prstClr val="black"/>
                </a:solidFill>
                <a:effectLst/>
                <a:uLnTx/>
                <a:uFillTx/>
                <a:latin typeface="Arial"/>
                <a:ea typeface="+mn-ea"/>
                <a:cs typeface="Arial"/>
              </a:rPr>
              <a:t>p</a:t>
            </a:r>
            <a:r>
              <a:rPr kumimoji="0" sz="1200" b="1" i="0" u="none" strike="noStrike" kern="1200" cap="none" spc="5" normalizeH="0" baseline="0" noProof="0" dirty="0">
                <a:ln>
                  <a:noFill/>
                </a:ln>
                <a:solidFill>
                  <a:prstClr val="black"/>
                </a:solidFill>
                <a:effectLst/>
                <a:uLnTx/>
                <a:uFillTx/>
                <a:latin typeface="Arial"/>
                <a:ea typeface="+mn-ea"/>
                <a:cs typeface="Arial"/>
              </a:rPr>
              <a:t>a</a:t>
            </a:r>
            <a:r>
              <a:rPr kumimoji="0" sz="1200" b="1" i="0" u="none" strike="noStrike" kern="1200" cap="none" spc="0" normalizeH="0" baseline="0" noProof="0" dirty="0">
                <a:ln>
                  <a:noFill/>
                </a:ln>
                <a:solidFill>
                  <a:prstClr val="black"/>
                </a:solidFill>
                <a:effectLst/>
                <a:uLnTx/>
                <a:uFillTx/>
                <a:latin typeface="Arial"/>
                <a:ea typeface="+mn-ea"/>
                <a:cs typeface="Arial"/>
              </a:rPr>
              <a:t>red</a:t>
            </a:r>
            <a:r>
              <a:rPr kumimoji="0" sz="1200" b="1" i="0" u="none" strike="noStrike" kern="1200" cap="none" spc="-35"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t</a:t>
            </a:r>
            <a:r>
              <a:rPr kumimoji="0" sz="1200" b="1" i="0" u="none" strike="noStrike" kern="1200" cap="none" spc="0" normalizeH="0" baseline="0" noProof="0" dirty="0">
                <a:ln>
                  <a:noFill/>
                </a:ln>
                <a:solidFill>
                  <a:prstClr val="black"/>
                </a:solidFill>
                <a:effectLst/>
                <a:uLnTx/>
                <a:uFillTx/>
                <a:latin typeface="Arial"/>
                <a:ea typeface="+mn-ea"/>
                <a:cs typeface="Arial"/>
              </a:rPr>
              <a:t>o  </a:t>
            </a:r>
            <a:r>
              <a:rPr kumimoji="0" sz="1200" b="1" i="0" u="none" strike="noStrike" kern="1200" cap="none" spc="-5" normalizeH="0" baseline="0" noProof="0" dirty="0">
                <a:ln>
                  <a:noFill/>
                </a:ln>
                <a:solidFill>
                  <a:prstClr val="black"/>
                </a:solidFill>
                <a:effectLst/>
                <a:uLnTx/>
                <a:uFillTx/>
                <a:latin typeface="Arial"/>
                <a:ea typeface="+mn-ea"/>
                <a:cs typeface="Arial"/>
              </a:rPr>
              <a:t>Deploy</a:t>
            </a:r>
            <a:r>
              <a:rPr kumimoji="0" sz="1200" b="1" i="0" u="none" strike="noStrike" kern="1200" cap="none" spc="-75"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NLT </a:t>
            </a:r>
            <a:r>
              <a:rPr kumimoji="0" sz="1200" b="1" i="0" u="none" strike="noStrike" kern="1200" cap="none" spc="-325"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srgbClr val="FF0000"/>
                </a:solidFill>
                <a:effectLst/>
                <a:uLnTx/>
                <a:uFillTx/>
                <a:latin typeface="Arial"/>
                <a:ea typeface="+mn-ea"/>
                <a:cs typeface="Arial"/>
              </a:rPr>
              <a:t>N+96</a:t>
            </a:r>
            <a:r>
              <a:rPr kumimoji="0" sz="1200" b="1" i="0" u="none" strike="noStrike" kern="1200" cap="none" spc="-80" normalizeH="0" baseline="0" noProof="0" dirty="0">
                <a:ln>
                  <a:noFill/>
                </a:ln>
                <a:solidFill>
                  <a:srgbClr val="FF0000"/>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Hours</a:t>
            </a:r>
            <a:endParaRPr kumimoji="0" sz="1200" b="0" i="0" u="none" strike="noStrike" kern="1200" cap="none" spc="0" normalizeH="0" baseline="0" noProof="0">
              <a:ln>
                <a:noFill/>
              </a:ln>
              <a:solidFill>
                <a:prstClr val="black"/>
              </a:solidFill>
              <a:effectLst/>
              <a:uLnTx/>
              <a:uFillTx/>
              <a:latin typeface="Arial"/>
              <a:ea typeface="+mn-ea"/>
              <a:cs typeface="Arial"/>
            </a:endParaRPr>
          </a:p>
        </p:txBody>
      </p:sp>
      <p:sp>
        <p:nvSpPr>
          <p:cNvPr id="71" name="object 71"/>
          <p:cNvSpPr txBox="1"/>
          <p:nvPr/>
        </p:nvSpPr>
        <p:spPr>
          <a:xfrm>
            <a:off x="7364324" y="3107546"/>
            <a:ext cx="898525" cy="391160"/>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sz="1200" b="1" i="0" u="none" strike="noStrike" kern="1200" cap="none" spc="0" normalizeH="0" baseline="0" noProof="0" dirty="0">
                <a:ln>
                  <a:noFill/>
                </a:ln>
                <a:solidFill>
                  <a:prstClr val="black"/>
                </a:solidFill>
                <a:effectLst/>
                <a:uLnTx/>
                <a:uFillTx/>
                <a:latin typeface="Arial"/>
                <a:ea typeface="+mn-ea"/>
                <a:cs typeface="Arial"/>
              </a:rPr>
              <a:t>+</a:t>
            </a:r>
            <a:r>
              <a:rPr kumimoji="0" sz="1200" b="1" i="0" u="none" strike="noStrike" kern="1200" cap="none" spc="-5" normalizeH="0" baseline="0" noProof="0" dirty="0">
                <a:ln>
                  <a:noFill/>
                </a:ln>
                <a:solidFill>
                  <a:prstClr val="black"/>
                </a:solidFill>
                <a:effectLst/>
                <a:uLnTx/>
                <a:uFillTx/>
                <a:latin typeface="Arial"/>
                <a:ea typeface="+mn-ea"/>
                <a:cs typeface="Arial"/>
              </a:rPr>
              <a:t> </a:t>
            </a:r>
            <a:r>
              <a:rPr kumimoji="0" sz="1200" b="1" i="0" u="none" strike="noStrike" kern="1200" cap="none" spc="-40" normalizeH="0" baseline="0" noProof="0" dirty="0">
                <a:ln>
                  <a:noFill/>
                </a:ln>
                <a:solidFill>
                  <a:prstClr val="black"/>
                </a:solidFill>
                <a:effectLst/>
                <a:uLnTx/>
                <a:uFillTx/>
                <a:latin typeface="Arial"/>
                <a:ea typeface="+mn-ea"/>
                <a:cs typeface="Arial"/>
              </a:rPr>
              <a:t>A</a:t>
            </a:r>
            <a:r>
              <a:rPr kumimoji="0" sz="1200" b="1" i="0" u="none" strike="noStrike" kern="1200" cap="none" spc="-5" normalizeH="0" baseline="0" noProof="0" dirty="0">
                <a:ln>
                  <a:noFill/>
                </a:ln>
                <a:solidFill>
                  <a:prstClr val="black"/>
                </a:solidFill>
                <a:effectLst/>
                <a:uLnTx/>
                <a:uFillTx/>
                <a:latin typeface="Arial"/>
                <a:ea typeface="+mn-ea"/>
                <a:cs typeface="Arial"/>
              </a:rPr>
              <a:t>dd</a:t>
            </a:r>
            <a:r>
              <a:rPr kumimoji="0" sz="1200" b="1" i="0" u="none" strike="noStrike" kern="1200" cap="none" spc="0" normalizeH="0" baseline="0" noProof="0" dirty="0">
                <a:ln>
                  <a:noFill/>
                </a:ln>
                <a:solidFill>
                  <a:prstClr val="black"/>
                </a:solidFill>
                <a:effectLst/>
                <a:uLnTx/>
                <a:uFillTx/>
                <a:latin typeface="Arial"/>
                <a:ea typeface="+mn-ea"/>
                <a:cs typeface="Arial"/>
              </a:rPr>
              <a:t>i</a:t>
            </a:r>
            <a:r>
              <a:rPr kumimoji="0" sz="1200" b="1" i="0" u="none" strike="noStrike" kern="1200" cap="none" spc="-5" normalizeH="0" baseline="0" noProof="0" dirty="0">
                <a:ln>
                  <a:noFill/>
                </a:ln>
                <a:solidFill>
                  <a:prstClr val="black"/>
                </a:solidFill>
                <a:effectLst/>
                <a:uLnTx/>
                <a:uFillTx/>
                <a:latin typeface="Arial"/>
                <a:ea typeface="+mn-ea"/>
                <a:cs typeface="Arial"/>
              </a:rPr>
              <a:t>t</a:t>
            </a:r>
            <a:r>
              <a:rPr kumimoji="0" sz="1200" b="1" i="0" u="none" strike="noStrike" kern="1200" cap="none" spc="0" normalizeH="0" baseline="0" noProof="0" dirty="0">
                <a:ln>
                  <a:noFill/>
                </a:ln>
                <a:solidFill>
                  <a:prstClr val="black"/>
                </a:solidFill>
                <a:effectLst/>
                <a:uLnTx/>
                <a:uFillTx/>
                <a:latin typeface="Arial"/>
                <a:ea typeface="+mn-ea"/>
                <a:cs typeface="Arial"/>
              </a:rPr>
              <a:t>i</a:t>
            </a:r>
            <a:r>
              <a:rPr kumimoji="0" sz="1200" b="1" i="0" u="none" strike="noStrike" kern="1200" cap="none" spc="10" normalizeH="0" baseline="0" noProof="0" dirty="0">
                <a:ln>
                  <a:noFill/>
                </a:ln>
                <a:solidFill>
                  <a:prstClr val="black"/>
                </a:solidFill>
                <a:effectLst/>
                <a:uLnTx/>
                <a:uFillTx/>
                <a:latin typeface="Arial"/>
                <a:ea typeface="+mn-ea"/>
                <a:cs typeface="Arial"/>
              </a:rPr>
              <a:t>o</a:t>
            </a:r>
            <a:r>
              <a:rPr kumimoji="0" sz="1200" b="1" i="0" u="none" strike="noStrike" kern="1200" cap="none" spc="-5" normalizeH="0" baseline="0" noProof="0" dirty="0">
                <a:ln>
                  <a:noFill/>
                </a:ln>
                <a:solidFill>
                  <a:prstClr val="black"/>
                </a:solidFill>
                <a:effectLst/>
                <a:uLnTx/>
                <a:uFillTx/>
                <a:latin typeface="Arial"/>
                <a:ea typeface="+mn-ea"/>
                <a:cs typeface="Arial"/>
              </a:rPr>
              <a:t>n</a:t>
            </a:r>
            <a:r>
              <a:rPr kumimoji="0" sz="1200" b="1" i="0" u="none" strike="noStrike" kern="1200" cap="none" spc="5" normalizeH="0" baseline="0" noProof="0" dirty="0">
                <a:ln>
                  <a:noFill/>
                </a:ln>
                <a:solidFill>
                  <a:prstClr val="black"/>
                </a:solidFill>
                <a:effectLst/>
                <a:uLnTx/>
                <a:uFillTx/>
                <a:latin typeface="Arial"/>
                <a:ea typeface="+mn-ea"/>
                <a:cs typeface="Arial"/>
              </a:rPr>
              <a:t>a</a:t>
            </a:r>
            <a:r>
              <a:rPr kumimoji="0" sz="1200" b="1" i="0" u="none" strike="noStrike" kern="1200" cap="none" spc="0" normalizeH="0" baseline="0" noProof="0" dirty="0">
                <a:ln>
                  <a:noFill/>
                </a:ln>
                <a:solidFill>
                  <a:prstClr val="black"/>
                </a:solidFill>
                <a:effectLst/>
                <a:uLnTx/>
                <a:uFillTx/>
                <a:latin typeface="Arial"/>
                <a:ea typeface="+mn-ea"/>
                <a:cs typeface="Arial"/>
              </a:rPr>
              <a:t>l  </a:t>
            </a:r>
            <a:r>
              <a:rPr kumimoji="0" sz="1200" b="1" i="0" u="none" strike="noStrike" kern="1200" cap="none" spc="-5" normalizeH="0" baseline="0" noProof="0" dirty="0">
                <a:ln>
                  <a:noFill/>
                </a:ln>
                <a:solidFill>
                  <a:prstClr val="black"/>
                </a:solidFill>
                <a:effectLst/>
                <a:uLnTx/>
                <a:uFillTx/>
                <a:latin typeface="Arial"/>
                <a:ea typeface="+mn-ea"/>
                <a:cs typeface="Arial"/>
              </a:rPr>
              <a:t>RFF</a:t>
            </a:r>
            <a:r>
              <a:rPr kumimoji="0" sz="1200" b="1" i="0" u="none" strike="noStrike" kern="1200" cap="none" spc="-35"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Forces</a:t>
            </a:r>
            <a:endParaRPr kumimoji="0" sz="1200" b="0" i="0" u="none" strike="noStrike" kern="1200" cap="none" spc="0" normalizeH="0" baseline="0" noProof="0">
              <a:ln>
                <a:noFill/>
              </a:ln>
              <a:solidFill>
                <a:prstClr val="black"/>
              </a:solidFill>
              <a:effectLst/>
              <a:uLnTx/>
              <a:uFillTx/>
              <a:latin typeface="Arial"/>
              <a:ea typeface="+mn-ea"/>
              <a:cs typeface="Arial"/>
            </a:endParaRPr>
          </a:p>
        </p:txBody>
      </p:sp>
      <p:grpSp>
        <p:nvGrpSpPr>
          <p:cNvPr id="72" name="object 72"/>
          <p:cNvGrpSpPr/>
          <p:nvPr/>
        </p:nvGrpSpPr>
        <p:grpSpPr>
          <a:xfrm>
            <a:off x="7296848" y="1269428"/>
            <a:ext cx="1784985" cy="564515"/>
            <a:chOff x="7296848" y="1269428"/>
            <a:chExt cx="1784985" cy="564515"/>
          </a:xfrm>
        </p:grpSpPr>
        <p:sp>
          <p:nvSpPr>
            <p:cNvPr id="73" name="object 73"/>
            <p:cNvSpPr/>
            <p:nvPr/>
          </p:nvSpPr>
          <p:spPr>
            <a:xfrm>
              <a:off x="7309865" y="1282446"/>
              <a:ext cx="1758950" cy="538480"/>
            </a:xfrm>
            <a:custGeom>
              <a:avLst/>
              <a:gdLst/>
              <a:ahLst/>
              <a:cxnLst/>
              <a:rect l="l" t="t" r="r" b="b"/>
              <a:pathLst>
                <a:path w="1758950" h="538480">
                  <a:moveTo>
                    <a:pt x="1758696" y="0"/>
                  </a:moveTo>
                  <a:lnTo>
                    <a:pt x="0" y="0"/>
                  </a:lnTo>
                  <a:lnTo>
                    <a:pt x="0" y="537972"/>
                  </a:lnTo>
                  <a:lnTo>
                    <a:pt x="1758696" y="537972"/>
                  </a:lnTo>
                  <a:lnTo>
                    <a:pt x="1758696" y="0"/>
                  </a:lnTo>
                  <a:close/>
                </a:path>
              </a:pathLst>
            </a:custGeom>
            <a:solidFill>
              <a:srgbClr val="94B3D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74" name="object 74"/>
            <p:cNvSpPr/>
            <p:nvPr/>
          </p:nvSpPr>
          <p:spPr>
            <a:xfrm>
              <a:off x="7309865" y="1282446"/>
              <a:ext cx="1758950" cy="538480"/>
            </a:xfrm>
            <a:custGeom>
              <a:avLst/>
              <a:gdLst/>
              <a:ahLst/>
              <a:cxnLst/>
              <a:rect l="l" t="t" r="r" b="b"/>
              <a:pathLst>
                <a:path w="1758950" h="538480">
                  <a:moveTo>
                    <a:pt x="0" y="0"/>
                  </a:moveTo>
                  <a:lnTo>
                    <a:pt x="1758696" y="0"/>
                  </a:lnTo>
                  <a:lnTo>
                    <a:pt x="1758696" y="537972"/>
                  </a:lnTo>
                  <a:lnTo>
                    <a:pt x="0" y="537972"/>
                  </a:lnTo>
                  <a:lnTo>
                    <a:pt x="0" y="0"/>
                  </a:lnTo>
                  <a:close/>
                </a:path>
              </a:pathLst>
            </a:custGeom>
            <a:ln w="25908">
              <a:solidFill>
                <a:srgbClr val="00946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75" name="object 75"/>
          <p:cNvSpPr txBox="1"/>
          <p:nvPr/>
        </p:nvSpPr>
        <p:spPr>
          <a:xfrm>
            <a:off x="7531448" y="1251563"/>
            <a:ext cx="1311910" cy="590550"/>
          </a:xfrm>
          <a:prstGeom prst="rect">
            <a:avLst/>
          </a:prstGeom>
        </p:spPr>
        <p:txBody>
          <a:bodyPr vert="horz" wrap="square" lIns="0" tIns="12065" rIns="0" bIns="0" rtlCol="0">
            <a:spAutoFit/>
          </a:bodyPr>
          <a:lstStyle/>
          <a:p>
            <a:pPr marL="0" marR="0" lvl="0" indent="0" algn="ctr" defTabSz="914400" rtl="0" eaLnBrk="1" fontAlgn="auto" latinLnBrk="0" hangingPunct="1">
              <a:lnSpc>
                <a:spcPct val="100000"/>
              </a:lnSpc>
              <a:spcBef>
                <a:spcPts val="95"/>
              </a:spcBef>
              <a:spcAft>
                <a:spcPts val="0"/>
              </a:spcAft>
              <a:buClrTx/>
              <a:buSzTx/>
              <a:buFontTx/>
              <a:buNone/>
              <a:tabLst/>
              <a:defRPr/>
            </a:pPr>
            <a:r>
              <a:rPr kumimoji="0" sz="1600" b="1" i="0" u="none" strike="noStrike" kern="1200" cap="none" spc="-10" normalizeH="0" baseline="0" noProof="0" dirty="0">
                <a:ln>
                  <a:noFill/>
                </a:ln>
                <a:solidFill>
                  <a:prstClr val="black"/>
                </a:solidFill>
                <a:effectLst/>
                <a:uLnTx/>
                <a:uFillTx/>
                <a:latin typeface="Arial"/>
                <a:ea typeface="+mn-ea"/>
                <a:cs typeface="Arial"/>
              </a:rPr>
              <a:t>CBIRF</a:t>
            </a:r>
            <a:r>
              <a:rPr kumimoji="0" sz="1600" b="1" i="0" u="none" strike="noStrike" kern="1200" cap="none" spc="-25" normalizeH="0" baseline="0" noProof="0" dirty="0">
                <a:ln>
                  <a:noFill/>
                </a:ln>
                <a:solidFill>
                  <a:prstClr val="black"/>
                </a:solidFill>
                <a:effectLst/>
                <a:uLnTx/>
                <a:uFillTx/>
                <a:latin typeface="Arial"/>
                <a:ea typeface="+mn-ea"/>
                <a:cs typeface="Arial"/>
              </a:rPr>
              <a:t> </a:t>
            </a:r>
            <a:r>
              <a:rPr kumimoji="0" sz="1600" b="1" i="0" u="none" strike="noStrike" kern="1200" cap="none" spc="-5" normalizeH="0" baseline="0" noProof="0" dirty="0">
                <a:ln>
                  <a:noFill/>
                </a:ln>
                <a:solidFill>
                  <a:prstClr val="black"/>
                </a:solidFill>
                <a:effectLst/>
                <a:uLnTx/>
                <a:uFillTx/>
                <a:latin typeface="Arial"/>
                <a:ea typeface="+mn-ea"/>
                <a:cs typeface="Arial"/>
              </a:rPr>
              <a:t>IRF</a:t>
            </a:r>
            <a:r>
              <a:rPr kumimoji="0" sz="1600" b="1" i="0" u="none" strike="noStrike" kern="1200" cap="none" spc="-20" normalizeH="0" baseline="0" noProof="0" dirty="0">
                <a:ln>
                  <a:noFill/>
                </a:ln>
                <a:solidFill>
                  <a:prstClr val="black"/>
                </a:solidFill>
                <a:effectLst/>
                <a:uLnTx/>
                <a:uFillTx/>
                <a:latin typeface="Arial"/>
                <a:ea typeface="+mn-ea"/>
                <a:cs typeface="Arial"/>
              </a:rPr>
              <a:t> </a:t>
            </a:r>
            <a:r>
              <a:rPr kumimoji="0" sz="1600" b="1" i="0" u="none" strike="noStrike" kern="1200" cap="none" spc="-10" normalizeH="0" baseline="0" noProof="0" dirty="0">
                <a:ln>
                  <a:noFill/>
                </a:ln>
                <a:solidFill>
                  <a:prstClr val="black"/>
                </a:solidFill>
                <a:effectLst/>
                <a:uLnTx/>
                <a:uFillTx/>
                <a:latin typeface="Arial"/>
                <a:ea typeface="+mn-ea"/>
                <a:cs typeface="Arial"/>
              </a:rPr>
              <a:t>#2</a:t>
            </a:r>
            <a:endParaRPr kumimoji="0" sz="1600" b="0" i="0" u="none" strike="noStrike" kern="1200" cap="none" spc="0" normalizeH="0" baseline="0" noProof="0">
              <a:ln>
                <a:noFill/>
              </a:ln>
              <a:solidFill>
                <a:prstClr val="black"/>
              </a:solidFill>
              <a:effectLst/>
              <a:uLnTx/>
              <a:uFillTx/>
              <a:latin typeface="Arial"/>
              <a:ea typeface="+mn-ea"/>
              <a:cs typeface="Arial"/>
            </a:endParaRPr>
          </a:p>
          <a:p>
            <a:pPr marL="3175" marR="0" lvl="0" indent="0" algn="ctr" defTabSz="914400" rtl="0" eaLnBrk="1" fontAlgn="auto" latinLnBrk="0" hangingPunct="1">
              <a:lnSpc>
                <a:spcPct val="100000"/>
              </a:lnSpc>
              <a:spcBef>
                <a:spcPts val="10"/>
              </a:spcBef>
              <a:spcAft>
                <a:spcPts val="0"/>
              </a:spcAft>
              <a:buClrTx/>
              <a:buSzTx/>
              <a:buFontTx/>
              <a:buNone/>
              <a:tabLst/>
              <a:defRPr/>
            </a:pPr>
            <a:r>
              <a:rPr kumimoji="0" sz="1050" b="1" i="0" u="none" strike="noStrike" kern="1200" cap="none" spc="5" normalizeH="0" baseline="0" noProof="0" dirty="0">
                <a:ln>
                  <a:noFill/>
                </a:ln>
                <a:solidFill>
                  <a:prstClr val="black"/>
                </a:solidFill>
                <a:effectLst/>
                <a:uLnTx/>
                <a:uFillTx/>
                <a:latin typeface="Arial"/>
                <a:ea typeface="+mn-ea"/>
                <a:cs typeface="Arial"/>
              </a:rPr>
              <a:t>Non-CRE</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2540" marR="0" lvl="0" indent="0" algn="ctr" defTabSz="914400" rtl="0" eaLnBrk="1" fontAlgn="auto" latinLnBrk="0" hangingPunct="1">
              <a:lnSpc>
                <a:spcPct val="100000"/>
              </a:lnSpc>
              <a:spcBef>
                <a:spcPts val="0"/>
              </a:spcBef>
              <a:spcAft>
                <a:spcPts val="0"/>
              </a:spcAft>
              <a:buClrTx/>
              <a:buSzTx/>
              <a:buFontTx/>
              <a:buNone/>
              <a:tabLst/>
              <a:defRPr/>
            </a:pPr>
            <a:r>
              <a:rPr kumimoji="0" sz="1050" b="1" i="0" u="none" strike="noStrike" kern="1200" cap="none" spc="0" normalizeH="0" baseline="0" noProof="0" dirty="0">
                <a:ln>
                  <a:noFill/>
                </a:ln>
                <a:solidFill>
                  <a:prstClr val="black"/>
                </a:solidFill>
                <a:effectLst/>
                <a:uLnTx/>
                <a:uFillTx/>
                <a:latin typeface="Arial"/>
                <a:ea typeface="+mn-ea"/>
                <a:cs typeface="Arial"/>
              </a:rPr>
              <a:t>Non-allocated</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
        <p:nvSpPr>
          <p:cNvPr id="76" name="object 76"/>
          <p:cNvSpPr txBox="1"/>
          <p:nvPr/>
        </p:nvSpPr>
        <p:spPr>
          <a:xfrm>
            <a:off x="7330627" y="3746939"/>
            <a:ext cx="958215" cy="574040"/>
          </a:xfrm>
          <a:prstGeom prst="rect">
            <a:avLst/>
          </a:prstGeom>
        </p:spPr>
        <p:txBody>
          <a:bodyPr vert="horz" wrap="square" lIns="0" tIns="12700" rIns="0" bIns="0" rtlCol="0" anchor="t">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200" b="1" i="0" u="none" strike="noStrike" kern="1200" cap="none" spc="-5" normalizeH="0" baseline="0" noProof="0" dirty="0">
                <a:ln>
                  <a:noFill/>
                </a:ln>
                <a:solidFill>
                  <a:prstClr val="black"/>
                </a:solidFill>
                <a:effectLst/>
                <a:uLnTx/>
                <a:uFillTx/>
                <a:latin typeface="Arial"/>
                <a:ea typeface="+mn-ea"/>
                <a:cs typeface="Arial"/>
              </a:rPr>
              <a:t>-</a:t>
            </a:r>
            <a:r>
              <a:rPr lang="en-US" sz="1200" b="1" spc="-5" dirty="0">
                <a:solidFill>
                  <a:prstClr val="black"/>
                </a:solidFill>
                <a:latin typeface="Arial"/>
                <a:ea typeface="+mn-ea"/>
                <a:cs typeface="Arial"/>
              </a:rPr>
              <a:t>Role</a:t>
            </a:r>
            <a:r>
              <a:rPr kumimoji="0" sz="1200" b="1" i="0" u="none" strike="noStrike" kern="1200" cap="none" spc="-35" normalizeH="0" baseline="0" noProof="0" dirty="0">
                <a:ln>
                  <a:noFill/>
                </a:ln>
                <a:solidFill>
                  <a:prstClr val="black"/>
                </a:solidFill>
                <a:effectLst/>
                <a:uLnTx/>
                <a:uFillTx/>
                <a:latin typeface="Arial"/>
                <a:ea typeface="+mn-ea"/>
                <a:cs typeface="Arial"/>
              </a:rPr>
              <a:t> </a:t>
            </a:r>
            <a:r>
              <a:rPr kumimoji="0" sz="1200" b="1" i="0" u="none" strike="noStrike" kern="1200" cap="none" spc="0" normalizeH="0" baseline="0" noProof="0" dirty="0">
                <a:ln>
                  <a:noFill/>
                </a:ln>
                <a:solidFill>
                  <a:prstClr val="black"/>
                </a:solidFill>
                <a:effectLst/>
                <a:uLnTx/>
                <a:uFillTx/>
                <a:latin typeface="Arial"/>
                <a:ea typeface="+mn-ea"/>
                <a:cs typeface="Arial"/>
              </a:rPr>
              <a:t>2</a:t>
            </a:r>
            <a:r>
              <a:rPr kumimoji="0" sz="1200" b="1" i="0" u="none" strike="noStrike" kern="1200" cap="none" spc="-45"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Med</a:t>
            </a:r>
            <a:endParaRPr kumimoji="0" sz="1200" b="0" i="0" u="none" strike="noStrike" kern="1200" cap="none" spc="0" normalizeH="0" baseline="0" noProof="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1200" b="1" i="0" u="none" strike="noStrike" kern="1200" cap="none" spc="-5" normalizeH="0" baseline="0" noProof="0" dirty="0">
                <a:ln>
                  <a:noFill/>
                </a:ln>
                <a:solidFill>
                  <a:prstClr val="black"/>
                </a:solidFill>
                <a:effectLst/>
                <a:uLnTx/>
                <a:uFillTx/>
                <a:latin typeface="Arial"/>
                <a:ea typeface="+mn-ea"/>
                <a:cs typeface="Arial"/>
              </a:rPr>
              <a:t>-Engineering</a:t>
            </a:r>
            <a:endParaRPr kumimoji="0" sz="1200" b="0" i="0" u="none" strike="noStrike" kern="1200" cap="none" spc="0" normalizeH="0" baseline="0" noProof="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1200" b="1" i="0" u="none" strike="noStrike" kern="1200" cap="none" spc="-5" normalizeH="0" baseline="0" noProof="0" dirty="0">
                <a:ln>
                  <a:noFill/>
                </a:ln>
                <a:solidFill>
                  <a:prstClr val="black"/>
                </a:solidFill>
                <a:effectLst/>
                <a:uLnTx/>
                <a:uFillTx/>
                <a:latin typeface="Arial"/>
                <a:ea typeface="+mn-ea"/>
                <a:cs typeface="Arial"/>
              </a:rPr>
              <a:t>-Logistics</a:t>
            </a:r>
            <a:endParaRPr kumimoji="0" sz="1200" b="0" i="0" u="none" strike="noStrike" kern="1200" cap="none" spc="0" normalizeH="0" baseline="0" noProof="0">
              <a:ln>
                <a:noFill/>
              </a:ln>
              <a:solidFill>
                <a:prstClr val="black"/>
              </a:solidFill>
              <a:effectLst/>
              <a:uLnTx/>
              <a:uFillTx/>
              <a:latin typeface="Arial"/>
              <a:ea typeface="+mn-ea"/>
              <a:cs typeface="Arial"/>
            </a:endParaRPr>
          </a:p>
        </p:txBody>
      </p:sp>
      <p:sp>
        <p:nvSpPr>
          <p:cNvPr id="77" name="object 77"/>
          <p:cNvSpPr txBox="1"/>
          <p:nvPr/>
        </p:nvSpPr>
        <p:spPr>
          <a:xfrm>
            <a:off x="7330627" y="4295579"/>
            <a:ext cx="1557020" cy="112268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200" b="1" i="0" u="none" strike="noStrike" kern="1200" cap="none" spc="-5" normalizeH="0" baseline="0" noProof="0" dirty="0">
                <a:ln>
                  <a:noFill/>
                </a:ln>
                <a:solidFill>
                  <a:prstClr val="black"/>
                </a:solidFill>
                <a:effectLst/>
                <a:uLnTx/>
                <a:uFillTx/>
                <a:latin typeface="Arial"/>
                <a:ea typeface="+mn-ea"/>
                <a:cs typeface="Arial"/>
              </a:rPr>
              <a:t>-Transportation</a:t>
            </a:r>
            <a:endParaRPr kumimoji="0" sz="1200" b="0" i="0" u="none" strike="noStrike" kern="1200" cap="none" spc="0" normalizeH="0" baseline="0" noProof="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1200" b="1" i="0" u="none" strike="noStrike" kern="1200" cap="none" spc="-5" normalizeH="0" baseline="0" noProof="0" dirty="0">
                <a:ln>
                  <a:noFill/>
                </a:ln>
                <a:solidFill>
                  <a:prstClr val="black"/>
                </a:solidFill>
                <a:effectLst/>
                <a:uLnTx/>
                <a:uFillTx/>
                <a:latin typeface="Arial"/>
                <a:ea typeface="+mn-ea"/>
                <a:cs typeface="Arial"/>
              </a:rPr>
              <a:t>-Command</a:t>
            </a:r>
            <a:r>
              <a:rPr kumimoji="0" sz="1200" b="1" i="0" u="none" strike="noStrike" kern="1200" cap="none" spc="-35" normalizeH="0" baseline="0" noProof="0" dirty="0">
                <a:ln>
                  <a:noFill/>
                </a:ln>
                <a:solidFill>
                  <a:prstClr val="black"/>
                </a:solidFill>
                <a:effectLst/>
                <a:uLnTx/>
                <a:uFillTx/>
                <a:latin typeface="Arial"/>
                <a:ea typeface="+mn-ea"/>
                <a:cs typeface="Arial"/>
              </a:rPr>
              <a:t> </a:t>
            </a:r>
            <a:r>
              <a:rPr kumimoji="0" sz="1200" b="1" i="0" u="none" strike="noStrike" kern="1200" cap="none" spc="0" normalizeH="0" baseline="0" noProof="0" dirty="0">
                <a:ln>
                  <a:noFill/>
                </a:ln>
                <a:solidFill>
                  <a:prstClr val="black"/>
                </a:solidFill>
                <a:effectLst/>
                <a:uLnTx/>
                <a:uFillTx/>
                <a:latin typeface="Arial"/>
                <a:ea typeface="+mn-ea"/>
                <a:cs typeface="Arial"/>
              </a:rPr>
              <a:t>&amp;</a:t>
            </a:r>
            <a:r>
              <a:rPr kumimoji="0" sz="1200" b="1" i="0" u="none" strike="noStrike" kern="1200" cap="none" spc="-30"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Control</a:t>
            </a:r>
            <a:endParaRPr kumimoji="0" sz="1200" b="0" i="0" u="none" strike="noStrike" kern="1200" cap="none" spc="0" normalizeH="0" baseline="0" noProof="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1200" b="1" i="0" u="none" strike="noStrike" kern="1200" cap="none" spc="-5" normalizeH="0" baseline="0" noProof="0" dirty="0">
                <a:ln>
                  <a:noFill/>
                </a:ln>
                <a:solidFill>
                  <a:prstClr val="black"/>
                </a:solidFill>
                <a:effectLst/>
                <a:uLnTx/>
                <a:uFillTx/>
                <a:latin typeface="Arial"/>
                <a:ea typeface="+mn-ea"/>
                <a:cs typeface="Arial"/>
              </a:rPr>
              <a:t>-CBRN</a:t>
            </a:r>
            <a:r>
              <a:rPr kumimoji="0" sz="1200" b="1" i="0" u="none" strike="noStrike" kern="1200" cap="none" spc="-45"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Assessment</a:t>
            </a:r>
            <a:endParaRPr kumimoji="0" sz="1200" b="0" i="0" u="none" strike="noStrike" kern="1200" cap="none" spc="0" normalizeH="0" baseline="0" noProof="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1200" b="1" i="0" u="none" strike="noStrike" kern="1200" cap="none" spc="-5" normalizeH="0" baseline="0" noProof="0" dirty="0">
                <a:ln>
                  <a:noFill/>
                </a:ln>
                <a:solidFill>
                  <a:prstClr val="black"/>
                </a:solidFill>
                <a:effectLst/>
                <a:uLnTx/>
                <a:uFillTx/>
                <a:latin typeface="Arial"/>
                <a:ea typeface="+mn-ea"/>
                <a:cs typeface="Arial"/>
              </a:rPr>
              <a:t>-Search</a:t>
            </a:r>
            <a:r>
              <a:rPr kumimoji="0" sz="1200" b="1" i="0" u="none" strike="noStrike" kern="1200" cap="none" spc="-40" normalizeH="0" baseline="0" noProof="0" dirty="0">
                <a:ln>
                  <a:noFill/>
                </a:ln>
                <a:solidFill>
                  <a:prstClr val="black"/>
                </a:solidFill>
                <a:effectLst/>
                <a:uLnTx/>
                <a:uFillTx/>
                <a:latin typeface="Arial"/>
                <a:ea typeface="+mn-ea"/>
                <a:cs typeface="Arial"/>
              </a:rPr>
              <a:t> </a:t>
            </a:r>
            <a:r>
              <a:rPr kumimoji="0" sz="1200" b="1" i="0" u="none" strike="noStrike" kern="1200" cap="none" spc="0" normalizeH="0" baseline="0" noProof="0" dirty="0">
                <a:ln>
                  <a:noFill/>
                </a:ln>
                <a:solidFill>
                  <a:prstClr val="black"/>
                </a:solidFill>
                <a:effectLst/>
                <a:uLnTx/>
                <a:uFillTx/>
                <a:latin typeface="Arial"/>
                <a:ea typeface="+mn-ea"/>
                <a:cs typeface="Arial"/>
              </a:rPr>
              <a:t>&amp;</a:t>
            </a:r>
            <a:r>
              <a:rPr kumimoji="0" sz="1200" b="1" i="0" u="none" strike="noStrike" kern="1200" cap="none" spc="-10"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Extraction</a:t>
            </a:r>
            <a:endParaRPr kumimoji="0" sz="1200" b="0" i="0" u="none" strike="noStrike" kern="1200" cap="none" spc="0" normalizeH="0" baseline="0" noProof="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1200" b="1" i="0" u="none" strike="noStrike" kern="1200" cap="none" spc="-5" normalizeH="0" baseline="0" noProof="0" dirty="0">
                <a:ln>
                  <a:noFill/>
                </a:ln>
                <a:solidFill>
                  <a:prstClr val="black"/>
                </a:solidFill>
                <a:effectLst/>
                <a:uLnTx/>
                <a:uFillTx/>
                <a:latin typeface="Arial"/>
                <a:ea typeface="+mn-ea"/>
                <a:cs typeface="Arial"/>
              </a:rPr>
              <a:t>-Decontamination</a:t>
            </a:r>
            <a:endParaRPr kumimoji="0" sz="1200" b="0" i="0" u="none" strike="noStrike" kern="1200" cap="none" spc="0" normalizeH="0" baseline="0" noProof="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1200" b="1" i="0" u="none" strike="noStrike" kern="1200" cap="none" spc="-5" normalizeH="0" baseline="0" noProof="0" dirty="0">
                <a:ln>
                  <a:noFill/>
                </a:ln>
                <a:solidFill>
                  <a:prstClr val="black"/>
                </a:solidFill>
                <a:effectLst/>
                <a:uLnTx/>
                <a:uFillTx/>
                <a:latin typeface="Arial"/>
                <a:ea typeface="+mn-ea"/>
                <a:cs typeface="Arial"/>
              </a:rPr>
              <a:t>-Emergency</a:t>
            </a:r>
            <a:r>
              <a:rPr kumimoji="0" sz="1200" b="1" i="0" u="none" strike="noStrike" kern="1200" cap="none" spc="-50"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Medical</a:t>
            </a:r>
            <a:endParaRPr kumimoji="0" sz="1200" b="0" i="0" u="none" strike="noStrike" kern="1200" cap="none" spc="0" normalizeH="0" baseline="0" noProof="0">
              <a:ln>
                <a:noFill/>
              </a:ln>
              <a:solidFill>
                <a:prstClr val="black"/>
              </a:solidFill>
              <a:effectLst/>
              <a:uLnTx/>
              <a:uFillTx/>
              <a:latin typeface="Arial"/>
              <a:ea typeface="+mn-ea"/>
              <a:cs typeface="Arial"/>
            </a:endParaRPr>
          </a:p>
        </p:txBody>
      </p:sp>
      <p:sp>
        <p:nvSpPr>
          <p:cNvPr id="78" name="object 78"/>
          <p:cNvSpPr txBox="1"/>
          <p:nvPr/>
        </p:nvSpPr>
        <p:spPr>
          <a:xfrm>
            <a:off x="4719558" y="3011761"/>
            <a:ext cx="2346960" cy="2402840"/>
          </a:xfrm>
          <a:prstGeom prst="rect">
            <a:avLst/>
          </a:prstGeom>
        </p:spPr>
        <p:txBody>
          <a:bodyPr vert="horz" wrap="square" lIns="0" tIns="12700" rIns="0" bIns="0" rtlCol="0" anchor="t">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200" b="1" i="0" u="none" strike="noStrike" kern="1200" cap="none" spc="-5" normalizeH="0" baseline="0" noProof="0" dirty="0">
                <a:ln>
                  <a:noFill/>
                </a:ln>
                <a:solidFill>
                  <a:prstClr val="black"/>
                </a:solidFill>
                <a:effectLst/>
                <a:uLnTx/>
                <a:uFillTx/>
                <a:latin typeface="Arial"/>
                <a:ea typeface="+mn-ea"/>
                <a:cs typeface="Arial"/>
              </a:rPr>
              <a:t>-Ground</a:t>
            </a:r>
            <a:r>
              <a:rPr kumimoji="0" sz="1200" b="1" i="0" u="none" strike="noStrike" kern="1200" cap="none" spc="10" normalizeH="0" baseline="0" noProof="0" dirty="0">
                <a:ln>
                  <a:noFill/>
                </a:ln>
                <a:solidFill>
                  <a:prstClr val="black"/>
                </a:solidFill>
                <a:effectLst/>
                <a:uLnTx/>
                <a:uFillTx/>
                <a:latin typeface="Arial"/>
                <a:ea typeface="+mn-ea"/>
                <a:cs typeface="Arial"/>
              </a:rPr>
              <a:t> </a:t>
            </a:r>
            <a:r>
              <a:rPr kumimoji="0" sz="1200" b="1" i="0" u="none" strike="noStrike" kern="1200" cap="none" spc="-10" normalizeH="0" baseline="0" noProof="0" dirty="0">
                <a:ln>
                  <a:noFill/>
                </a:ln>
                <a:solidFill>
                  <a:prstClr val="black"/>
                </a:solidFill>
                <a:effectLst/>
                <a:uLnTx/>
                <a:uFillTx/>
                <a:latin typeface="Arial"/>
                <a:ea typeface="+mn-ea"/>
                <a:cs typeface="Arial"/>
              </a:rPr>
              <a:t>MEDEVAC</a:t>
            </a:r>
            <a:r>
              <a:rPr kumimoji="0" sz="1200" b="1" i="0" u="none" strike="noStrike" kern="1200" cap="none" spc="10" normalizeH="0" baseline="0" noProof="0" dirty="0">
                <a:ln>
                  <a:noFill/>
                </a:ln>
                <a:solidFill>
                  <a:prstClr val="black"/>
                </a:solidFill>
                <a:effectLst/>
                <a:uLnTx/>
                <a:uFillTx/>
                <a:latin typeface="Arial"/>
                <a:ea typeface="+mn-ea"/>
                <a:cs typeface="Arial"/>
              </a:rPr>
              <a:t> </a:t>
            </a:r>
            <a:r>
              <a:rPr kumimoji="0" sz="1200" b="1" i="0" u="none" strike="noStrike" kern="1200" cap="none" spc="0" normalizeH="0" baseline="0" noProof="0" dirty="0">
                <a:ln>
                  <a:noFill/>
                </a:ln>
                <a:solidFill>
                  <a:prstClr val="black"/>
                </a:solidFill>
                <a:effectLst/>
                <a:uLnTx/>
                <a:uFillTx/>
                <a:latin typeface="Arial"/>
                <a:ea typeface="+mn-ea"/>
                <a:cs typeface="Arial"/>
              </a:rPr>
              <a:t>/</a:t>
            </a:r>
            <a:r>
              <a:rPr kumimoji="0" sz="1200" b="1" i="0" u="none" strike="noStrike" kern="1200" cap="none" spc="-5" normalizeH="0" baseline="0" noProof="0" dirty="0">
                <a:ln>
                  <a:noFill/>
                </a:ln>
                <a:solidFill>
                  <a:prstClr val="black"/>
                </a:solidFill>
                <a:effectLst/>
                <a:uLnTx/>
                <a:uFillTx/>
                <a:latin typeface="Arial"/>
                <a:ea typeface="+mn-ea"/>
                <a:cs typeface="Arial"/>
              </a:rPr>
              <a:t> </a:t>
            </a:r>
            <a:r>
              <a:rPr kumimoji="0" sz="1200" b="1" i="0" u="none" strike="noStrike" kern="1200" cap="none" spc="-15" normalizeH="0" baseline="0" noProof="0" dirty="0">
                <a:ln>
                  <a:noFill/>
                </a:ln>
                <a:solidFill>
                  <a:prstClr val="black"/>
                </a:solidFill>
                <a:effectLst/>
                <a:uLnTx/>
                <a:uFillTx/>
                <a:latin typeface="Arial"/>
                <a:ea typeface="+mn-ea"/>
                <a:cs typeface="Arial"/>
              </a:rPr>
              <a:t>CASEVAC</a:t>
            </a:r>
            <a:endParaRPr kumimoji="0" sz="1200" b="0" i="0" u="none" strike="noStrike" kern="1200" cap="none" spc="0" normalizeH="0" baseline="0" noProof="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1200" b="1" i="0" u="none" strike="noStrike" kern="1200" cap="none" spc="-10" normalizeH="0" baseline="0" noProof="0" dirty="0">
                <a:ln>
                  <a:noFill/>
                </a:ln>
                <a:solidFill>
                  <a:prstClr val="black"/>
                </a:solidFill>
                <a:effectLst/>
                <a:uLnTx/>
                <a:uFillTx/>
                <a:latin typeface="Arial"/>
                <a:ea typeface="+mn-ea"/>
                <a:cs typeface="Arial"/>
              </a:rPr>
              <a:t>-Aviation</a:t>
            </a:r>
            <a:r>
              <a:rPr kumimoji="0" sz="1200" b="1" i="0" u="none" strike="noStrike" kern="1200" cap="none" spc="45" normalizeH="0" baseline="0" noProof="0" dirty="0">
                <a:ln>
                  <a:noFill/>
                </a:ln>
                <a:solidFill>
                  <a:prstClr val="black"/>
                </a:solidFill>
                <a:effectLst/>
                <a:uLnTx/>
                <a:uFillTx/>
                <a:latin typeface="Arial"/>
                <a:ea typeface="+mn-ea"/>
                <a:cs typeface="Arial"/>
              </a:rPr>
              <a:t> </a:t>
            </a:r>
            <a:r>
              <a:rPr kumimoji="0" sz="1200" b="1" i="0" u="none" strike="noStrike" kern="1200" cap="none" spc="-10" normalizeH="0" baseline="0" noProof="0" dirty="0">
                <a:ln>
                  <a:noFill/>
                </a:ln>
                <a:solidFill>
                  <a:prstClr val="black"/>
                </a:solidFill>
                <a:effectLst/>
                <a:uLnTx/>
                <a:uFillTx/>
                <a:latin typeface="Arial"/>
                <a:ea typeface="+mn-ea"/>
                <a:cs typeface="Arial"/>
              </a:rPr>
              <a:t>MEDEVAC</a:t>
            </a:r>
            <a:r>
              <a:rPr kumimoji="0" sz="1200" b="1" i="0" u="none" strike="noStrike" kern="1200" cap="none" spc="5" normalizeH="0" baseline="0" noProof="0" dirty="0">
                <a:ln>
                  <a:noFill/>
                </a:ln>
                <a:solidFill>
                  <a:prstClr val="black"/>
                </a:solidFill>
                <a:effectLst/>
                <a:uLnTx/>
                <a:uFillTx/>
                <a:latin typeface="Arial"/>
                <a:ea typeface="+mn-ea"/>
                <a:cs typeface="Arial"/>
              </a:rPr>
              <a:t> </a:t>
            </a:r>
            <a:r>
              <a:rPr kumimoji="0" sz="1200" b="1" i="0" u="none" strike="noStrike" kern="1200" cap="none" spc="0" normalizeH="0" baseline="0" noProof="0" dirty="0">
                <a:ln>
                  <a:noFill/>
                </a:ln>
                <a:solidFill>
                  <a:prstClr val="black"/>
                </a:solidFill>
                <a:effectLst/>
                <a:uLnTx/>
                <a:uFillTx/>
                <a:latin typeface="Arial"/>
                <a:ea typeface="+mn-ea"/>
                <a:cs typeface="Arial"/>
              </a:rPr>
              <a:t>/</a:t>
            </a:r>
            <a:r>
              <a:rPr kumimoji="0" sz="1200" b="1" i="0" u="none" strike="noStrike" kern="1200" cap="none" spc="5" normalizeH="0" baseline="0" noProof="0" dirty="0">
                <a:ln>
                  <a:noFill/>
                </a:ln>
                <a:solidFill>
                  <a:prstClr val="black"/>
                </a:solidFill>
                <a:effectLst/>
                <a:uLnTx/>
                <a:uFillTx/>
                <a:latin typeface="Arial"/>
                <a:ea typeface="+mn-ea"/>
                <a:cs typeface="Arial"/>
              </a:rPr>
              <a:t> </a:t>
            </a:r>
            <a:r>
              <a:rPr kumimoji="0" sz="1200" b="1" i="0" u="none" strike="noStrike" kern="1200" cap="none" spc="-15" normalizeH="0" baseline="0" noProof="0" dirty="0">
                <a:ln>
                  <a:noFill/>
                </a:ln>
                <a:solidFill>
                  <a:prstClr val="black"/>
                </a:solidFill>
                <a:effectLst/>
                <a:uLnTx/>
                <a:uFillTx/>
                <a:latin typeface="Arial"/>
                <a:ea typeface="+mn-ea"/>
                <a:cs typeface="Arial"/>
              </a:rPr>
              <a:t>CASEVAC</a:t>
            </a:r>
            <a:endParaRPr kumimoji="0" sz="1200" b="0" i="0" u="none" strike="noStrike" kern="1200" cap="none" spc="0" normalizeH="0" baseline="0" noProof="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1200" b="1" i="0" u="none" strike="noStrike" kern="1200" cap="none" spc="-10" normalizeH="0" baseline="0" noProof="0" dirty="0">
                <a:ln>
                  <a:noFill/>
                </a:ln>
                <a:solidFill>
                  <a:prstClr val="black"/>
                </a:solidFill>
                <a:effectLst/>
                <a:uLnTx/>
                <a:uFillTx/>
                <a:latin typeface="Arial"/>
                <a:ea typeface="+mn-ea"/>
                <a:cs typeface="Arial"/>
              </a:rPr>
              <a:t>-Aviation</a:t>
            </a:r>
            <a:r>
              <a:rPr kumimoji="0" sz="1200" b="1" i="0" u="none" strike="noStrike" kern="1200" cap="none" spc="20"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Lift</a:t>
            </a:r>
            <a:endParaRPr kumimoji="0" sz="1200" b="0" i="0" u="none" strike="noStrike" kern="1200" cap="none" spc="0" normalizeH="0" baseline="0" noProof="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1200" b="1" i="0" u="none" strike="noStrike" kern="1200" cap="none" spc="-5" normalizeH="0" baseline="0" noProof="0" dirty="0">
                <a:ln>
                  <a:noFill/>
                </a:ln>
                <a:solidFill>
                  <a:prstClr val="black"/>
                </a:solidFill>
                <a:effectLst/>
                <a:uLnTx/>
                <a:uFillTx/>
                <a:latin typeface="Arial"/>
                <a:ea typeface="+mn-ea"/>
                <a:cs typeface="Arial"/>
              </a:rPr>
              <a:t>-CBIRF</a:t>
            </a:r>
            <a:r>
              <a:rPr kumimoji="0" sz="1200" b="1" i="0" u="none" strike="noStrike" kern="1200" cap="none" spc="-20"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IRF</a:t>
            </a:r>
            <a:r>
              <a:rPr kumimoji="0" sz="1200" b="1" i="0" u="none" strike="noStrike" kern="1200" cap="none" spc="-25" normalizeH="0" baseline="0" noProof="0" dirty="0">
                <a:ln>
                  <a:noFill/>
                </a:ln>
                <a:solidFill>
                  <a:prstClr val="black"/>
                </a:solidFill>
                <a:effectLst/>
                <a:uLnTx/>
                <a:uFillTx/>
                <a:latin typeface="Arial"/>
                <a:ea typeface="+mn-ea"/>
                <a:cs typeface="Arial"/>
              </a:rPr>
              <a:t> </a:t>
            </a:r>
            <a:r>
              <a:rPr kumimoji="0" sz="1200" b="1" i="0" u="none" strike="noStrike" kern="1200" cap="none" spc="0" normalizeH="0" baseline="0" noProof="0" dirty="0">
                <a:ln>
                  <a:noFill/>
                </a:ln>
                <a:solidFill>
                  <a:prstClr val="black"/>
                </a:solidFill>
                <a:effectLst/>
                <a:uLnTx/>
                <a:uFillTx/>
                <a:latin typeface="Arial"/>
                <a:ea typeface="+mn-ea"/>
                <a:cs typeface="Arial"/>
              </a:rPr>
              <a:t>#1</a:t>
            </a:r>
            <a:endParaRPr kumimoji="0" sz="1200" b="0" i="0" u="none" strike="noStrike" kern="1200" cap="none" spc="0" normalizeH="0" baseline="0" noProof="0">
              <a:ln>
                <a:noFill/>
              </a:ln>
              <a:solidFill>
                <a:prstClr val="black"/>
              </a:solidFill>
              <a:effectLst/>
              <a:uLnTx/>
              <a:uFillTx/>
              <a:latin typeface="Arial"/>
              <a:ea typeface="+mn-ea"/>
              <a:cs typeface="Arial"/>
            </a:endParaRPr>
          </a:p>
          <a:p>
            <a:pPr marL="12700" eaLnBrk="1" fontAlgn="auto" hangingPunct="1">
              <a:spcBef>
                <a:spcPts val="0"/>
              </a:spcBef>
              <a:spcAft>
                <a:spcPts val="0"/>
              </a:spcAft>
              <a:defRPr/>
            </a:pPr>
            <a:r>
              <a:rPr kumimoji="0" sz="1200" b="1" i="0" u="none" strike="noStrike" kern="1200" cap="none" spc="-5" normalizeH="0" baseline="0" noProof="0" dirty="0">
                <a:ln>
                  <a:noFill/>
                </a:ln>
                <a:solidFill>
                  <a:prstClr val="black"/>
                </a:solidFill>
                <a:effectLst/>
                <a:uLnTx/>
                <a:uFillTx/>
                <a:latin typeface="Arial"/>
                <a:ea typeface="+mn-ea"/>
                <a:cs typeface="Arial"/>
              </a:rPr>
              <a:t>-</a:t>
            </a:r>
            <a:r>
              <a:rPr lang="en-US" sz="1200" b="1" spc="-5" dirty="0">
                <a:solidFill>
                  <a:prstClr val="black"/>
                </a:solidFill>
                <a:latin typeface="Arial"/>
                <a:ea typeface="+mn-ea"/>
                <a:cs typeface="Arial"/>
              </a:rPr>
              <a:t>Role 2/3</a:t>
            </a:r>
            <a:r>
              <a:rPr kumimoji="0" sz="1200" b="1" i="0" u="none" strike="noStrike" kern="1200" cap="none" spc="-15"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Med </a:t>
            </a:r>
            <a:r>
              <a:rPr kumimoji="0" sz="1200" b="1" i="0" u="none" strike="noStrike" kern="1200" cap="none" spc="10" normalizeH="0" baseline="0" noProof="0" dirty="0">
                <a:ln>
                  <a:noFill/>
                </a:ln>
                <a:solidFill>
                  <a:prstClr val="black"/>
                </a:solidFill>
                <a:effectLst/>
                <a:uLnTx/>
                <a:uFillTx/>
                <a:latin typeface="Arial"/>
                <a:ea typeface="+mn-ea"/>
                <a:cs typeface="Arial"/>
              </a:rPr>
              <a:t>w/</a:t>
            </a:r>
            <a:r>
              <a:rPr kumimoji="0" sz="1200" b="1" i="0" u="none" strike="noStrike" kern="1200" cap="none" spc="-20"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Surgical</a:t>
            </a:r>
            <a:endParaRPr kumimoji="0" sz="1200" b="0" i="0" u="none" strike="noStrike" kern="1200" cap="none" spc="0" normalizeH="0" baseline="0" noProof="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1200" b="1" i="0" u="none" strike="noStrike" kern="1200" cap="none" spc="-5" normalizeH="0" baseline="0" noProof="0" dirty="0">
                <a:ln>
                  <a:noFill/>
                </a:ln>
                <a:solidFill>
                  <a:prstClr val="black"/>
                </a:solidFill>
                <a:effectLst/>
                <a:uLnTx/>
                <a:uFillTx/>
                <a:latin typeface="Arial"/>
                <a:ea typeface="+mn-ea"/>
                <a:cs typeface="Arial"/>
              </a:rPr>
              <a:t>-Engineering</a:t>
            </a:r>
            <a:endParaRPr kumimoji="0" sz="1200" b="0" i="0" u="none" strike="noStrike" kern="1200" cap="none" spc="0" normalizeH="0" baseline="0" noProof="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1200" b="1" i="0" u="none" strike="noStrike" kern="1200" cap="none" spc="-5" normalizeH="0" baseline="0" noProof="0" dirty="0">
                <a:ln>
                  <a:noFill/>
                </a:ln>
                <a:solidFill>
                  <a:prstClr val="black"/>
                </a:solidFill>
                <a:effectLst/>
                <a:uLnTx/>
                <a:uFillTx/>
                <a:latin typeface="Arial"/>
                <a:ea typeface="+mn-ea"/>
                <a:cs typeface="Arial"/>
              </a:rPr>
              <a:t>-Logistics</a:t>
            </a:r>
            <a:endParaRPr kumimoji="0" sz="1200" b="0" i="0" u="none" strike="noStrike" kern="1200" cap="none" spc="0" normalizeH="0" baseline="0" noProof="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1200" b="1" i="0" u="none" strike="noStrike" kern="1200" cap="none" spc="-5" normalizeH="0" baseline="0" noProof="0" dirty="0">
                <a:ln>
                  <a:noFill/>
                </a:ln>
                <a:solidFill>
                  <a:prstClr val="black"/>
                </a:solidFill>
                <a:effectLst/>
                <a:uLnTx/>
                <a:uFillTx/>
                <a:latin typeface="Arial"/>
                <a:ea typeface="+mn-ea"/>
                <a:cs typeface="Arial"/>
              </a:rPr>
              <a:t>-Transportation</a:t>
            </a:r>
            <a:endParaRPr kumimoji="0" sz="1200" b="0" i="0" u="none" strike="noStrike" kern="1200" cap="none" spc="0" normalizeH="0" baseline="0" noProof="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1200" b="1" i="0" u="none" strike="noStrike" kern="1200" cap="none" spc="-5" normalizeH="0" baseline="0" noProof="0" dirty="0">
                <a:ln>
                  <a:noFill/>
                </a:ln>
                <a:solidFill>
                  <a:prstClr val="black"/>
                </a:solidFill>
                <a:effectLst/>
                <a:uLnTx/>
                <a:uFillTx/>
                <a:latin typeface="Arial"/>
                <a:ea typeface="+mn-ea"/>
                <a:cs typeface="Arial"/>
              </a:rPr>
              <a:t>-Command</a:t>
            </a:r>
            <a:r>
              <a:rPr kumimoji="0" sz="1200" b="1" i="0" u="none" strike="noStrike" kern="1200" cap="none" spc="-25" normalizeH="0" baseline="0" noProof="0" dirty="0">
                <a:ln>
                  <a:noFill/>
                </a:ln>
                <a:solidFill>
                  <a:prstClr val="black"/>
                </a:solidFill>
                <a:effectLst/>
                <a:uLnTx/>
                <a:uFillTx/>
                <a:latin typeface="Arial"/>
                <a:ea typeface="+mn-ea"/>
                <a:cs typeface="Arial"/>
              </a:rPr>
              <a:t> </a:t>
            </a:r>
            <a:r>
              <a:rPr kumimoji="0" sz="1200" b="1" i="0" u="none" strike="noStrike" kern="1200" cap="none" spc="0" normalizeH="0" baseline="0" noProof="0" dirty="0">
                <a:ln>
                  <a:noFill/>
                </a:ln>
                <a:solidFill>
                  <a:prstClr val="black"/>
                </a:solidFill>
                <a:effectLst/>
                <a:uLnTx/>
                <a:uFillTx/>
                <a:latin typeface="Arial"/>
                <a:ea typeface="+mn-ea"/>
                <a:cs typeface="Arial"/>
              </a:rPr>
              <a:t>&amp;</a:t>
            </a:r>
            <a:r>
              <a:rPr kumimoji="0" sz="1200" b="1" i="0" u="none" strike="noStrike" kern="1200" cap="none" spc="-25"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Control</a:t>
            </a:r>
            <a:endParaRPr kumimoji="0" sz="1200" b="0" i="0" u="none" strike="noStrike" kern="1200" cap="none" spc="0" normalizeH="0" baseline="0" noProof="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1200" b="1" i="0" u="none" strike="noStrike" kern="1200" cap="none" spc="-5" normalizeH="0" baseline="0" noProof="0" dirty="0">
                <a:ln>
                  <a:noFill/>
                </a:ln>
                <a:solidFill>
                  <a:prstClr val="black"/>
                </a:solidFill>
                <a:effectLst/>
                <a:uLnTx/>
                <a:uFillTx/>
                <a:latin typeface="Arial"/>
                <a:ea typeface="+mn-ea"/>
                <a:cs typeface="Arial"/>
              </a:rPr>
              <a:t>-CBRN</a:t>
            </a:r>
            <a:r>
              <a:rPr kumimoji="0" sz="1200" b="1" i="0" u="none" strike="noStrike" kern="1200" cap="none" spc="-45"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Assessment</a:t>
            </a:r>
            <a:endParaRPr kumimoji="0" sz="1200" b="0" i="0" u="none" strike="noStrike" kern="1200" cap="none" spc="0" normalizeH="0" baseline="0" noProof="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1200" b="1" i="0" u="none" strike="noStrike" kern="1200" cap="none" spc="-5" normalizeH="0" baseline="0" noProof="0" dirty="0">
                <a:ln>
                  <a:noFill/>
                </a:ln>
                <a:solidFill>
                  <a:prstClr val="black"/>
                </a:solidFill>
                <a:effectLst/>
                <a:uLnTx/>
                <a:uFillTx/>
                <a:latin typeface="Arial"/>
                <a:ea typeface="+mn-ea"/>
                <a:cs typeface="Arial"/>
              </a:rPr>
              <a:t>-Search</a:t>
            </a:r>
            <a:r>
              <a:rPr kumimoji="0" sz="1200" b="1" i="0" u="none" strike="noStrike" kern="1200" cap="none" spc="-50" normalizeH="0" baseline="0" noProof="0" dirty="0">
                <a:ln>
                  <a:noFill/>
                </a:ln>
                <a:solidFill>
                  <a:prstClr val="black"/>
                </a:solidFill>
                <a:effectLst/>
                <a:uLnTx/>
                <a:uFillTx/>
                <a:latin typeface="Arial"/>
                <a:ea typeface="+mn-ea"/>
                <a:cs typeface="Arial"/>
              </a:rPr>
              <a:t> </a:t>
            </a:r>
            <a:r>
              <a:rPr kumimoji="0" sz="1200" b="1" i="0" u="none" strike="noStrike" kern="1200" cap="none" spc="0" normalizeH="0" baseline="0" noProof="0" dirty="0">
                <a:ln>
                  <a:noFill/>
                </a:ln>
                <a:solidFill>
                  <a:prstClr val="black"/>
                </a:solidFill>
                <a:effectLst/>
                <a:uLnTx/>
                <a:uFillTx/>
                <a:latin typeface="Arial"/>
                <a:ea typeface="+mn-ea"/>
                <a:cs typeface="Arial"/>
              </a:rPr>
              <a:t>&amp;</a:t>
            </a:r>
            <a:r>
              <a:rPr kumimoji="0" sz="1200" b="1" i="0" u="none" strike="noStrike" kern="1200" cap="none" spc="-25"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Rescue</a:t>
            </a:r>
            <a:endParaRPr kumimoji="0" sz="1200" b="0" i="0" u="none" strike="noStrike" kern="1200" cap="none" spc="0" normalizeH="0" baseline="0" noProof="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1200" b="1" i="0" u="none" strike="noStrike" kern="1200" cap="none" spc="-5" normalizeH="0" baseline="0" noProof="0" dirty="0">
                <a:ln>
                  <a:noFill/>
                </a:ln>
                <a:solidFill>
                  <a:prstClr val="black"/>
                </a:solidFill>
                <a:effectLst/>
                <a:uLnTx/>
                <a:uFillTx/>
                <a:latin typeface="Arial"/>
                <a:ea typeface="+mn-ea"/>
                <a:cs typeface="Arial"/>
              </a:rPr>
              <a:t>-Decontamination</a:t>
            </a:r>
            <a:endParaRPr kumimoji="0" sz="1200" b="0" i="0" u="none" strike="noStrike" kern="1200" cap="none" spc="0" normalizeH="0" baseline="0" noProof="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1200" b="1" i="0" u="none" strike="noStrike" kern="1200" cap="none" spc="-5" normalizeH="0" baseline="0" noProof="0" dirty="0">
                <a:ln>
                  <a:noFill/>
                </a:ln>
                <a:solidFill>
                  <a:prstClr val="black"/>
                </a:solidFill>
                <a:effectLst/>
                <a:uLnTx/>
                <a:uFillTx/>
                <a:latin typeface="Arial"/>
                <a:ea typeface="+mn-ea"/>
                <a:cs typeface="Arial"/>
              </a:rPr>
              <a:t>-Emergency</a:t>
            </a:r>
            <a:r>
              <a:rPr kumimoji="0" sz="1200" b="1" i="0" u="none" strike="noStrike" kern="1200" cap="none" spc="-50"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Medical</a:t>
            </a:r>
            <a:endParaRPr kumimoji="0" sz="1200" b="0" i="0" u="none" strike="noStrike" kern="1200" cap="none" spc="0" normalizeH="0" baseline="0" noProof="0">
              <a:ln>
                <a:noFill/>
              </a:ln>
              <a:solidFill>
                <a:prstClr val="black"/>
              </a:solidFill>
              <a:effectLst/>
              <a:uLnTx/>
              <a:uFillTx/>
              <a:latin typeface="Arial"/>
              <a:ea typeface="+mn-ea"/>
              <a:cs typeface="Arial"/>
            </a:endParaRPr>
          </a:p>
        </p:txBody>
      </p:sp>
      <p:sp>
        <p:nvSpPr>
          <p:cNvPr id="79" name="object 79"/>
          <p:cNvSpPr txBox="1"/>
          <p:nvPr/>
        </p:nvSpPr>
        <p:spPr>
          <a:xfrm>
            <a:off x="2982808" y="4301065"/>
            <a:ext cx="1557020" cy="112268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200" b="1" i="0" u="none" strike="noStrike" kern="1200" cap="none" spc="-5" normalizeH="0" baseline="0" noProof="0" dirty="0">
                <a:ln>
                  <a:noFill/>
                </a:ln>
                <a:solidFill>
                  <a:prstClr val="black"/>
                </a:solidFill>
                <a:effectLst/>
                <a:uLnTx/>
                <a:uFillTx/>
                <a:latin typeface="Arial"/>
                <a:ea typeface="+mn-ea"/>
                <a:cs typeface="Arial"/>
              </a:rPr>
              <a:t>-Security</a:t>
            </a:r>
            <a:endParaRPr kumimoji="0" sz="1200" b="0" i="0" u="none" strike="noStrike" kern="1200" cap="none" spc="0" normalizeH="0" baseline="0" noProof="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1200" b="1" i="0" u="none" strike="noStrike" kern="1200" cap="none" spc="-5" normalizeH="0" baseline="0" noProof="0" dirty="0">
                <a:ln>
                  <a:noFill/>
                </a:ln>
                <a:solidFill>
                  <a:prstClr val="black"/>
                </a:solidFill>
                <a:effectLst/>
                <a:uLnTx/>
                <a:uFillTx/>
                <a:latin typeface="Arial"/>
                <a:ea typeface="+mn-ea"/>
                <a:cs typeface="Arial"/>
              </a:rPr>
              <a:t>-Command</a:t>
            </a:r>
            <a:r>
              <a:rPr kumimoji="0" sz="1200" b="1" i="0" u="none" strike="noStrike" kern="1200" cap="none" spc="-35" normalizeH="0" baseline="0" noProof="0" dirty="0">
                <a:ln>
                  <a:noFill/>
                </a:ln>
                <a:solidFill>
                  <a:prstClr val="black"/>
                </a:solidFill>
                <a:effectLst/>
                <a:uLnTx/>
                <a:uFillTx/>
                <a:latin typeface="Arial"/>
                <a:ea typeface="+mn-ea"/>
                <a:cs typeface="Arial"/>
              </a:rPr>
              <a:t> </a:t>
            </a:r>
            <a:r>
              <a:rPr kumimoji="0" sz="1200" b="1" i="0" u="none" strike="noStrike" kern="1200" cap="none" spc="0" normalizeH="0" baseline="0" noProof="0" dirty="0">
                <a:ln>
                  <a:noFill/>
                </a:ln>
                <a:solidFill>
                  <a:prstClr val="black"/>
                </a:solidFill>
                <a:effectLst/>
                <a:uLnTx/>
                <a:uFillTx/>
                <a:latin typeface="Arial"/>
                <a:ea typeface="+mn-ea"/>
                <a:cs typeface="Arial"/>
              </a:rPr>
              <a:t>&amp;</a:t>
            </a:r>
            <a:r>
              <a:rPr kumimoji="0" sz="1200" b="1" i="0" u="none" strike="noStrike" kern="1200" cap="none" spc="-30"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Control</a:t>
            </a:r>
            <a:endParaRPr kumimoji="0" sz="1200" b="0" i="0" u="none" strike="noStrike" kern="1200" cap="none" spc="0" normalizeH="0" baseline="0" noProof="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1200" b="1" i="0" u="none" strike="noStrike" kern="1200" cap="none" spc="-5" normalizeH="0" baseline="0" noProof="0" dirty="0">
                <a:ln>
                  <a:noFill/>
                </a:ln>
                <a:solidFill>
                  <a:prstClr val="black"/>
                </a:solidFill>
                <a:effectLst/>
                <a:uLnTx/>
                <a:uFillTx/>
                <a:latin typeface="Arial"/>
                <a:ea typeface="+mn-ea"/>
                <a:cs typeface="Arial"/>
              </a:rPr>
              <a:t>-CBRN</a:t>
            </a:r>
            <a:r>
              <a:rPr kumimoji="0" sz="1200" b="1" i="0" u="none" strike="noStrike" kern="1200" cap="none" spc="-45"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Assessment</a:t>
            </a:r>
            <a:endParaRPr kumimoji="0" sz="1200" b="0" i="0" u="none" strike="noStrike" kern="1200" cap="none" spc="0" normalizeH="0" baseline="0" noProof="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1200" b="1" i="0" u="none" strike="noStrike" kern="1200" cap="none" spc="-5" normalizeH="0" baseline="0" noProof="0" dirty="0">
                <a:ln>
                  <a:noFill/>
                </a:ln>
                <a:solidFill>
                  <a:prstClr val="black"/>
                </a:solidFill>
                <a:effectLst/>
                <a:uLnTx/>
                <a:uFillTx/>
                <a:latin typeface="Arial"/>
                <a:ea typeface="+mn-ea"/>
                <a:cs typeface="Arial"/>
              </a:rPr>
              <a:t>-Search</a:t>
            </a:r>
            <a:r>
              <a:rPr kumimoji="0" sz="1200" b="1" i="0" u="none" strike="noStrike" kern="1200" cap="none" spc="-40" normalizeH="0" baseline="0" noProof="0" dirty="0">
                <a:ln>
                  <a:noFill/>
                </a:ln>
                <a:solidFill>
                  <a:prstClr val="black"/>
                </a:solidFill>
                <a:effectLst/>
                <a:uLnTx/>
                <a:uFillTx/>
                <a:latin typeface="Arial"/>
                <a:ea typeface="+mn-ea"/>
                <a:cs typeface="Arial"/>
              </a:rPr>
              <a:t> </a:t>
            </a:r>
            <a:r>
              <a:rPr kumimoji="0" sz="1200" b="1" i="0" u="none" strike="noStrike" kern="1200" cap="none" spc="0" normalizeH="0" baseline="0" noProof="0" dirty="0">
                <a:ln>
                  <a:noFill/>
                </a:ln>
                <a:solidFill>
                  <a:prstClr val="black"/>
                </a:solidFill>
                <a:effectLst/>
                <a:uLnTx/>
                <a:uFillTx/>
                <a:latin typeface="Arial"/>
                <a:ea typeface="+mn-ea"/>
                <a:cs typeface="Arial"/>
              </a:rPr>
              <a:t>&amp;</a:t>
            </a:r>
            <a:r>
              <a:rPr kumimoji="0" sz="1200" b="1" i="0" u="none" strike="noStrike" kern="1200" cap="none" spc="-10"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Extraction</a:t>
            </a:r>
            <a:endParaRPr kumimoji="0" sz="1200" b="0" i="0" u="none" strike="noStrike" kern="1200" cap="none" spc="0" normalizeH="0" baseline="0" noProof="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1200" b="1" i="0" u="none" strike="noStrike" kern="1200" cap="none" spc="-5" normalizeH="0" baseline="0" noProof="0" dirty="0">
                <a:ln>
                  <a:noFill/>
                </a:ln>
                <a:solidFill>
                  <a:prstClr val="black"/>
                </a:solidFill>
                <a:effectLst/>
                <a:uLnTx/>
                <a:uFillTx/>
                <a:latin typeface="Arial"/>
                <a:ea typeface="+mn-ea"/>
                <a:cs typeface="Arial"/>
              </a:rPr>
              <a:t>-Decontamination</a:t>
            </a:r>
            <a:endParaRPr kumimoji="0" sz="1200" b="0" i="0" u="none" strike="noStrike" kern="1200" cap="none" spc="0" normalizeH="0" baseline="0" noProof="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1200" b="1" i="0" u="none" strike="noStrike" kern="1200" cap="none" spc="-5" normalizeH="0" baseline="0" noProof="0" dirty="0">
                <a:ln>
                  <a:noFill/>
                </a:ln>
                <a:solidFill>
                  <a:prstClr val="black"/>
                </a:solidFill>
                <a:effectLst/>
                <a:uLnTx/>
                <a:uFillTx/>
                <a:latin typeface="Arial"/>
                <a:ea typeface="+mn-ea"/>
                <a:cs typeface="Arial"/>
              </a:rPr>
              <a:t>-Emergency</a:t>
            </a:r>
            <a:r>
              <a:rPr kumimoji="0" sz="1200" b="1" i="0" u="none" strike="noStrike" kern="1200" cap="none" spc="-50"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Medical</a:t>
            </a:r>
            <a:endParaRPr kumimoji="0" sz="1200" b="0" i="0" u="none" strike="noStrike" kern="1200" cap="none" spc="0" normalizeH="0" baseline="0" noProof="0">
              <a:ln>
                <a:noFill/>
              </a:ln>
              <a:solidFill>
                <a:prstClr val="black"/>
              </a:solidFill>
              <a:effectLst/>
              <a:uLnTx/>
              <a:uFillTx/>
              <a:latin typeface="Arial"/>
              <a:ea typeface="+mn-ea"/>
              <a:cs typeface="Arial"/>
            </a:endParaRPr>
          </a:p>
        </p:txBody>
      </p:sp>
      <p:sp>
        <p:nvSpPr>
          <p:cNvPr id="80" name="object 80"/>
          <p:cNvSpPr txBox="1"/>
          <p:nvPr/>
        </p:nvSpPr>
        <p:spPr>
          <a:xfrm>
            <a:off x="1508338" y="4855040"/>
            <a:ext cx="1313815" cy="57404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200" b="0" i="0" u="none" strike="noStrike" kern="1200" cap="none" spc="-5" normalizeH="0" baseline="0" noProof="0" dirty="0">
                <a:ln>
                  <a:noFill/>
                </a:ln>
                <a:solidFill>
                  <a:prstClr val="black"/>
                </a:solidFill>
                <a:effectLst/>
                <a:uLnTx/>
                <a:uFillTx/>
                <a:latin typeface="Arial"/>
                <a:ea typeface="+mn-ea"/>
                <a:cs typeface="Arial"/>
              </a:rPr>
              <a:t>-</a:t>
            </a:r>
            <a:r>
              <a:rPr kumimoji="0" sz="1200" b="1" i="0" u="none" strike="noStrike" kern="1200" cap="none" spc="-5" normalizeH="0" baseline="0" noProof="0" dirty="0">
                <a:ln>
                  <a:noFill/>
                </a:ln>
                <a:solidFill>
                  <a:prstClr val="black"/>
                </a:solidFill>
                <a:effectLst/>
                <a:uLnTx/>
                <a:uFillTx/>
                <a:latin typeface="Arial"/>
                <a:ea typeface="+mn-ea"/>
                <a:cs typeface="Arial"/>
              </a:rPr>
              <a:t>Search</a:t>
            </a:r>
            <a:r>
              <a:rPr kumimoji="0" sz="1200" b="1" i="0" u="none" strike="noStrike" kern="1200" cap="none" spc="-55" normalizeH="0" baseline="0" noProof="0" dirty="0">
                <a:ln>
                  <a:noFill/>
                </a:ln>
                <a:solidFill>
                  <a:prstClr val="black"/>
                </a:solidFill>
                <a:effectLst/>
                <a:uLnTx/>
                <a:uFillTx/>
                <a:latin typeface="Arial"/>
                <a:ea typeface="+mn-ea"/>
                <a:cs typeface="Arial"/>
              </a:rPr>
              <a:t> </a:t>
            </a:r>
            <a:r>
              <a:rPr kumimoji="0" sz="1200" b="1" i="0" u="none" strike="noStrike" kern="1200" cap="none" spc="0" normalizeH="0" baseline="0" noProof="0" dirty="0">
                <a:ln>
                  <a:noFill/>
                </a:ln>
                <a:solidFill>
                  <a:prstClr val="black"/>
                </a:solidFill>
                <a:effectLst/>
                <a:uLnTx/>
                <a:uFillTx/>
                <a:latin typeface="Arial"/>
                <a:ea typeface="+mn-ea"/>
                <a:cs typeface="Arial"/>
              </a:rPr>
              <a:t>&amp;</a:t>
            </a:r>
            <a:r>
              <a:rPr kumimoji="0" sz="1200" b="1" i="0" u="none" strike="noStrike" kern="1200" cap="none" spc="-20"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Extr</a:t>
            </a:r>
            <a:endParaRPr kumimoji="0" sz="1200" b="0" i="0" u="none" strike="noStrike" kern="1200" cap="none" spc="0" normalizeH="0" baseline="0" noProof="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1200" b="0" i="0" u="none" strike="noStrike" kern="1200" cap="none" spc="-5" normalizeH="0" baseline="0" noProof="0" dirty="0">
                <a:ln>
                  <a:noFill/>
                </a:ln>
                <a:solidFill>
                  <a:prstClr val="black"/>
                </a:solidFill>
                <a:effectLst/>
                <a:uLnTx/>
                <a:uFillTx/>
                <a:latin typeface="Arial"/>
                <a:ea typeface="+mn-ea"/>
                <a:cs typeface="Arial"/>
              </a:rPr>
              <a:t>-</a:t>
            </a:r>
            <a:r>
              <a:rPr kumimoji="0" sz="1200" b="1" i="0" u="none" strike="noStrike" kern="1200" cap="none" spc="-5" normalizeH="0" baseline="0" noProof="0" dirty="0">
                <a:ln>
                  <a:noFill/>
                </a:ln>
                <a:solidFill>
                  <a:prstClr val="black"/>
                </a:solidFill>
                <a:effectLst/>
                <a:uLnTx/>
                <a:uFillTx/>
                <a:latin typeface="Arial"/>
                <a:ea typeface="+mn-ea"/>
                <a:cs typeface="Arial"/>
              </a:rPr>
              <a:t>Decontamination</a:t>
            </a:r>
            <a:endParaRPr kumimoji="0" sz="1200" b="0" i="0" u="none" strike="noStrike" kern="1200" cap="none" spc="0" normalizeH="0" baseline="0" noProof="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1200" b="0" i="0" u="none" strike="noStrike" kern="1200" cap="none" spc="-5" normalizeH="0" baseline="0" noProof="0" dirty="0">
                <a:ln>
                  <a:noFill/>
                </a:ln>
                <a:solidFill>
                  <a:prstClr val="black"/>
                </a:solidFill>
                <a:effectLst/>
                <a:uLnTx/>
                <a:uFillTx/>
                <a:latin typeface="Arial"/>
                <a:ea typeface="+mn-ea"/>
                <a:cs typeface="Arial"/>
              </a:rPr>
              <a:t>-</a:t>
            </a:r>
            <a:r>
              <a:rPr kumimoji="0" sz="1200" b="1" i="0" u="none" strike="noStrike" kern="1200" cap="none" spc="-5" normalizeH="0" baseline="0" noProof="0" dirty="0">
                <a:ln>
                  <a:noFill/>
                </a:ln>
                <a:solidFill>
                  <a:prstClr val="black"/>
                </a:solidFill>
                <a:effectLst/>
                <a:uLnTx/>
                <a:uFillTx/>
                <a:latin typeface="Arial"/>
                <a:ea typeface="+mn-ea"/>
                <a:cs typeface="Arial"/>
              </a:rPr>
              <a:t>Emergency</a:t>
            </a:r>
            <a:r>
              <a:rPr kumimoji="0" sz="1200" b="1" i="0" u="none" strike="noStrike" kern="1200" cap="none" spc="-55"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Med</a:t>
            </a:r>
            <a:endParaRPr kumimoji="0" sz="1200" b="0" i="0" u="none" strike="noStrike" kern="1200" cap="none" spc="0" normalizeH="0" baseline="0" noProof="0">
              <a:ln>
                <a:noFill/>
              </a:ln>
              <a:solidFill>
                <a:prstClr val="black"/>
              </a:solidFill>
              <a:effectLst/>
              <a:uLnTx/>
              <a:uFillTx/>
              <a:latin typeface="Arial"/>
              <a:ea typeface="+mn-ea"/>
              <a:cs typeface="Arial"/>
            </a:endParaRPr>
          </a:p>
        </p:txBody>
      </p:sp>
      <p:sp>
        <p:nvSpPr>
          <p:cNvPr id="81" name="object 81"/>
          <p:cNvSpPr txBox="1"/>
          <p:nvPr/>
        </p:nvSpPr>
        <p:spPr>
          <a:xfrm>
            <a:off x="310208" y="926005"/>
            <a:ext cx="779145" cy="29972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800" b="1" i="0" u="none" strike="noStrike" kern="1200" cap="none" spc="0" normalizeH="0" baseline="0" noProof="0" dirty="0">
                <a:ln>
                  <a:noFill/>
                </a:ln>
                <a:solidFill>
                  <a:prstClr val="black"/>
                </a:solidFill>
                <a:effectLst/>
                <a:uLnTx/>
                <a:uFillTx/>
                <a:latin typeface="Calibri"/>
                <a:ea typeface="+mn-ea"/>
                <a:cs typeface="Calibri"/>
              </a:rPr>
              <a:t>~10,500</a:t>
            </a:r>
            <a:endParaRPr kumimoji="0" sz="1800" b="0" i="0" u="none" strike="noStrike" kern="1200" cap="none" spc="0" normalizeH="0" baseline="0" noProof="0">
              <a:ln>
                <a:noFill/>
              </a:ln>
              <a:solidFill>
                <a:prstClr val="black"/>
              </a:solidFill>
              <a:effectLst/>
              <a:uLnTx/>
              <a:uFillTx/>
              <a:latin typeface="Calibri"/>
              <a:ea typeface="+mn-ea"/>
              <a:cs typeface="Calibri"/>
            </a:endParaRPr>
          </a:p>
        </p:txBody>
      </p:sp>
      <p:sp>
        <p:nvSpPr>
          <p:cNvPr id="82" name="object 82"/>
          <p:cNvSpPr txBox="1"/>
          <p:nvPr/>
        </p:nvSpPr>
        <p:spPr>
          <a:xfrm>
            <a:off x="8189822" y="926005"/>
            <a:ext cx="662940" cy="29972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800" b="1" i="0" u="none" strike="noStrike" kern="1200" cap="none" spc="0" normalizeH="0" baseline="0" noProof="0" dirty="0">
                <a:ln>
                  <a:noFill/>
                </a:ln>
                <a:solidFill>
                  <a:prstClr val="black"/>
                </a:solidFill>
                <a:effectLst/>
                <a:uLnTx/>
                <a:uFillTx/>
                <a:latin typeface="Calibri"/>
                <a:ea typeface="+mn-ea"/>
                <a:cs typeface="Calibri"/>
              </a:rPr>
              <a:t>~8,000</a:t>
            </a:r>
            <a:endParaRPr kumimoji="0" sz="1800" b="0" i="0" u="none" strike="noStrike" kern="1200" cap="none" spc="0" normalizeH="0" baseline="0" noProof="0">
              <a:ln>
                <a:noFill/>
              </a:ln>
              <a:solidFill>
                <a:prstClr val="black"/>
              </a:solidFill>
              <a:effectLst/>
              <a:uLnTx/>
              <a:uFillTx/>
              <a:latin typeface="Calibri"/>
              <a:ea typeface="+mn-ea"/>
              <a:cs typeface="Calibri"/>
            </a:endParaRPr>
          </a:p>
        </p:txBody>
      </p:sp>
      <p:grpSp>
        <p:nvGrpSpPr>
          <p:cNvPr id="83" name="object 83"/>
          <p:cNvGrpSpPr/>
          <p:nvPr/>
        </p:nvGrpSpPr>
        <p:grpSpPr>
          <a:xfrm>
            <a:off x="647700" y="1129283"/>
            <a:ext cx="7739380" cy="1854835"/>
            <a:chOff x="647700" y="1129283"/>
            <a:chExt cx="7739380" cy="1854835"/>
          </a:xfrm>
        </p:grpSpPr>
        <p:pic>
          <p:nvPicPr>
            <p:cNvPr id="84" name="object 84"/>
            <p:cNvPicPr/>
            <p:nvPr/>
          </p:nvPicPr>
          <p:blipFill>
            <a:blip r:embed="rId4" cstate="print"/>
            <a:stretch>
              <a:fillRect/>
            </a:stretch>
          </p:blipFill>
          <p:spPr>
            <a:xfrm>
              <a:off x="3659123" y="2301240"/>
              <a:ext cx="388619" cy="202691"/>
            </a:xfrm>
            <a:prstGeom prst="rect">
              <a:avLst/>
            </a:prstGeom>
          </p:spPr>
        </p:pic>
        <p:pic>
          <p:nvPicPr>
            <p:cNvPr id="85" name="object 85"/>
            <p:cNvPicPr/>
            <p:nvPr/>
          </p:nvPicPr>
          <p:blipFill>
            <a:blip r:embed="rId5" cstate="print"/>
            <a:stretch>
              <a:fillRect/>
            </a:stretch>
          </p:blipFill>
          <p:spPr>
            <a:xfrm>
              <a:off x="2019300" y="2575560"/>
              <a:ext cx="289547" cy="304799"/>
            </a:xfrm>
            <a:prstGeom prst="rect">
              <a:avLst/>
            </a:prstGeom>
          </p:spPr>
        </p:pic>
        <p:pic>
          <p:nvPicPr>
            <p:cNvPr id="86" name="object 86"/>
            <p:cNvPicPr/>
            <p:nvPr/>
          </p:nvPicPr>
          <p:blipFill>
            <a:blip r:embed="rId5" cstate="print"/>
            <a:stretch>
              <a:fillRect/>
            </a:stretch>
          </p:blipFill>
          <p:spPr>
            <a:xfrm>
              <a:off x="647700" y="2680716"/>
              <a:ext cx="291071" cy="303275"/>
            </a:xfrm>
            <a:prstGeom prst="rect">
              <a:avLst/>
            </a:prstGeom>
          </p:spPr>
        </p:pic>
        <p:pic>
          <p:nvPicPr>
            <p:cNvPr id="87" name="object 87"/>
            <p:cNvPicPr/>
            <p:nvPr/>
          </p:nvPicPr>
          <p:blipFill>
            <a:blip r:embed="rId6" cstate="print"/>
            <a:stretch>
              <a:fillRect/>
            </a:stretch>
          </p:blipFill>
          <p:spPr>
            <a:xfrm>
              <a:off x="5678423" y="1129283"/>
              <a:ext cx="524255" cy="524255"/>
            </a:xfrm>
            <a:prstGeom prst="rect">
              <a:avLst/>
            </a:prstGeom>
          </p:spPr>
        </p:pic>
        <p:pic>
          <p:nvPicPr>
            <p:cNvPr id="88" name="object 88"/>
            <p:cNvPicPr/>
            <p:nvPr/>
          </p:nvPicPr>
          <p:blipFill>
            <a:blip r:embed="rId6" cstate="print"/>
            <a:stretch>
              <a:fillRect/>
            </a:stretch>
          </p:blipFill>
          <p:spPr>
            <a:xfrm>
              <a:off x="7862316" y="1795284"/>
              <a:ext cx="524243" cy="524243"/>
            </a:xfrm>
            <a:prstGeom prst="rect">
              <a:avLst/>
            </a:prstGeom>
          </p:spPr>
        </p:pic>
      </p:grpSp>
      <p:sp>
        <p:nvSpPr>
          <p:cNvPr id="89" name="object 89"/>
          <p:cNvSpPr txBox="1"/>
          <p:nvPr/>
        </p:nvSpPr>
        <p:spPr>
          <a:xfrm>
            <a:off x="8496831" y="3639418"/>
            <a:ext cx="479425" cy="505267"/>
          </a:xfrm>
          <a:prstGeom prst="rect">
            <a:avLst/>
          </a:prstGeom>
        </p:spPr>
        <p:txBody>
          <a:bodyPr vert="horz" wrap="square" lIns="0" tIns="12700" rIns="0" bIns="0" rtlCol="0" anchor="t">
            <a:spAutoFit/>
          </a:bodyPr>
          <a:lstStyle/>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sz="800" b="1" i="0" u="none" strike="noStrike" kern="1200" cap="none" spc="-5" normalizeH="0" baseline="0" noProof="0" dirty="0">
                <a:ln>
                  <a:noFill/>
                </a:ln>
                <a:solidFill>
                  <a:prstClr val="black"/>
                </a:solidFill>
                <a:effectLst/>
                <a:uLnTx/>
                <a:uFillTx/>
                <a:latin typeface="Arial"/>
                <a:ea typeface="+mn-ea"/>
                <a:cs typeface="Arial"/>
              </a:rPr>
              <a:t>Na</a:t>
            </a:r>
            <a:r>
              <a:rPr kumimoji="0" sz="800" b="1" i="0" u="none" strike="noStrike" kern="1200" cap="none" spc="0" normalizeH="0" baseline="0" noProof="0" dirty="0">
                <a:ln>
                  <a:noFill/>
                </a:ln>
                <a:solidFill>
                  <a:prstClr val="black"/>
                </a:solidFill>
                <a:effectLst/>
                <a:uLnTx/>
                <a:uFillTx/>
                <a:latin typeface="Arial"/>
                <a:ea typeface="+mn-ea"/>
                <a:cs typeface="Arial"/>
              </a:rPr>
              <a:t>tion</a:t>
            </a:r>
            <a:r>
              <a:rPr kumimoji="0" sz="800" b="1" i="0" u="none" strike="noStrike" kern="1200" cap="none" spc="-5" normalizeH="0" baseline="0" noProof="0" dirty="0">
                <a:ln>
                  <a:noFill/>
                </a:ln>
                <a:solidFill>
                  <a:prstClr val="black"/>
                </a:solidFill>
                <a:effectLst/>
                <a:uLnTx/>
                <a:uFillTx/>
                <a:latin typeface="Arial"/>
                <a:ea typeface="+mn-ea"/>
                <a:cs typeface="Arial"/>
              </a:rPr>
              <a:t>a</a:t>
            </a:r>
            <a:r>
              <a:rPr kumimoji="0" sz="800" b="1" i="0" u="none" strike="noStrike" kern="1200" cap="none" spc="0" normalizeH="0" baseline="0" noProof="0" dirty="0">
                <a:ln>
                  <a:noFill/>
                </a:ln>
                <a:solidFill>
                  <a:prstClr val="black"/>
                </a:solidFill>
                <a:effectLst/>
                <a:uLnTx/>
                <a:uFillTx/>
                <a:latin typeface="Arial"/>
                <a:ea typeface="+mn-ea"/>
                <a:cs typeface="Arial"/>
              </a:rPr>
              <a:t>l</a:t>
            </a:r>
            <a:r>
              <a:rPr kumimoji="0" sz="800" b="1" i="0" u="none" strike="noStrike" kern="1200" cap="none" spc="-40" normalizeH="0" baseline="0" noProof="0" dirty="0">
                <a:ln>
                  <a:noFill/>
                </a:ln>
                <a:solidFill>
                  <a:prstClr val="black"/>
                </a:solidFill>
                <a:effectLst/>
                <a:uLnTx/>
                <a:uFillTx/>
                <a:latin typeface="Arial"/>
                <a:ea typeface="+mn-ea"/>
                <a:cs typeface="Arial"/>
              </a:rPr>
              <a:t> </a:t>
            </a:r>
            <a:r>
              <a:rPr kumimoji="0" sz="800" b="1" i="0" u="none" strike="noStrike" kern="1200" cap="none" spc="0" normalizeH="0" baseline="0" noProof="0" dirty="0">
                <a:ln>
                  <a:noFill/>
                </a:ln>
                <a:solidFill>
                  <a:prstClr val="black"/>
                </a:solidFill>
                <a:effectLst/>
                <a:uLnTx/>
                <a:uFillTx/>
                <a:latin typeface="Arial"/>
                <a:ea typeface="+mn-ea"/>
                <a:cs typeface="Arial"/>
              </a:rPr>
              <a:t>Gu</a:t>
            </a:r>
            <a:r>
              <a:rPr kumimoji="0" sz="800" b="1" i="0" u="none" strike="noStrike" kern="1200" cap="none" spc="-5" normalizeH="0" baseline="0" noProof="0" dirty="0">
                <a:ln>
                  <a:noFill/>
                </a:ln>
                <a:solidFill>
                  <a:prstClr val="black"/>
                </a:solidFill>
                <a:effectLst/>
                <a:uLnTx/>
                <a:uFillTx/>
                <a:latin typeface="Arial"/>
                <a:ea typeface="+mn-ea"/>
                <a:cs typeface="Arial"/>
              </a:rPr>
              <a:t>ar</a:t>
            </a:r>
            <a:r>
              <a:rPr kumimoji="0" sz="800" b="1" i="0" u="none" strike="noStrike" kern="1200" cap="none" spc="0" normalizeH="0" baseline="0" noProof="0" dirty="0">
                <a:ln>
                  <a:noFill/>
                </a:ln>
                <a:solidFill>
                  <a:prstClr val="black"/>
                </a:solidFill>
                <a:effectLst/>
                <a:uLnTx/>
                <a:uFillTx/>
                <a:latin typeface="Arial"/>
                <a:ea typeface="+mn-ea"/>
                <a:cs typeface="Arial"/>
              </a:rPr>
              <a:t>d  </a:t>
            </a:r>
            <a:r>
              <a:rPr kumimoji="0" sz="800" b="1" i="0" u="none" strike="noStrike" kern="1200" cap="none" spc="-5" normalizeH="0" baseline="0" noProof="0" dirty="0">
                <a:ln>
                  <a:noFill/>
                </a:ln>
                <a:solidFill>
                  <a:prstClr val="black"/>
                </a:solidFill>
                <a:effectLst/>
                <a:uLnTx/>
                <a:uFillTx/>
                <a:latin typeface="Arial"/>
                <a:ea typeface="+mn-ea"/>
                <a:cs typeface="Arial"/>
              </a:rPr>
              <a:t>a</a:t>
            </a:r>
            <a:r>
              <a:rPr kumimoji="0" sz="800" b="1" i="0" u="none" strike="noStrike" kern="1200" cap="none" spc="0" normalizeH="0" baseline="0" noProof="0" dirty="0">
                <a:ln>
                  <a:noFill/>
                </a:ln>
                <a:solidFill>
                  <a:prstClr val="black"/>
                </a:solidFill>
                <a:effectLst/>
                <a:uLnTx/>
                <a:uFillTx/>
                <a:latin typeface="Arial"/>
                <a:ea typeface="+mn-ea"/>
                <a:cs typeface="Arial"/>
              </a:rPr>
              <a:t>nd</a:t>
            </a:r>
            <a:r>
              <a:rPr kumimoji="0" sz="800" b="1" i="0" u="none" strike="noStrike" kern="1200" cap="none" spc="-30" normalizeH="0" baseline="0" noProof="0" dirty="0">
                <a:ln>
                  <a:noFill/>
                </a:ln>
                <a:solidFill>
                  <a:prstClr val="black"/>
                </a:solidFill>
                <a:effectLst/>
                <a:uLnTx/>
                <a:uFillTx/>
                <a:latin typeface="Arial"/>
                <a:ea typeface="+mn-ea"/>
                <a:cs typeface="Arial"/>
              </a:rPr>
              <a:t> </a:t>
            </a:r>
            <a:r>
              <a:rPr kumimoji="0" sz="800" b="1" i="0" u="none" strike="noStrike" kern="1200" cap="none" spc="-20" normalizeH="0" baseline="0" noProof="0" dirty="0">
                <a:ln>
                  <a:noFill/>
                </a:ln>
                <a:solidFill>
                  <a:prstClr val="black"/>
                </a:solidFill>
                <a:effectLst/>
                <a:uLnTx/>
                <a:uFillTx/>
                <a:latin typeface="Arial"/>
                <a:ea typeface="+mn-ea"/>
                <a:cs typeface="Arial"/>
              </a:rPr>
              <a:t>A</a:t>
            </a:r>
            <a:r>
              <a:rPr kumimoji="0" sz="800" b="1" i="0" u="none" strike="noStrike" kern="1200" cap="none" spc="-5" normalizeH="0" baseline="0" noProof="0" dirty="0">
                <a:ln>
                  <a:noFill/>
                </a:ln>
                <a:solidFill>
                  <a:prstClr val="black"/>
                </a:solidFill>
                <a:effectLst/>
                <a:uLnTx/>
                <a:uFillTx/>
                <a:latin typeface="Arial"/>
                <a:ea typeface="+mn-ea"/>
                <a:cs typeface="Arial"/>
              </a:rPr>
              <a:t>rmy  Reserve</a:t>
            </a:r>
            <a:endParaRPr kumimoji="0" sz="800" b="0" i="0" u="none" strike="noStrike" kern="1200" cap="none" spc="0" normalizeH="0" baseline="0" noProof="0">
              <a:ln>
                <a:noFill/>
              </a:ln>
              <a:solidFill>
                <a:prstClr val="black"/>
              </a:solidFill>
              <a:effectLst/>
              <a:uLnTx/>
              <a:uFillTx/>
              <a:latin typeface="Arial"/>
              <a:ea typeface="+mn-ea"/>
              <a:cs typeface="Arial"/>
            </a:endParaRPr>
          </a:p>
        </p:txBody>
      </p:sp>
      <p:sp>
        <p:nvSpPr>
          <p:cNvPr id="90" name="object 90"/>
          <p:cNvSpPr txBox="1"/>
          <p:nvPr/>
        </p:nvSpPr>
        <p:spPr>
          <a:xfrm>
            <a:off x="8692780" y="6635986"/>
            <a:ext cx="83820" cy="16256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900" b="0" i="0" u="none" strike="noStrike" kern="1200" cap="none" spc="0" normalizeH="0" baseline="0" noProof="0" dirty="0">
                <a:ln>
                  <a:noFill/>
                </a:ln>
                <a:solidFill>
                  <a:prstClr val="black"/>
                </a:solidFill>
                <a:effectLst/>
                <a:uLnTx/>
                <a:uFillTx/>
                <a:latin typeface="Calibri"/>
                <a:ea typeface="+mn-ea"/>
                <a:cs typeface="Calibri"/>
              </a:rPr>
              <a:t>4</a:t>
            </a:r>
            <a:endParaRPr kumimoji="0" sz="900" b="0" i="0" u="none" strike="noStrike" kern="1200" cap="none" spc="0" normalizeH="0" baseline="0" noProof="0">
              <a:ln>
                <a:noFill/>
              </a:ln>
              <a:solidFill>
                <a:prstClr val="black"/>
              </a:solidFill>
              <a:effectLst/>
              <a:uLnTx/>
              <a:uFillTx/>
              <a:latin typeface="Calibri"/>
              <a:ea typeface="+mn-ea"/>
              <a:cs typeface="Calibri"/>
            </a:endParaRPr>
          </a:p>
        </p:txBody>
      </p:sp>
      <p:sp>
        <p:nvSpPr>
          <p:cNvPr id="91" name="Rectangle 90">
            <a:extLst>
              <a:ext uri="{FF2B5EF4-FFF2-40B4-BE49-F238E27FC236}">
                <a16:creationId xmlns:a16="http://schemas.microsoft.com/office/drawing/2014/main" id="{320BDCE3-BE22-A8AF-5D74-19AC18FCC6CC}"/>
              </a:ext>
            </a:extLst>
          </p:cNvPr>
          <p:cNvSpPr/>
          <p:nvPr/>
        </p:nvSpPr>
        <p:spPr>
          <a:xfrm>
            <a:off x="7626090" y="1359"/>
            <a:ext cx="1503299" cy="38757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014654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Content Placeholder 3"/>
          <p:cNvSpPr>
            <a:spLocks noGrp="1"/>
          </p:cNvSpPr>
          <p:nvPr>
            <p:ph sz="quarter" idx="13"/>
          </p:nvPr>
        </p:nvSpPr>
        <p:spPr>
          <a:xfrm>
            <a:off x="-152400" y="1249363"/>
            <a:ext cx="8610600" cy="5243513"/>
          </a:xfrm>
        </p:spPr>
        <p:txBody>
          <a:bodyPr/>
          <a:lstStyle/>
          <a:p>
            <a:pPr lvl="1"/>
            <a:r>
              <a:rPr lang="en-US" altLang="en-US"/>
              <a:t>Incident Response and Decontamination</a:t>
            </a:r>
          </a:p>
          <a:p>
            <a:pPr lvl="1"/>
            <a:r>
              <a:rPr lang="en-US" altLang="en-US"/>
              <a:t>Triage / Pre-Hospital Treatment </a:t>
            </a:r>
          </a:p>
          <a:p>
            <a:pPr lvl="1"/>
            <a:r>
              <a:rPr lang="en-US" altLang="en-US"/>
              <a:t>Medical Surge Augmentation	</a:t>
            </a:r>
          </a:p>
          <a:p>
            <a:pPr lvl="1"/>
            <a:r>
              <a:rPr lang="en-US" altLang="en-US"/>
              <a:t>Patient Movement – Ground and Air</a:t>
            </a:r>
          </a:p>
          <a:p>
            <a:pPr lvl="1"/>
            <a:r>
              <a:rPr lang="en-US" altLang="en-US"/>
              <a:t>Medical Supplies Management/Distribution	</a:t>
            </a:r>
          </a:p>
          <a:p>
            <a:pPr lvl="1"/>
            <a:endParaRPr lang="en-US" altLang="en-US"/>
          </a:p>
          <a:p>
            <a:endParaRPr lang="en-US" altLang="en-US"/>
          </a:p>
        </p:txBody>
      </p:sp>
      <p:sp>
        <p:nvSpPr>
          <p:cNvPr id="66563" name="Rectangle 2"/>
          <p:cNvSpPr>
            <a:spLocks noGrp="1" noChangeArrowheads="1"/>
          </p:cNvSpPr>
          <p:nvPr>
            <p:ph type="ctrTitle"/>
          </p:nvPr>
        </p:nvSpPr>
        <p:spPr>
          <a:xfrm>
            <a:off x="685800" y="1"/>
            <a:ext cx="7772400" cy="384174"/>
          </a:xfrm>
        </p:spPr>
        <p:txBody>
          <a:bodyPr>
            <a:normAutofit fontScale="90000"/>
          </a:bodyPr>
          <a:lstStyle/>
          <a:p>
            <a:r>
              <a:rPr lang="en-US" altLang="en-US" sz="3600" b="1" dirty="0">
                <a:latin typeface="Arial" panose="020B0604020202020204" pitchFamily="34" charset="0"/>
                <a:cs typeface="Arial" panose="020B0604020202020204" pitchFamily="34" charset="0"/>
              </a:rPr>
              <a:t>DCRF Medical Response </a:t>
            </a:r>
          </a:p>
        </p:txBody>
      </p:sp>
      <p:sp>
        <p:nvSpPr>
          <p:cNvPr id="66564" name="Rectangle 3"/>
          <p:cNvSpPr>
            <a:spLocks noGrp="1" noChangeArrowheads="1"/>
          </p:cNvSpPr>
          <p:nvPr>
            <p:ph type="subTitle" idx="1"/>
          </p:nvPr>
        </p:nvSpPr>
        <p:spPr>
          <a:xfrm>
            <a:off x="1143000" y="381000"/>
            <a:ext cx="6858000" cy="604838"/>
          </a:xfrm>
        </p:spPr>
        <p:txBody>
          <a:bodyPr/>
          <a:lstStyle/>
          <a:p>
            <a:pPr lvl="1"/>
            <a:r>
              <a:rPr lang="en-US" altLang="en-US"/>
              <a:t>	</a:t>
            </a:r>
          </a:p>
          <a:p>
            <a:pPr lvl="1"/>
            <a:endParaRPr lang="en-US" altLang="en-US"/>
          </a:p>
        </p:txBody>
      </p:sp>
      <p:pic>
        <p:nvPicPr>
          <p:cNvPr id="66565" name="Picture 4" descr="\\braga444awsvr01\data_storage\261st MMB\BN Pictures\Vibrant Response 2\Picture 45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8601" y="1295400"/>
            <a:ext cx="2409825" cy="1808164"/>
          </a:xfrm>
          <a:prstGeom prst="rect">
            <a:avLst/>
          </a:prstGeom>
          <a:noFill/>
          <a:ln w="57150">
            <a:solidFill>
              <a:srgbClr val="800000"/>
            </a:solidFill>
            <a:miter lim="800000"/>
            <a:headEnd/>
            <a:tailEnd/>
          </a:ln>
          <a:extLst>
            <a:ext uri="{909E8E84-426E-40DD-AFC4-6F175D3DCCD1}">
              <a14:hiddenFill xmlns:a14="http://schemas.microsoft.com/office/drawing/2010/main">
                <a:solidFill>
                  <a:srgbClr val="FFFFFF"/>
                </a:solidFill>
              </a14:hiddenFill>
            </a:ext>
          </a:extLst>
        </p:spPr>
      </p:pic>
      <p:pic>
        <p:nvPicPr>
          <p:cNvPr id="66566" name="Picture 3" descr="C:\Users\kimberlee.aiello\AppData\Local\Microsoft\Windows\Temporary Internet Files\Content.Outlook\XYYV9FW1\IMGP004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99099" y="3800475"/>
            <a:ext cx="3467100" cy="2600325"/>
          </a:xfrm>
          <a:prstGeom prst="rect">
            <a:avLst/>
          </a:prstGeom>
          <a:noFill/>
          <a:ln w="57150">
            <a:solidFill>
              <a:srgbClr val="800000"/>
            </a:solidFill>
            <a:miter lim="800000"/>
            <a:headEnd/>
            <a:tailEnd/>
          </a:ln>
          <a:extLst>
            <a:ext uri="{909E8E84-426E-40DD-AFC4-6F175D3DCCD1}">
              <a14:hiddenFill xmlns:a14="http://schemas.microsoft.com/office/drawing/2010/main">
                <a:solidFill>
                  <a:srgbClr val="FFFFFF"/>
                </a:solidFill>
              </a14:hiddenFill>
            </a:ext>
          </a:extLst>
        </p:spPr>
      </p:pic>
      <p:pic>
        <p:nvPicPr>
          <p:cNvPr id="66567" name="Picture 2" descr="DSC01804.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4343400"/>
            <a:ext cx="1485900" cy="1981200"/>
          </a:xfrm>
          <a:prstGeom prst="rect">
            <a:avLst/>
          </a:prstGeom>
          <a:noFill/>
          <a:ln w="57150">
            <a:solidFill>
              <a:srgbClr val="800000"/>
            </a:solidFill>
            <a:miter lim="800000"/>
            <a:headEnd/>
            <a:tailEnd/>
          </a:ln>
          <a:extLst>
            <a:ext uri="{909E8E84-426E-40DD-AFC4-6F175D3DCCD1}">
              <a14:hiddenFill xmlns:a14="http://schemas.microsoft.com/office/drawing/2010/main">
                <a:solidFill>
                  <a:srgbClr val="FFFFFF"/>
                </a:solidFill>
              </a14:hiddenFill>
            </a:ext>
          </a:extLst>
        </p:spPr>
      </p:pic>
      <p:pic>
        <p:nvPicPr>
          <p:cNvPr id="66568" name="Picture 2" descr="\\braga444awsvr01\data_storage\261st MMB\BN Pictures\Vibrant Response 2\Picture 239.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3" y="4267200"/>
            <a:ext cx="2844801" cy="2133600"/>
          </a:xfrm>
          <a:prstGeom prst="rect">
            <a:avLst/>
          </a:prstGeom>
          <a:noFill/>
          <a:ln w="57150">
            <a:solidFill>
              <a:srgbClr val="8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 name="Rectangle 62"/>
          <p:cNvSpPr/>
          <p:nvPr/>
        </p:nvSpPr>
        <p:spPr>
          <a:xfrm>
            <a:off x="1954346" y="4773968"/>
            <a:ext cx="3455854" cy="172391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n-US" dirty="0">
              <a:solidFill>
                <a:prstClr val="white"/>
              </a:solidFill>
            </a:endParaRPr>
          </a:p>
        </p:txBody>
      </p:sp>
      <p:sp>
        <p:nvSpPr>
          <p:cNvPr id="66" name="TextBox 65"/>
          <p:cNvSpPr txBox="1"/>
          <p:nvPr/>
        </p:nvSpPr>
        <p:spPr>
          <a:xfrm>
            <a:off x="151166" y="52944"/>
            <a:ext cx="2850776" cy="923330"/>
          </a:xfrm>
          <a:prstGeom prst="rect">
            <a:avLst/>
          </a:prstGeom>
          <a:noFill/>
          <a:ln>
            <a:solidFill>
              <a:schemeClr val="tx1"/>
            </a:solidFill>
          </a:ln>
        </p:spPr>
        <p:txBody>
          <a:bodyPr wrap="square" rtlCol="0">
            <a:spAutoFit/>
          </a:bodyPr>
          <a:lstStyle/>
          <a:p>
            <a:pPr algn="ctr" eaLnBrk="1" hangingPunct="1"/>
            <a:r>
              <a:rPr lang="en-US" b="1" dirty="0">
                <a:solidFill>
                  <a:srgbClr val="7030A0"/>
                </a:solidFill>
                <a:latin typeface="Arial" charset="0"/>
                <a:ea typeface="+mn-ea"/>
                <a:cs typeface="Arial" panose="020B0604020202020204" pitchFamily="34" charset="0"/>
              </a:rPr>
              <a:t>JTF-CS and DCRF Task Organization Crosswalk to NRF (ICS/NIMS)</a:t>
            </a:r>
          </a:p>
        </p:txBody>
      </p:sp>
      <p:sp>
        <p:nvSpPr>
          <p:cNvPr id="69" name="TextBox 68"/>
          <p:cNvSpPr txBox="1"/>
          <p:nvPr/>
        </p:nvSpPr>
        <p:spPr>
          <a:xfrm>
            <a:off x="2895550" y="4759024"/>
            <a:ext cx="1727376" cy="207749"/>
          </a:xfrm>
          <a:prstGeom prst="rect">
            <a:avLst/>
          </a:prstGeom>
          <a:noFill/>
        </p:spPr>
        <p:txBody>
          <a:bodyPr wrap="square" rtlCol="0">
            <a:spAutoFit/>
          </a:bodyPr>
          <a:lstStyle/>
          <a:p>
            <a:pPr algn="ctr" eaLnBrk="1" hangingPunct="1"/>
            <a:r>
              <a:rPr lang="en-US" sz="750" b="1" dirty="0">
                <a:solidFill>
                  <a:prstClr val="black"/>
                </a:solidFill>
                <a:latin typeface="Arial" charset="0"/>
                <a:ea typeface="+mn-ea"/>
                <a:cs typeface="+mn-cs"/>
              </a:rPr>
              <a:t>Separate Detachments/Teams</a:t>
            </a:r>
          </a:p>
        </p:txBody>
      </p:sp>
      <p:sp>
        <p:nvSpPr>
          <p:cNvPr id="788" name="TextBox 787"/>
          <p:cNvSpPr txBox="1"/>
          <p:nvPr/>
        </p:nvSpPr>
        <p:spPr>
          <a:xfrm>
            <a:off x="315725" y="1005497"/>
            <a:ext cx="1018227" cy="369332"/>
          </a:xfrm>
          <a:prstGeom prst="rect">
            <a:avLst/>
          </a:prstGeom>
          <a:noFill/>
        </p:spPr>
        <p:txBody>
          <a:bodyPr wrap="none" rtlCol="0">
            <a:spAutoFit/>
          </a:bodyPr>
          <a:lstStyle/>
          <a:p>
            <a:pPr eaLnBrk="1" hangingPunct="1"/>
            <a:r>
              <a:rPr lang="en-US" b="1" dirty="0">
                <a:solidFill>
                  <a:prstClr val="black"/>
                </a:solidFill>
                <a:latin typeface="Arial" charset="0"/>
                <a:ea typeface="+mn-ea"/>
                <a:cs typeface="+mn-cs"/>
              </a:rPr>
              <a:t>TF OPS</a:t>
            </a:r>
          </a:p>
        </p:txBody>
      </p:sp>
      <p:sp>
        <p:nvSpPr>
          <p:cNvPr id="789" name="TextBox 788"/>
          <p:cNvSpPr txBox="1"/>
          <p:nvPr/>
        </p:nvSpPr>
        <p:spPr>
          <a:xfrm>
            <a:off x="2759561" y="967069"/>
            <a:ext cx="992516" cy="369332"/>
          </a:xfrm>
          <a:prstGeom prst="rect">
            <a:avLst/>
          </a:prstGeom>
          <a:noFill/>
        </p:spPr>
        <p:txBody>
          <a:bodyPr wrap="none" rtlCol="0">
            <a:spAutoFit/>
          </a:bodyPr>
          <a:lstStyle/>
          <a:p>
            <a:pPr eaLnBrk="1" hangingPunct="1"/>
            <a:r>
              <a:rPr lang="en-US" b="1" dirty="0">
                <a:solidFill>
                  <a:prstClr val="black"/>
                </a:solidFill>
                <a:latin typeface="Arial" charset="0"/>
                <a:ea typeface="+mn-ea"/>
                <a:cs typeface="+mn-cs"/>
              </a:rPr>
              <a:t>TF AVN</a:t>
            </a:r>
          </a:p>
        </p:txBody>
      </p:sp>
      <p:sp>
        <p:nvSpPr>
          <p:cNvPr id="790" name="TextBox 789"/>
          <p:cNvSpPr txBox="1"/>
          <p:nvPr/>
        </p:nvSpPr>
        <p:spPr>
          <a:xfrm>
            <a:off x="7974718" y="1000084"/>
            <a:ext cx="1043876" cy="369332"/>
          </a:xfrm>
          <a:prstGeom prst="rect">
            <a:avLst/>
          </a:prstGeom>
          <a:noFill/>
        </p:spPr>
        <p:txBody>
          <a:bodyPr wrap="none" rtlCol="0">
            <a:spAutoFit/>
          </a:bodyPr>
          <a:lstStyle/>
          <a:p>
            <a:pPr eaLnBrk="1" hangingPunct="1"/>
            <a:r>
              <a:rPr lang="en-US" b="1" dirty="0">
                <a:solidFill>
                  <a:prstClr val="black"/>
                </a:solidFill>
                <a:latin typeface="Arial" charset="0"/>
                <a:ea typeface="+mn-ea"/>
                <a:cs typeface="+mn-cs"/>
              </a:rPr>
              <a:t>TF MED</a:t>
            </a:r>
          </a:p>
        </p:txBody>
      </p:sp>
      <p:sp>
        <p:nvSpPr>
          <p:cNvPr id="1046" name="Rectangle 19"/>
          <p:cNvSpPr>
            <a:spLocks noChangeArrowheads="1"/>
          </p:cNvSpPr>
          <p:nvPr/>
        </p:nvSpPr>
        <p:spPr bwMode="auto">
          <a:xfrm>
            <a:off x="3118646" y="6595057"/>
            <a:ext cx="2875526" cy="307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r>
              <a:rPr lang="en-US" sz="1401" b="1" dirty="0">
                <a:solidFill>
                  <a:srgbClr val="006600"/>
                </a:solidFill>
                <a:latin typeface="Arial" charset="0"/>
                <a:ea typeface="+mn-ea"/>
                <a:cs typeface="+mn-cs"/>
              </a:rPr>
              <a:t>UNCLASSIFIED // FOUO</a:t>
            </a:r>
          </a:p>
        </p:txBody>
      </p:sp>
      <p:grpSp>
        <p:nvGrpSpPr>
          <p:cNvPr id="9" name="Group 8"/>
          <p:cNvGrpSpPr/>
          <p:nvPr/>
        </p:nvGrpSpPr>
        <p:grpSpPr>
          <a:xfrm>
            <a:off x="365467" y="1656562"/>
            <a:ext cx="624197" cy="363354"/>
            <a:chOff x="258668" y="1478851"/>
            <a:chExt cx="547687" cy="484473"/>
          </a:xfrm>
        </p:grpSpPr>
        <p:grpSp>
          <p:nvGrpSpPr>
            <p:cNvPr id="575" name="Group 28"/>
            <p:cNvGrpSpPr>
              <a:grpSpLocks/>
            </p:cNvGrpSpPr>
            <p:nvPr/>
          </p:nvGrpSpPr>
          <p:grpSpPr bwMode="auto">
            <a:xfrm>
              <a:off x="258668" y="1598199"/>
              <a:ext cx="547687" cy="365125"/>
              <a:chOff x="3224" y="1347"/>
              <a:chExt cx="345" cy="230"/>
            </a:xfrm>
            <a:noFill/>
          </p:grpSpPr>
          <p:sp>
            <p:nvSpPr>
              <p:cNvPr id="584" name="Rectangle 29"/>
              <p:cNvSpPr>
                <a:spLocks noChangeArrowheads="1"/>
              </p:cNvSpPr>
              <p:nvPr/>
            </p:nvSpPr>
            <p:spPr bwMode="auto">
              <a:xfrm>
                <a:off x="3224" y="1347"/>
                <a:ext cx="345" cy="230"/>
              </a:xfrm>
              <a:prstGeom prst="rect">
                <a:avLst/>
              </a:prstGeom>
              <a:grpFill/>
              <a:ln w="28575">
                <a:solidFill>
                  <a:schemeClr val="tx1"/>
                </a:solidFill>
                <a:miter lim="800000"/>
                <a:headEnd/>
                <a:tailEnd/>
              </a:ln>
            </p:spPr>
            <p:txBody>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grpSp>
            <p:nvGrpSpPr>
              <p:cNvPr id="589" name="Group 30"/>
              <p:cNvGrpSpPr>
                <a:grpSpLocks/>
              </p:cNvGrpSpPr>
              <p:nvPr/>
            </p:nvGrpSpPr>
            <p:grpSpPr bwMode="auto">
              <a:xfrm>
                <a:off x="3311" y="1417"/>
                <a:ext cx="172" cy="89"/>
                <a:chOff x="1773" y="1420"/>
                <a:chExt cx="172" cy="89"/>
              </a:xfrm>
              <a:grpFill/>
            </p:grpSpPr>
            <p:sp>
              <p:nvSpPr>
                <p:cNvPr id="590" name="Line 31"/>
                <p:cNvSpPr>
                  <a:spLocks noChangeAspect="1" noChangeShapeType="1"/>
                </p:cNvSpPr>
                <p:nvPr/>
              </p:nvSpPr>
              <p:spPr bwMode="auto">
                <a:xfrm>
                  <a:off x="1859" y="1423"/>
                  <a:ext cx="0" cy="70"/>
                </a:xfrm>
                <a:prstGeom prst="line">
                  <a:avLst/>
                </a:prstGeom>
                <a:grpFill/>
                <a:ln w="12700">
                  <a:solidFill>
                    <a:srgbClr val="000000"/>
                  </a:solidFill>
                  <a:round/>
                  <a:headEnd type="none" w="sm" len="sm"/>
                  <a:tailEnd type="none" w="sm" len="sm"/>
                </a:ln>
              </p:spPr>
              <p:txBody>
                <a:bodyPr wrap="none" anchor="ctr"/>
                <a:lstStyle/>
                <a:p>
                  <a:pPr eaLnBrk="1" hangingPunct="1"/>
                  <a:endParaRPr lang="en-US">
                    <a:solidFill>
                      <a:prstClr val="black"/>
                    </a:solidFill>
                    <a:latin typeface="Arial" charset="0"/>
                    <a:ea typeface="+mn-ea"/>
                    <a:cs typeface="+mn-cs"/>
                  </a:endParaRPr>
                </a:p>
              </p:txBody>
            </p:sp>
            <p:sp>
              <p:nvSpPr>
                <p:cNvPr id="606" name="Line 32"/>
                <p:cNvSpPr>
                  <a:spLocks noChangeAspect="1" noChangeShapeType="1"/>
                </p:cNvSpPr>
                <p:nvPr/>
              </p:nvSpPr>
              <p:spPr bwMode="auto">
                <a:xfrm>
                  <a:off x="1773" y="1423"/>
                  <a:ext cx="0" cy="86"/>
                </a:xfrm>
                <a:prstGeom prst="line">
                  <a:avLst/>
                </a:prstGeom>
                <a:grpFill/>
                <a:ln w="12700">
                  <a:solidFill>
                    <a:srgbClr val="000000"/>
                  </a:solidFill>
                  <a:round/>
                  <a:headEnd type="none" w="sm" len="sm"/>
                  <a:tailEnd type="none" w="sm" len="sm"/>
                </a:ln>
              </p:spPr>
              <p:txBody>
                <a:bodyPr wrap="none" anchor="ctr"/>
                <a:lstStyle/>
                <a:p>
                  <a:pPr eaLnBrk="1" hangingPunct="1"/>
                  <a:endParaRPr lang="en-US">
                    <a:solidFill>
                      <a:prstClr val="black"/>
                    </a:solidFill>
                    <a:latin typeface="Arial" charset="0"/>
                    <a:ea typeface="+mn-ea"/>
                    <a:cs typeface="+mn-cs"/>
                  </a:endParaRPr>
                </a:p>
              </p:txBody>
            </p:sp>
            <p:sp>
              <p:nvSpPr>
                <p:cNvPr id="608" name="Line 33"/>
                <p:cNvSpPr>
                  <a:spLocks noChangeAspect="1" noChangeShapeType="1"/>
                </p:cNvSpPr>
                <p:nvPr/>
              </p:nvSpPr>
              <p:spPr bwMode="auto">
                <a:xfrm>
                  <a:off x="1944" y="1423"/>
                  <a:ext cx="0" cy="86"/>
                </a:xfrm>
                <a:prstGeom prst="line">
                  <a:avLst/>
                </a:prstGeom>
                <a:grpFill/>
                <a:ln w="12700">
                  <a:solidFill>
                    <a:srgbClr val="000000"/>
                  </a:solidFill>
                  <a:round/>
                  <a:headEnd type="none" w="sm" len="sm"/>
                  <a:tailEnd type="none" w="sm" len="sm"/>
                </a:ln>
              </p:spPr>
              <p:txBody>
                <a:bodyPr wrap="none" anchor="ctr"/>
                <a:lstStyle/>
                <a:p>
                  <a:pPr eaLnBrk="1" hangingPunct="1"/>
                  <a:endParaRPr lang="en-US">
                    <a:solidFill>
                      <a:prstClr val="black"/>
                    </a:solidFill>
                    <a:latin typeface="Arial" charset="0"/>
                    <a:ea typeface="+mn-ea"/>
                    <a:cs typeface="+mn-cs"/>
                  </a:endParaRPr>
                </a:p>
              </p:txBody>
            </p:sp>
            <p:sp>
              <p:nvSpPr>
                <p:cNvPr id="620" name="Line 34"/>
                <p:cNvSpPr>
                  <a:spLocks noChangeAspect="1" noChangeShapeType="1"/>
                </p:cNvSpPr>
                <p:nvPr/>
              </p:nvSpPr>
              <p:spPr bwMode="auto">
                <a:xfrm>
                  <a:off x="1774" y="1420"/>
                  <a:ext cx="171" cy="0"/>
                </a:xfrm>
                <a:prstGeom prst="line">
                  <a:avLst/>
                </a:prstGeom>
                <a:grpFill/>
                <a:ln w="12700">
                  <a:solidFill>
                    <a:srgbClr val="000000"/>
                  </a:solidFill>
                  <a:round/>
                  <a:headEnd type="none" w="sm" len="sm"/>
                  <a:tailEnd type="none" w="sm" len="sm"/>
                </a:ln>
              </p:spPr>
              <p:txBody>
                <a:bodyPr wrap="none" anchor="ctr"/>
                <a:lstStyle/>
                <a:p>
                  <a:pPr eaLnBrk="1" hangingPunct="1"/>
                  <a:endParaRPr lang="en-US">
                    <a:solidFill>
                      <a:prstClr val="black"/>
                    </a:solidFill>
                    <a:latin typeface="Arial" charset="0"/>
                    <a:ea typeface="+mn-ea"/>
                    <a:cs typeface="+mn-cs"/>
                  </a:endParaRPr>
                </a:p>
              </p:txBody>
            </p:sp>
          </p:grpSp>
        </p:grpSp>
        <p:grpSp>
          <p:nvGrpSpPr>
            <p:cNvPr id="652" name="Group 485"/>
            <p:cNvGrpSpPr>
              <a:grpSpLocks/>
            </p:cNvGrpSpPr>
            <p:nvPr/>
          </p:nvGrpSpPr>
          <p:grpSpPr bwMode="auto">
            <a:xfrm>
              <a:off x="469011" y="1478851"/>
              <a:ext cx="127000" cy="107950"/>
              <a:chOff x="1881" y="1479"/>
              <a:chExt cx="80" cy="68"/>
            </a:xfrm>
          </p:grpSpPr>
          <p:sp>
            <p:nvSpPr>
              <p:cNvPr id="653" name="Freeform 486"/>
              <p:cNvSpPr>
                <a:spLocks/>
              </p:cNvSpPr>
              <p:nvPr/>
            </p:nvSpPr>
            <p:spPr bwMode="auto">
              <a:xfrm>
                <a:off x="1881" y="1479"/>
                <a:ext cx="80" cy="68"/>
              </a:xfrm>
              <a:custGeom>
                <a:avLst/>
                <a:gdLst>
                  <a:gd name="T0" fmla="*/ 0 w 177"/>
                  <a:gd name="T1" fmla="*/ 68 h 68"/>
                  <a:gd name="T2" fmla="*/ 0 w 177"/>
                  <a:gd name="T3" fmla="*/ 0 h 68"/>
                  <a:gd name="T4" fmla="*/ 36 w 177"/>
                  <a:gd name="T5" fmla="*/ 0 h 68"/>
                  <a:gd name="T6" fmla="*/ 36 w 177"/>
                  <a:gd name="T7" fmla="*/ 68 h 68"/>
                  <a:gd name="T8" fmla="*/ 0 60000 65536"/>
                  <a:gd name="T9" fmla="*/ 0 60000 65536"/>
                  <a:gd name="T10" fmla="*/ 0 60000 65536"/>
                  <a:gd name="T11" fmla="*/ 0 60000 65536"/>
                  <a:gd name="T12" fmla="*/ 0 w 177"/>
                  <a:gd name="T13" fmla="*/ 0 h 68"/>
                  <a:gd name="T14" fmla="*/ 177 w 177"/>
                  <a:gd name="T15" fmla="*/ 68 h 68"/>
                </a:gdLst>
                <a:ahLst/>
                <a:cxnLst>
                  <a:cxn ang="T8">
                    <a:pos x="T0" y="T1"/>
                  </a:cxn>
                  <a:cxn ang="T9">
                    <a:pos x="T2" y="T3"/>
                  </a:cxn>
                  <a:cxn ang="T10">
                    <a:pos x="T4" y="T5"/>
                  </a:cxn>
                  <a:cxn ang="T11">
                    <a:pos x="T6" y="T7"/>
                  </a:cxn>
                </a:cxnLst>
                <a:rect l="T12" t="T13" r="T14" b="T15"/>
                <a:pathLst>
                  <a:path w="177" h="68">
                    <a:moveTo>
                      <a:pt x="0" y="68"/>
                    </a:moveTo>
                    <a:lnTo>
                      <a:pt x="0" y="0"/>
                    </a:lnTo>
                    <a:lnTo>
                      <a:pt x="177" y="0"/>
                    </a:lnTo>
                    <a:lnTo>
                      <a:pt x="177" y="68"/>
                    </a:lnTo>
                  </a:path>
                </a:pathLst>
              </a:custGeom>
              <a:noFill/>
              <a:ln w="12700" cap="flat" cmpd="sng">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endParaRPr lang="en-US">
                  <a:solidFill>
                    <a:prstClr val="black"/>
                  </a:solidFill>
                  <a:latin typeface="Arial" charset="0"/>
                  <a:ea typeface="+mn-ea"/>
                  <a:cs typeface="+mn-cs"/>
                </a:endParaRPr>
              </a:p>
            </p:txBody>
          </p:sp>
          <p:grpSp>
            <p:nvGrpSpPr>
              <p:cNvPr id="654" name="Group 487"/>
              <p:cNvGrpSpPr>
                <a:grpSpLocks/>
              </p:cNvGrpSpPr>
              <p:nvPr/>
            </p:nvGrpSpPr>
            <p:grpSpPr bwMode="auto">
              <a:xfrm>
                <a:off x="1896" y="1491"/>
                <a:ext cx="47" cy="47"/>
                <a:chOff x="373" y="1246"/>
                <a:chExt cx="36" cy="37"/>
              </a:xfrm>
            </p:grpSpPr>
            <p:sp>
              <p:nvSpPr>
                <p:cNvPr id="655" name="Line 488"/>
                <p:cNvSpPr>
                  <a:spLocks noChangeAspect="1" noChangeShapeType="1"/>
                </p:cNvSpPr>
                <p:nvPr/>
              </p:nvSpPr>
              <p:spPr bwMode="auto">
                <a:xfrm flipH="1">
                  <a:off x="373" y="1246"/>
                  <a:ext cx="36" cy="37"/>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1" hangingPunct="1"/>
                  <a:endParaRPr lang="en-US">
                    <a:solidFill>
                      <a:prstClr val="black"/>
                    </a:solidFill>
                    <a:latin typeface="Arial" charset="0"/>
                    <a:ea typeface="+mn-ea"/>
                    <a:cs typeface="+mn-cs"/>
                  </a:endParaRPr>
                </a:p>
              </p:txBody>
            </p:sp>
            <p:sp>
              <p:nvSpPr>
                <p:cNvPr id="656" name="Line 489"/>
                <p:cNvSpPr>
                  <a:spLocks noChangeAspect="1" noChangeShapeType="1"/>
                </p:cNvSpPr>
                <p:nvPr/>
              </p:nvSpPr>
              <p:spPr bwMode="auto">
                <a:xfrm>
                  <a:off x="373" y="1246"/>
                  <a:ext cx="36" cy="37"/>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1" hangingPunct="1"/>
                  <a:endParaRPr lang="en-US">
                    <a:solidFill>
                      <a:prstClr val="black"/>
                    </a:solidFill>
                    <a:latin typeface="Arial" charset="0"/>
                    <a:ea typeface="+mn-ea"/>
                    <a:cs typeface="+mn-cs"/>
                  </a:endParaRPr>
                </a:p>
              </p:txBody>
            </p:sp>
          </p:grpSp>
        </p:grpSp>
      </p:grpSp>
      <p:grpSp>
        <p:nvGrpSpPr>
          <p:cNvPr id="25" name="Group 24"/>
          <p:cNvGrpSpPr/>
          <p:nvPr/>
        </p:nvGrpSpPr>
        <p:grpSpPr>
          <a:xfrm>
            <a:off x="2833997" y="1648990"/>
            <a:ext cx="505031" cy="331213"/>
            <a:chOff x="2099887" y="1292425"/>
            <a:chExt cx="547687" cy="503325"/>
          </a:xfrm>
        </p:grpSpPr>
        <p:grpSp>
          <p:nvGrpSpPr>
            <p:cNvPr id="727" name="Group 528"/>
            <p:cNvGrpSpPr>
              <a:grpSpLocks/>
            </p:cNvGrpSpPr>
            <p:nvPr/>
          </p:nvGrpSpPr>
          <p:grpSpPr bwMode="auto">
            <a:xfrm>
              <a:off x="2099887" y="1375062"/>
              <a:ext cx="547687" cy="420688"/>
              <a:chOff x="3223" y="614"/>
              <a:chExt cx="345" cy="265"/>
            </a:xfrm>
            <a:noFill/>
          </p:grpSpPr>
          <p:sp>
            <p:nvSpPr>
              <p:cNvPr id="728" name="Rectangle 29"/>
              <p:cNvSpPr>
                <a:spLocks noChangeArrowheads="1"/>
              </p:cNvSpPr>
              <p:nvPr/>
            </p:nvSpPr>
            <p:spPr bwMode="auto">
              <a:xfrm>
                <a:off x="3223" y="639"/>
                <a:ext cx="345" cy="230"/>
              </a:xfrm>
              <a:prstGeom prst="rect">
                <a:avLst/>
              </a:prstGeom>
              <a:grpFill/>
              <a:ln w="28575">
                <a:solidFill>
                  <a:schemeClr val="tx1"/>
                </a:solidFill>
                <a:miter lim="800000"/>
                <a:headEnd/>
                <a:tailEnd/>
              </a:ln>
            </p:spPr>
            <p:txBody>
              <a:bodyPr/>
              <a:lstStyle>
                <a:lvl1pPr>
                  <a:spcBef>
                    <a:spcPct val="20000"/>
                  </a:spcBef>
                  <a:buSzPct val="100000"/>
                  <a:buChar char="•"/>
                  <a:defRPr sz="3200">
                    <a:solidFill>
                      <a:schemeClr val="tx1"/>
                    </a:solidFill>
                    <a:latin typeface="Arial" panose="020B0604020202020204" pitchFamily="34" charset="0"/>
                  </a:defRPr>
                </a:lvl1pPr>
                <a:lvl2pPr marL="742950" indent="-285750">
                  <a:spcBef>
                    <a:spcPct val="20000"/>
                  </a:spcBef>
                  <a:buSzPct val="100000"/>
                  <a:buChar char="–"/>
                  <a:defRPr sz="2800">
                    <a:solidFill>
                      <a:schemeClr val="tx1"/>
                    </a:solidFill>
                    <a:latin typeface="Arial" panose="020B0604020202020204" pitchFamily="34" charset="0"/>
                  </a:defRPr>
                </a:lvl2pPr>
                <a:lvl3pPr marL="1143000" indent="-228600">
                  <a:spcBef>
                    <a:spcPct val="20000"/>
                  </a:spcBef>
                  <a:buSzPct val="100000"/>
                  <a:buChar char="•"/>
                  <a:defRPr sz="2400">
                    <a:solidFill>
                      <a:schemeClr val="tx1"/>
                    </a:solidFill>
                    <a:latin typeface="Arial" panose="020B0604020202020204" pitchFamily="34" charset="0"/>
                  </a:defRPr>
                </a:lvl3pPr>
                <a:lvl4pPr marL="1600200" indent="-228600">
                  <a:spcBef>
                    <a:spcPct val="20000"/>
                  </a:spcBef>
                  <a:buSzPct val="100000"/>
                  <a:buChar char="–"/>
                  <a:defRPr sz="2000">
                    <a:solidFill>
                      <a:schemeClr val="tx1"/>
                    </a:solidFill>
                    <a:latin typeface="Arial" panose="020B0604020202020204" pitchFamily="34" charset="0"/>
                  </a:defRPr>
                </a:lvl4pPr>
                <a:lvl5pPr marL="2057400" indent="-228600">
                  <a:spcBef>
                    <a:spcPct val="20000"/>
                  </a:spcBef>
                  <a:buSzPct val="10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9pPr>
              </a:lstStyle>
              <a:p>
                <a:pPr eaLnBrk="1" hangingPunct="1">
                  <a:buFontTx/>
                  <a:buNone/>
                </a:pPr>
                <a:endParaRPr lang="en-US" altLang="en-US" sz="1500">
                  <a:solidFill>
                    <a:prstClr val="black"/>
                  </a:solidFill>
                  <a:ea typeface="+mn-ea"/>
                  <a:cs typeface="+mn-cs"/>
                </a:endParaRPr>
              </a:p>
            </p:txBody>
          </p:sp>
          <p:sp>
            <p:nvSpPr>
              <p:cNvPr id="729" name="Freeform 339"/>
              <p:cNvSpPr>
                <a:spLocks/>
              </p:cNvSpPr>
              <p:nvPr/>
            </p:nvSpPr>
            <p:spPr bwMode="auto">
              <a:xfrm>
                <a:off x="3289" y="614"/>
                <a:ext cx="222" cy="265"/>
              </a:xfrm>
              <a:custGeom>
                <a:avLst/>
                <a:gdLst>
                  <a:gd name="T0" fmla="*/ 0 w 288"/>
                  <a:gd name="T1" fmla="*/ 0 h 116"/>
                  <a:gd name="T2" fmla="*/ 0 w 288"/>
                  <a:gd name="T3" fmla="*/ 52 h 116"/>
                  <a:gd name="T4" fmla="*/ 132 w 288"/>
                  <a:gd name="T5" fmla="*/ 0 h 116"/>
                  <a:gd name="T6" fmla="*/ 132 w 288"/>
                  <a:gd name="T7" fmla="*/ 51 h 116"/>
                  <a:gd name="T8" fmla="*/ 0 w 288"/>
                  <a:gd name="T9" fmla="*/ 0 h 116"/>
                  <a:gd name="T10" fmla="*/ 0 60000 65536"/>
                  <a:gd name="T11" fmla="*/ 0 60000 65536"/>
                  <a:gd name="T12" fmla="*/ 0 60000 65536"/>
                  <a:gd name="T13" fmla="*/ 0 60000 65536"/>
                  <a:gd name="T14" fmla="*/ 0 60000 65536"/>
                  <a:gd name="T15" fmla="*/ 0 w 288"/>
                  <a:gd name="T16" fmla="*/ 0 h 116"/>
                  <a:gd name="T17" fmla="*/ 288 w 288"/>
                  <a:gd name="T18" fmla="*/ 116 h 116"/>
                </a:gdLst>
                <a:ahLst/>
                <a:cxnLst>
                  <a:cxn ang="T10">
                    <a:pos x="T0" y="T1"/>
                  </a:cxn>
                  <a:cxn ang="T11">
                    <a:pos x="T2" y="T3"/>
                  </a:cxn>
                  <a:cxn ang="T12">
                    <a:pos x="T4" y="T5"/>
                  </a:cxn>
                  <a:cxn ang="T13">
                    <a:pos x="T6" y="T7"/>
                  </a:cxn>
                  <a:cxn ang="T14">
                    <a:pos x="T8" y="T9"/>
                  </a:cxn>
                </a:cxnLst>
                <a:rect l="T15" t="T16" r="T17" b="T18"/>
                <a:pathLst>
                  <a:path w="288" h="116">
                    <a:moveTo>
                      <a:pt x="0" y="0"/>
                    </a:moveTo>
                    <a:lnTo>
                      <a:pt x="0" y="116"/>
                    </a:lnTo>
                    <a:lnTo>
                      <a:pt x="288" y="0"/>
                    </a:lnTo>
                    <a:lnTo>
                      <a:pt x="288" y="114"/>
                    </a:lnTo>
                    <a:lnTo>
                      <a:pt x="0" y="0"/>
                    </a:lnTo>
                    <a:close/>
                  </a:path>
                </a:pathLst>
              </a:custGeom>
              <a:grpFill/>
              <a:ln w="12700" cap="flat" cmpd="sng">
                <a:solidFill>
                  <a:schemeClr val="tx1"/>
                </a:solidFill>
                <a:prstDash val="solid"/>
                <a:round/>
                <a:headEnd/>
                <a:tailEnd/>
              </a:ln>
            </p:spPr>
            <p:txBody>
              <a:bodyPr lIns="0" tIns="0" rIns="0" bIns="0" anchor="ctr">
                <a:spAutoFit/>
              </a:bodyPr>
              <a:lstStyle/>
              <a:p>
                <a:pPr eaLnBrk="1" hangingPunct="1"/>
                <a:endParaRPr lang="en-US">
                  <a:solidFill>
                    <a:prstClr val="black"/>
                  </a:solidFill>
                  <a:latin typeface="Arial" charset="0"/>
                  <a:ea typeface="+mn-ea"/>
                  <a:cs typeface="+mn-cs"/>
                </a:endParaRPr>
              </a:p>
            </p:txBody>
          </p:sp>
        </p:grpSp>
        <p:grpSp>
          <p:nvGrpSpPr>
            <p:cNvPr id="730" name="Group 485"/>
            <p:cNvGrpSpPr>
              <a:grpSpLocks/>
            </p:cNvGrpSpPr>
            <p:nvPr/>
          </p:nvGrpSpPr>
          <p:grpSpPr bwMode="auto">
            <a:xfrm>
              <a:off x="2317159" y="1292425"/>
              <a:ext cx="127000" cy="107950"/>
              <a:chOff x="1881" y="1479"/>
              <a:chExt cx="80" cy="68"/>
            </a:xfrm>
          </p:grpSpPr>
          <p:sp>
            <p:nvSpPr>
              <p:cNvPr id="731" name="Freeform 486"/>
              <p:cNvSpPr>
                <a:spLocks/>
              </p:cNvSpPr>
              <p:nvPr/>
            </p:nvSpPr>
            <p:spPr bwMode="auto">
              <a:xfrm>
                <a:off x="1881" y="1479"/>
                <a:ext cx="80" cy="68"/>
              </a:xfrm>
              <a:custGeom>
                <a:avLst/>
                <a:gdLst>
                  <a:gd name="T0" fmla="*/ 0 w 177"/>
                  <a:gd name="T1" fmla="*/ 68 h 68"/>
                  <a:gd name="T2" fmla="*/ 0 w 177"/>
                  <a:gd name="T3" fmla="*/ 0 h 68"/>
                  <a:gd name="T4" fmla="*/ 36 w 177"/>
                  <a:gd name="T5" fmla="*/ 0 h 68"/>
                  <a:gd name="T6" fmla="*/ 36 w 177"/>
                  <a:gd name="T7" fmla="*/ 68 h 68"/>
                  <a:gd name="T8" fmla="*/ 0 60000 65536"/>
                  <a:gd name="T9" fmla="*/ 0 60000 65536"/>
                  <a:gd name="T10" fmla="*/ 0 60000 65536"/>
                  <a:gd name="T11" fmla="*/ 0 60000 65536"/>
                  <a:gd name="T12" fmla="*/ 0 w 177"/>
                  <a:gd name="T13" fmla="*/ 0 h 68"/>
                  <a:gd name="T14" fmla="*/ 177 w 177"/>
                  <a:gd name="T15" fmla="*/ 68 h 68"/>
                </a:gdLst>
                <a:ahLst/>
                <a:cxnLst>
                  <a:cxn ang="T8">
                    <a:pos x="T0" y="T1"/>
                  </a:cxn>
                  <a:cxn ang="T9">
                    <a:pos x="T2" y="T3"/>
                  </a:cxn>
                  <a:cxn ang="T10">
                    <a:pos x="T4" y="T5"/>
                  </a:cxn>
                  <a:cxn ang="T11">
                    <a:pos x="T6" y="T7"/>
                  </a:cxn>
                </a:cxnLst>
                <a:rect l="T12" t="T13" r="T14" b="T15"/>
                <a:pathLst>
                  <a:path w="177" h="68">
                    <a:moveTo>
                      <a:pt x="0" y="68"/>
                    </a:moveTo>
                    <a:lnTo>
                      <a:pt x="0" y="0"/>
                    </a:lnTo>
                    <a:lnTo>
                      <a:pt x="177" y="0"/>
                    </a:lnTo>
                    <a:lnTo>
                      <a:pt x="177" y="68"/>
                    </a:lnTo>
                  </a:path>
                </a:pathLst>
              </a:custGeom>
              <a:noFill/>
              <a:ln w="12700" cap="flat" cmpd="sng">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endParaRPr lang="en-US">
                  <a:solidFill>
                    <a:prstClr val="black"/>
                  </a:solidFill>
                  <a:latin typeface="Arial" charset="0"/>
                  <a:ea typeface="+mn-ea"/>
                  <a:cs typeface="+mn-cs"/>
                </a:endParaRPr>
              </a:p>
            </p:txBody>
          </p:sp>
          <p:grpSp>
            <p:nvGrpSpPr>
              <p:cNvPr id="732" name="Group 487"/>
              <p:cNvGrpSpPr>
                <a:grpSpLocks/>
              </p:cNvGrpSpPr>
              <p:nvPr/>
            </p:nvGrpSpPr>
            <p:grpSpPr bwMode="auto">
              <a:xfrm>
                <a:off x="1896" y="1491"/>
                <a:ext cx="47" cy="47"/>
                <a:chOff x="373" y="1246"/>
                <a:chExt cx="36" cy="37"/>
              </a:xfrm>
            </p:grpSpPr>
            <p:sp>
              <p:nvSpPr>
                <p:cNvPr id="733" name="Line 488"/>
                <p:cNvSpPr>
                  <a:spLocks noChangeAspect="1" noChangeShapeType="1"/>
                </p:cNvSpPr>
                <p:nvPr/>
              </p:nvSpPr>
              <p:spPr bwMode="auto">
                <a:xfrm flipH="1">
                  <a:off x="373" y="1246"/>
                  <a:ext cx="36" cy="37"/>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1" hangingPunct="1"/>
                  <a:endParaRPr lang="en-US">
                    <a:solidFill>
                      <a:prstClr val="black"/>
                    </a:solidFill>
                    <a:latin typeface="Arial" charset="0"/>
                    <a:ea typeface="+mn-ea"/>
                    <a:cs typeface="+mn-cs"/>
                  </a:endParaRPr>
                </a:p>
              </p:txBody>
            </p:sp>
            <p:sp>
              <p:nvSpPr>
                <p:cNvPr id="734" name="Line 489"/>
                <p:cNvSpPr>
                  <a:spLocks noChangeAspect="1" noChangeShapeType="1"/>
                </p:cNvSpPr>
                <p:nvPr/>
              </p:nvSpPr>
              <p:spPr bwMode="auto">
                <a:xfrm>
                  <a:off x="373" y="1246"/>
                  <a:ext cx="36" cy="37"/>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1" hangingPunct="1"/>
                  <a:endParaRPr lang="en-US">
                    <a:solidFill>
                      <a:prstClr val="black"/>
                    </a:solidFill>
                    <a:latin typeface="Arial" charset="0"/>
                    <a:ea typeface="+mn-ea"/>
                    <a:cs typeface="+mn-cs"/>
                  </a:endParaRPr>
                </a:p>
              </p:txBody>
            </p:sp>
          </p:grpSp>
        </p:grpSp>
      </p:grpSp>
      <p:sp>
        <p:nvSpPr>
          <p:cNvPr id="791" name="TextBox 790"/>
          <p:cNvSpPr txBox="1"/>
          <p:nvPr/>
        </p:nvSpPr>
        <p:spPr>
          <a:xfrm>
            <a:off x="4634436" y="1010368"/>
            <a:ext cx="1031051" cy="369332"/>
          </a:xfrm>
          <a:prstGeom prst="rect">
            <a:avLst/>
          </a:prstGeom>
          <a:noFill/>
        </p:spPr>
        <p:txBody>
          <a:bodyPr wrap="none" rtlCol="0">
            <a:spAutoFit/>
          </a:bodyPr>
          <a:lstStyle/>
          <a:p>
            <a:pPr eaLnBrk="1" hangingPunct="1"/>
            <a:r>
              <a:rPr lang="en-US" b="1" dirty="0">
                <a:solidFill>
                  <a:prstClr val="black"/>
                </a:solidFill>
                <a:latin typeface="Arial" charset="0"/>
                <a:ea typeface="+mn-ea"/>
                <a:cs typeface="+mn-cs"/>
              </a:rPr>
              <a:t>TF LOG</a:t>
            </a:r>
          </a:p>
        </p:txBody>
      </p:sp>
      <p:pic>
        <p:nvPicPr>
          <p:cNvPr id="37" name="Picture 36"/>
          <p:cNvPicPr>
            <a:picLocks noChangeAspect="1"/>
          </p:cNvPicPr>
          <p:nvPr/>
        </p:nvPicPr>
        <p:blipFill>
          <a:blip r:embed="rId3"/>
          <a:stretch>
            <a:fillRect/>
          </a:stretch>
        </p:blipFill>
        <p:spPr>
          <a:xfrm>
            <a:off x="2671017" y="5498210"/>
            <a:ext cx="909182" cy="441437"/>
          </a:xfrm>
          <a:prstGeom prst="rect">
            <a:avLst/>
          </a:prstGeom>
        </p:spPr>
      </p:pic>
      <p:pic>
        <p:nvPicPr>
          <p:cNvPr id="59" name="Picture 58"/>
          <p:cNvPicPr>
            <a:picLocks noChangeAspect="1"/>
          </p:cNvPicPr>
          <p:nvPr/>
        </p:nvPicPr>
        <p:blipFill>
          <a:blip r:embed="rId4"/>
          <a:stretch>
            <a:fillRect/>
          </a:stretch>
        </p:blipFill>
        <p:spPr>
          <a:xfrm>
            <a:off x="7733879" y="5126572"/>
            <a:ext cx="1132997" cy="566499"/>
          </a:xfrm>
          <a:prstGeom prst="rect">
            <a:avLst/>
          </a:prstGeom>
        </p:spPr>
      </p:pic>
      <p:pic>
        <p:nvPicPr>
          <p:cNvPr id="18" name="Picture 17"/>
          <p:cNvPicPr>
            <a:picLocks noChangeAspect="1"/>
          </p:cNvPicPr>
          <p:nvPr/>
        </p:nvPicPr>
        <p:blipFill>
          <a:blip r:embed="rId5"/>
          <a:stretch>
            <a:fillRect/>
          </a:stretch>
        </p:blipFill>
        <p:spPr>
          <a:xfrm>
            <a:off x="1059315" y="1638299"/>
            <a:ext cx="899505" cy="458874"/>
          </a:xfrm>
          <a:prstGeom prst="rect">
            <a:avLst/>
          </a:prstGeom>
        </p:spPr>
      </p:pic>
      <p:pic>
        <p:nvPicPr>
          <p:cNvPr id="20" name="Picture 19"/>
          <p:cNvPicPr>
            <a:picLocks noChangeAspect="1"/>
          </p:cNvPicPr>
          <p:nvPr/>
        </p:nvPicPr>
        <p:blipFill>
          <a:blip r:embed="rId6"/>
          <a:stretch>
            <a:fillRect/>
          </a:stretch>
        </p:blipFill>
        <p:spPr>
          <a:xfrm>
            <a:off x="1040494" y="2143302"/>
            <a:ext cx="892796" cy="480752"/>
          </a:xfrm>
          <a:prstGeom prst="rect">
            <a:avLst/>
          </a:prstGeom>
        </p:spPr>
      </p:pic>
      <p:pic>
        <p:nvPicPr>
          <p:cNvPr id="39" name="Picture 38"/>
          <p:cNvPicPr>
            <a:picLocks noChangeAspect="1"/>
          </p:cNvPicPr>
          <p:nvPr/>
        </p:nvPicPr>
        <p:blipFill>
          <a:blip r:embed="rId7"/>
          <a:stretch>
            <a:fillRect/>
          </a:stretch>
        </p:blipFill>
        <p:spPr>
          <a:xfrm>
            <a:off x="2654261" y="6064803"/>
            <a:ext cx="907719" cy="431203"/>
          </a:xfrm>
          <a:prstGeom prst="rect">
            <a:avLst/>
          </a:prstGeom>
        </p:spPr>
      </p:pic>
      <p:pic>
        <p:nvPicPr>
          <p:cNvPr id="41" name="Picture 40"/>
          <p:cNvPicPr>
            <a:picLocks noChangeAspect="1"/>
          </p:cNvPicPr>
          <p:nvPr/>
        </p:nvPicPr>
        <p:blipFill>
          <a:blip r:embed="rId8"/>
          <a:stretch>
            <a:fillRect/>
          </a:stretch>
        </p:blipFill>
        <p:spPr>
          <a:xfrm>
            <a:off x="5317040" y="1551365"/>
            <a:ext cx="905529" cy="474013"/>
          </a:xfrm>
          <a:prstGeom prst="rect">
            <a:avLst/>
          </a:prstGeom>
        </p:spPr>
      </p:pic>
      <p:pic>
        <p:nvPicPr>
          <p:cNvPr id="42" name="Picture 41"/>
          <p:cNvPicPr>
            <a:picLocks noChangeAspect="1"/>
          </p:cNvPicPr>
          <p:nvPr/>
        </p:nvPicPr>
        <p:blipFill>
          <a:blip r:embed="rId9"/>
          <a:stretch>
            <a:fillRect/>
          </a:stretch>
        </p:blipFill>
        <p:spPr>
          <a:xfrm>
            <a:off x="3371435" y="1557220"/>
            <a:ext cx="820127" cy="445592"/>
          </a:xfrm>
          <a:prstGeom prst="rect">
            <a:avLst/>
          </a:prstGeom>
        </p:spPr>
      </p:pic>
      <p:pic>
        <p:nvPicPr>
          <p:cNvPr id="57" name="Picture 56"/>
          <p:cNvPicPr>
            <a:picLocks noChangeAspect="1"/>
          </p:cNvPicPr>
          <p:nvPr/>
        </p:nvPicPr>
        <p:blipFill>
          <a:blip r:embed="rId10"/>
          <a:stretch>
            <a:fillRect/>
          </a:stretch>
        </p:blipFill>
        <p:spPr>
          <a:xfrm>
            <a:off x="7727367" y="1322475"/>
            <a:ext cx="977113" cy="509723"/>
          </a:xfrm>
          <a:prstGeom prst="rect">
            <a:avLst/>
          </a:prstGeom>
        </p:spPr>
      </p:pic>
      <p:pic>
        <p:nvPicPr>
          <p:cNvPr id="21" name="Picture 20"/>
          <p:cNvPicPr>
            <a:picLocks noChangeAspect="1"/>
          </p:cNvPicPr>
          <p:nvPr/>
        </p:nvPicPr>
        <p:blipFill>
          <a:blip r:embed="rId11"/>
          <a:stretch>
            <a:fillRect/>
          </a:stretch>
        </p:blipFill>
        <p:spPr>
          <a:xfrm>
            <a:off x="7725520" y="2384263"/>
            <a:ext cx="1103968" cy="527985"/>
          </a:xfrm>
          <a:prstGeom prst="rect">
            <a:avLst/>
          </a:prstGeom>
        </p:spPr>
      </p:pic>
      <p:pic>
        <p:nvPicPr>
          <p:cNvPr id="35" name="Picture 34"/>
          <p:cNvPicPr>
            <a:picLocks noChangeAspect="1"/>
          </p:cNvPicPr>
          <p:nvPr/>
        </p:nvPicPr>
        <p:blipFill>
          <a:blip r:embed="rId12"/>
          <a:stretch>
            <a:fillRect/>
          </a:stretch>
        </p:blipFill>
        <p:spPr>
          <a:xfrm>
            <a:off x="7728011" y="3433790"/>
            <a:ext cx="1101476" cy="548961"/>
          </a:xfrm>
          <a:prstGeom prst="rect">
            <a:avLst/>
          </a:prstGeom>
        </p:spPr>
      </p:pic>
      <p:pic>
        <p:nvPicPr>
          <p:cNvPr id="40" name="Picture 39"/>
          <p:cNvPicPr>
            <a:picLocks noChangeAspect="1"/>
          </p:cNvPicPr>
          <p:nvPr/>
        </p:nvPicPr>
        <p:blipFill>
          <a:blip r:embed="rId13"/>
          <a:stretch>
            <a:fillRect/>
          </a:stretch>
        </p:blipFill>
        <p:spPr>
          <a:xfrm>
            <a:off x="7738656" y="5679425"/>
            <a:ext cx="1123436" cy="591568"/>
          </a:xfrm>
          <a:prstGeom prst="rect">
            <a:avLst/>
          </a:prstGeom>
        </p:spPr>
      </p:pic>
      <p:pic>
        <p:nvPicPr>
          <p:cNvPr id="43" name="Picture 42"/>
          <p:cNvPicPr>
            <a:picLocks noChangeAspect="1"/>
          </p:cNvPicPr>
          <p:nvPr/>
        </p:nvPicPr>
        <p:blipFill>
          <a:blip r:embed="rId14"/>
          <a:stretch>
            <a:fillRect/>
          </a:stretch>
        </p:blipFill>
        <p:spPr>
          <a:xfrm>
            <a:off x="7718466" y="4008514"/>
            <a:ext cx="1121556" cy="563486"/>
          </a:xfrm>
          <a:prstGeom prst="rect">
            <a:avLst/>
          </a:prstGeom>
        </p:spPr>
      </p:pic>
      <p:pic>
        <p:nvPicPr>
          <p:cNvPr id="62" name="Picture 61"/>
          <p:cNvPicPr>
            <a:picLocks noChangeAspect="1"/>
          </p:cNvPicPr>
          <p:nvPr/>
        </p:nvPicPr>
        <p:blipFill>
          <a:blip r:embed="rId15"/>
          <a:stretch>
            <a:fillRect/>
          </a:stretch>
        </p:blipFill>
        <p:spPr>
          <a:xfrm>
            <a:off x="7712806" y="4558352"/>
            <a:ext cx="1127214" cy="563629"/>
          </a:xfrm>
          <a:prstGeom prst="rect">
            <a:avLst/>
          </a:prstGeom>
        </p:spPr>
      </p:pic>
      <p:pic>
        <p:nvPicPr>
          <p:cNvPr id="23" name="Picture 22"/>
          <p:cNvPicPr>
            <a:picLocks noChangeAspect="1"/>
          </p:cNvPicPr>
          <p:nvPr/>
        </p:nvPicPr>
        <p:blipFill>
          <a:blip r:embed="rId16"/>
          <a:stretch>
            <a:fillRect/>
          </a:stretch>
        </p:blipFill>
        <p:spPr>
          <a:xfrm>
            <a:off x="5320658" y="3552241"/>
            <a:ext cx="1023171" cy="478026"/>
          </a:xfrm>
          <a:prstGeom prst="rect">
            <a:avLst/>
          </a:prstGeom>
        </p:spPr>
      </p:pic>
      <p:pic>
        <p:nvPicPr>
          <p:cNvPr id="32" name="Picture 31"/>
          <p:cNvPicPr>
            <a:picLocks noChangeAspect="1"/>
          </p:cNvPicPr>
          <p:nvPr/>
        </p:nvPicPr>
        <p:blipFill>
          <a:blip r:embed="rId17"/>
          <a:stretch>
            <a:fillRect/>
          </a:stretch>
        </p:blipFill>
        <p:spPr>
          <a:xfrm>
            <a:off x="5324158" y="4063724"/>
            <a:ext cx="926801" cy="468279"/>
          </a:xfrm>
          <a:prstGeom prst="rect">
            <a:avLst/>
          </a:prstGeom>
        </p:spPr>
      </p:pic>
      <p:pic>
        <p:nvPicPr>
          <p:cNvPr id="46" name="Picture 45"/>
          <p:cNvPicPr>
            <a:picLocks noChangeAspect="1"/>
          </p:cNvPicPr>
          <p:nvPr/>
        </p:nvPicPr>
        <p:blipFill>
          <a:blip r:embed="rId18"/>
          <a:stretch>
            <a:fillRect/>
          </a:stretch>
        </p:blipFill>
        <p:spPr>
          <a:xfrm>
            <a:off x="5317038" y="2584686"/>
            <a:ext cx="1172211" cy="477626"/>
          </a:xfrm>
          <a:prstGeom prst="rect">
            <a:avLst/>
          </a:prstGeom>
        </p:spPr>
      </p:pic>
      <p:pic>
        <p:nvPicPr>
          <p:cNvPr id="47" name="Picture 46"/>
          <p:cNvPicPr>
            <a:picLocks noChangeAspect="1"/>
          </p:cNvPicPr>
          <p:nvPr/>
        </p:nvPicPr>
        <p:blipFill>
          <a:blip r:embed="rId19"/>
          <a:stretch>
            <a:fillRect/>
          </a:stretch>
        </p:blipFill>
        <p:spPr>
          <a:xfrm>
            <a:off x="5315838" y="2065445"/>
            <a:ext cx="1178766" cy="480298"/>
          </a:xfrm>
          <a:prstGeom prst="rect">
            <a:avLst/>
          </a:prstGeom>
        </p:spPr>
      </p:pic>
      <p:pic>
        <p:nvPicPr>
          <p:cNvPr id="49" name="Picture 48"/>
          <p:cNvPicPr>
            <a:picLocks noChangeAspect="1"/>
          </p:cNvPicPr>
          <p:nvPr/>
        </p:nvPicPr>
        <p:blipFill>
          <a:blip r:embed="rId20"/>
          <a:stretch>
            <a:fillRect/>
          </a:stretch>
        </p:blipFill>
        <p:spPr>
          <a:xfrm>
            <a:off x="5323807" y="3086487"/>
            <a:ext cx="904009" cy="465752"/>
          </a:xfrm>
          <a:prstGeom prst="rect">
            <a:avLst/>
          </a:prstGeom>
        </p:spPr>
      </p:pic>
      <p:pic>
        <p:nvPicPr>
          <p:cNvPr id="58" name="Picture 57"/>
          <p:cNvPicPr>
            <a:picLocks noChangeAspect="1"/>
          </p:cNvPicPr>
          <p:nvPr/>
        </p:nvPicPr>
        <p:blipFill>
          <a:blip r:embed="rId21"/>
          <a:stretch>
            <a:fillRect/>
          </a:stretch>
        </p:blipFill>
        <p:spPr>
          <a:xfrm>
            <a:off x="3333519" y="4099359"/>
            <a:ext cx="827529" cy="426349"/>
          </a:xfrm>
          <a:prstGeom prst="rect">
            <a:avLst/>
          </a:prstGeom>
        </p:spPr>
      </p:pic>
      <p:grpSp>
        <p:nvGrpSpPr>
          <p:cNvPr id="1414" name="Group 1413"/>
          <p:cNvGrpSpPr/>
          <p:nvPr/>
        </p:nvGrpSpPr>
        <p:grpSpPr>
          <a:xfrm>
            <a:off x="4573789" y="3537413"/>
            <a:ext cx="653750" cy="465842"/>
            <a:chOff x="3902222" y="3455084"/>
            <a:chExt cx="701134" cy="521322"/>
          </a:xfrm>
        </p:grpSpPr>
        <p:grpSp>
          <p:nvGrpSpPr>
            <p:cNvPr id="4" name="Group 3"/>
            <p:cNvGrpSpPr/>
            <p:nvPr/>
          </p:nvGrpSpPr>
          <p:grpSpPr>
            <a:xfrm>
              <a:off x="4055668" y="3505516"/>
              <a:ext cx="547688" cy="470890"/>
              <a:chOff x="7433719" y="3667850"/>
              <a:chExt cx="547688" cy="470890"/>
            </a:xfrm>
          </p:grpSpPr>
          <p:grpSp>
            <p:nvGrpSpPr>
              <p:cNvPr id="419" name="Group 209"/>
              <p:cNvGrpSpPr>
                <a:grpSpLocks/>
              </p:cNvGrpSpPr>
              <p:nvPr/>
            </p:nvGrpSpPr>
            <p:grpSpPr bwMode="auto">
              <a:xfrm>
                <a:off x="7433719" y="3773615"/>
                <a:ext cx="547688" cy="365125"/>
                <a:chOff x="3218" y="1795"/>
                <a:chExt cx="345" cy="230"/>
              </a:xfrm>
              <a:noFill/>
            </p:grpSpPr>
            <p:sp>
              <p:nvSpPr>
                <p:cNvPr id="438" name="Rectangle 210"/>
                <p:cNvSpPr>
                  <a:spLocks noChangeArrowheads="1"/>
                </p:cNvSpPr>
                <p:nvPr/>
              </p:nvSpPr>
              <p:spPr bwMode="auto">
                <a:xfrm>
                  <a:off x="3218" y="1795"/>
                  <a:ext cx="345" cy="230"/>
                </a:xfrm>
                <a:prstGeom prst="rect">
                  <a:avLst/>
                </a:prstGeom>
                <a:grpFill/>
                <a:ln w="28575">
                  <a:solidFill>
                    <a:schemeClr val="tx1"/>
                  </a:solidFill>
                  <a:miter lim="800000"/>
                  <a:headEnd/>
                  <a:tailEnd/>
                </a:ln>
              </p:spPr>
              <p:txBody>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grpSp>
              <p:nvGrpSpPr>
                <p:cNvPr id="439" name="Group 211"/>
                <p:cNvGrpSpPr>
                  <a:grpSpLocks/>
                </p:cNvGrpSpPr>
                <p:nvPr/>
              </p:nvGrpSpPr>
              <p:grpSpPr bwMode="auto">
                <a:xfrm>
                  <a:off x="3270" y="1872"/>
                  <a:ext cx="242" cy="76"/>
                  <a:chOff x="2561" y="2774"/>
                  <a:chExt cx="242" cy="76"/>
                </a:xfrm>
                <a:grpFill/>
              </p:grpSpPr>
              <p:sp>
                <p:nvSpPr>
                  <p:cNvPr id="440" name="Freeform 212"/>
                  <p:cNvSpPr>
                    <a:spLocks/>
                  </p:cNvSpPr>
                  <p:nvPr/>
                </p:nvSpPr>
                <p:spPr bwMode="auto">
                  <a:xfrm rot="-5400000">
                    <a:off x="2740" y="2787"/>
                    <a:ext cx="76" cy="50"/>
                  </a:xfrm>
                  <a:custGeom>
                    <a:avLst/>
                    <a:gdLst>
                      <a:gd name="T0" fmla="*/ 0 w 3117"/>
                      <a:gd name="T1" fmla="*/ 1 h 3267"/>
                      <a:gd name="T2" fmla="*/ 0 w 3117"/>
                      <a:gd name="T3" fmla="*/ 0 h 3267"/>
                      <a:gd name="T4" fmla="*/ 0 w 3117"/>
                      <a:gd name="T5" fmla="*/ 0 h 3267"/>
                      <a:gd name="T6" fmla="*/ 0 w 3117"/>
                      <a:gd name="T7" fmla="*/ 0 h 3267"/>
                      <a:gd name="T8" fmla="*/ 0 w 3117"/>
                      <a:gd name="T9" fmla="*/ 0 h 3267"/>
                      <a:gd name="T10" fmla="*/ 0 w 3117"/>
                      <a:gd name="T11" fmla="*/ 0 h 3267"/>
                      <a:gd name="T12" fmla="*/ 0 w 3117"/>
                      <a:gd name="T13" fmla="*/ 0 h 3267"/>
                      <a:gd name="T14" fmla="*/ 0 w 3117"/>
                      <a:gd name="T15" fmla="*/ 0 h 3267"/>
                      <a:gd name="T16" fmla="*/ 0 w 3117"/>
                      <a:gd name="T17" fmla="*/ 0 h 3267"/>
                      <a:gd name="T18" fmla="*/ 0 w 3117"/>
                      <a:gd name="T19" fmla="*/ 0 h 3267"/>
                      <a:gd name="T20" fmla="*/ 0 w 3117"/>
                      <a:gd name="T21" fmla="*/ 0 h 3267"/>
                      <a:gd name="T22" fmla="*/ 0 w 3117"/>
                      <a:gd name="T23" fmla="*/ 0 h 3267"/>
                      <a:gd name="T24" fmla="*/ 0 w 3117"/>
                      <a:gd name="T25" fmla="*/ 0 h 3267"/>
                      <a:gd name="T26" fmla="*/ 0 w 3117"/>
                      <a:gd name="T27" fmla="*/ 0 h 3267"/>
                      <a:gd name="T28" fmla="*/ 1 w 3117"/>
                      <a:gd name="T29" fmla="*/ 0 h 3267"/>
                      <a:gd name="T30" fmla="*/ 1 w 3117"/>
                      <a:gd name="T31" fmla="*/ 0 h 3267"/>
                      <a:gd name="T32" fmla="*/ 1 w 3117"/>
                      <a:gd name="T33" fmla="*/ 0 h 3267"/>
                      <a:gd name="T34" fmla="*/ 1 w 3117"/>
                      <a:gd name="T35" fmla="*/ 0 h 3267"/>
                      <a:gd name="T36" fmla="*/ 1 w 3117"/>
                      <a:gd name="T37" fmla="*/ 0 h 3267"/>
                      <a:gd name="T38" fmla="*/ 1 w 3117"/>
                      <a:gd name="T39" fmla="*/ 0 h 3267"/>
                      <a:gd name="T40" fmla="*/ 1 w 3117"/>
                      <a:gd name="T41" fmla="*/ 0 h 3267"/>
                      <a:gd name="T42" fmla="*/ 1 w 3117"/>
                      <a:gd name="T43" fmla="*/ 0 h 3267"/>
                      <a:gd name="T44" fmla="*/ 1 w 3117"/>
                      <a:gd name="T45" fmla="*/ 0 h 3267"/>
                      <a:gd name="T46" fmla="*/ 2 w 3117"/>
                      <a:gd name="T47" fmla="*/ 0 h 3267"/>
                      <a:gd name="T48" fmla="*/ 2 w 3117"/>
                      <a:gd name="T49" fmla="*/ 0 h 3267"/>
                      <a:gd name="T50" fmla="*/ 2 w 3117"/>
                      <a:gd name="T51" fmla="*/ 0 h 3267"/>
                      <a:gd name="T52" fmla="*/ 2 w 3117"/>
                      <a:gd name="T53" fmla="*/ 0 h 3267"/>
                      <a:gd name="T54" fmla="*/ 2 w 3117"/>
                      <a:gd name="T55" fmla="*/ 0 h 3267"/>
                      <a:gd name="T56" fmla="*/ 2 w 3117"/>
                      <a:gd name="T57" fmla="*/ 0 h 3267"/>
                      <a:gd name="T58" fmla="*/ 2 w 3117"/>
                      <a:gd name="T59" fmla="*/ 0 h 3267"/>
                      <a:gd name="T60" fmla="*/ 2 w 3117"/>
                      <a:gd name="T61" fmla="*/ 0 h 3267"/>
                      <a:gd name="T62" fmla="*/ 2 w 3117"/>
                      <a:gd name="T63" fmla="*/ 0 h 3267"/>
                      <a:gd name="T64" fmla="*/ 2 w 3117"/>
                      <a:gd name="T65" fmla="*/ 0 h 3267"/>
                      <a:gd name="T66" fmla="*/ 2 w 3117"/>
                      <a:gd name="T67" fmla="*/ 0 h 3267"/>
                      <a:gd name="T68" fmla="*/ 2 w 3117"/>
                      <a:gd name="T69" fmla="*/ 0 h 3267"/>
                      <a:gd name="T70" fmla="*/ 2 w 3117"/>
                      <a:gd name="T71" fmla="*/ 0 h 3267"/>
                      <a:gd name="T72" fmla="*/ 2 w 3117"/>
                      <a:gd name="T73" fmla="*/ 1 h 326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117"/>
                      <a:gd name="T112" fmla="*/ 0 h 3267"/>
                      <a:gd name="T113" fmla="*/ 3117 w 3117"/>
                      <a:gd name="T114" fmla="*/ 3267 h 326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117" h="3267">
                        <a:moveTo>
                          <a:pt x="3" y="3265"/>
                        </a:moveTo>
                        <a:lnTo>
                          <a:pt x="0" y="2139"/>
                        </a:lnTo>
                        <a:lnTo>
                          <a:pt x="4" y="2029"/>
                        </a:lnTo>
                        <a:lnTo>
                          <a:pt x="9" y="1917"/>
                        </a:lnTo>
                        <a:lnTo>
                          <a:pt x="22" y="1801"/>
                        </a:lnTo>
                        <a:lnTo>
                          <a:pt x="39" y="1692"/>
                        </a:lnTo>
                        <a:lnTo>
                          <a:pt x="48" y="1638"/>
                        </a:lnTo>
                        <a:lnTo>
                          <a:pt x="58" y="1578"/>
                        </a:lnTo>
                        <a:lnTo>
                          <a:pt x="70" y="1516"/>
                        </a:lnTo>
                        <a:lnTo>
                          <a:pt x="84" y="1462"/>
                        </a:lnTo>
                        <a:lnTo>
                          <a:pt x="97" y="1402"/>
                        </a:lnTo>
                        <a:lnTo>
                          <a:pt x="112" y="1351"/>
                        </a:lnTo>
                        <a:lnTo>
                          <a:pt x="148" y="1237"/>
                        </a:lnTo>
                        <a:lnTo>
                          <a:pt x="189" y="1125"/>
                        </a:lnTo>
                        <a:lnTo>
                          <a:pt x="214" y="1063"/>
                        </a:lnTo>
                        <a:lnTo>
                          <a:pt x="237" y="1014"/>
                        </a:lnTo>
                        <a:lnTo>
                          <a:pt x="264" y="954"/>
                        </a:lnTo>
                        <a:lnTo>
                          <a:pt x="291" y="898"/>
                        </a:lnTo>
                        <a:lnTo>
                          <a:pt x="354" y="786"/>
                        </a:lnTo>
                        <a:lnTo>
                          <a:pt x="385" y="735"/>
                        </a:lnTo>
                        <a:lnTo>
                          <a:pt x="424" y="675"/>
                        </a:lnTo>
                        <a:lnTo>
                          <a:pt x="462" y="621"/>
                        </a:lnTo>
                        <a:lnTo>
                          <a:pt x="508" y="561"/>
                        </a:lnTo>
                        <a:lnTo>
                          <a:pt x="555" y="504"/>
                        </a:lnTo>
                        <a:lnTo>
                          <a:pt x="607" y="447"/>
                        </a:lnTo>
                        <a:lnTo>
                          <a:pt x="660" y="390"/>
                        </a:lnTo>
                        <a:lnTo>
                          <a:pt x="723" y="334"/>
                        </a:lnTo>
                        <a:lnTo>
                          <a:pt x="790" y="276"/>
                        </a:lnTo>
                        <a:lnTo>
                          <a:pt x="864" y="222"/>
                        </a:lnTo>
                        <a:lnTo>
                          <a:pt x="972" y="157"/>
                        </a:lnTo>
                        <a:lnTo>
                          <a:pt x="1057" y="109"/>
                        </a:lnTo>
                        <a:lnTo>
                          <a:pt x="1171" y="64"/>
                        </a:lnTo>
                        <a:lnTo>
                          <a:pt x="1284" y="30"/>
                        </a:lnTo>
                        <a:lnTo>
                          <a:pt x="1393" y="7"/>
                        </a:lnTo>
                        <a:lnTo>
                          <a:pt x="1508" y="0"/>
                        </a:lnTo>
                        <a:lnTo>
                          <a:pt x="1615" y="0"/>
                        </a:lnTo>
                        <a:lnTo>
                          <a:pt x="1731" y="12"/>
                        </a:lnTo>
                        <a:lnTo>
                          <a:pt x="1842" y="33"/>
                        </a:lnTo>
                        <a:lnTo>
                          <a:pt x="1954" y="66"/>
                        </a:lnTo>
                        <a:lnTo>
                          <a:pt x="2067" y="117"/>
                        </a:lnTo>
                        <a:lnTo>
                          <a:pt x="2166" y="166"/>
                        </a:lnTo>
                        <a:lnTo>
                          <a:pt x="2250" y="220"/>
                        </a:lnTo>
                        <a:lnTo>
                          <a:pt x="2314" y="267"/>
                        </a:lnTo>
                        <a:lnTo>
                          <a:pt x="2389" y="333"/>
                        </a:lnTo>
                        <a:lnTo>
                          <a:pt x="2448" y="385"/>
                        </a:lnTo>
                        <a:lnTo>
                          <a:pt x="2511" y="447"/>
                        </a:lnTo>
                        <a:lnTo>
                          <a:pt x="2560" y="501"/>
                        </a:lnTo>
                        <a:lnTo>
                          <a:pt x="2608" y="561"/>
                        </a:lnTo>
                        <a:lnTo>
                          <a:pt x="2647" y="613"/>
                        </a:lnTo>
                        <a:lnTo>
                          <a:pt x="2692" y="673"/>
                        </a:lnTo>
                        <a:lnTo>
                          <a:pt x="2730" y="730"/>
                        </a:lnTo>
                        <a:lnTo>
                          <a:pt x="2763" y="786"/>
                        </a:lnTo>
                        <a:lnTo>
                          <a:pt x="2794" y="841"/>
                        </a:lnTo>
                        <a:lnTo>
                          <a:pt x="2826" y="900"/>
                        </a:lnTo>
                        <a:lnTo>
                          <a:pt x="2854" y="957"/>
                        </a:lnTo>
                        <a:lnTo>
                          <a:pt x="2880" y="1012"/>
                        </a:lnTo>
                        <a:lnTo>
                          <a:pt x="2907" y="1076"/>
                        </a:lnTo>
                        <a:lnTo>
                          <a:pt x="2928" y="1125"/>
                        </a:lnTo>
                        <a:lnTo>
                          <a:pt x="2949" y="1186"/>
                        </a:lnTo>
                        <a:lnTo>
                          <a:pt x="2970" y="1239"/>
                        </a:lnTo>
                        <a:lnTo>
                          <a:pt x="2986" y="1296"/>
                        </a:lnTo>
                        <a:lnTo>
                          <a:pt x="3003" y="1353"/>
                        </a:lnTo>
                        <a:lnTo>
                          <a:pt x="3021" y="1408"/>
                        </a:lnTo>
                        <a:lnTo>
                          <a:pt x="3034" y="1462"/>
                        </a:lnTo>
                        <a:lnTo>
                          <a:pt x="3048" y="1518"/>
                        </a:lnTo>
                        <a:lnTo>
                          <a:pt x="3058" y="1578"/>
                        </a:lnTo>
                        <a:lnTo>
                          <a:pt x="3067" y="1632"/>
                        </a:lnTo>
                        <a:lnTo>
                          <a:pt x="3078" y="1690"/>
                        </a:lnTo>
                        <a:lnTo>
                          <a:pt x="3087" y="1743"/>
                        </a:lnTo>
                        <a:lnTo>
                          <a:pt x="3094" y="1803"/>
                        </a:lnTo>
                        <a:lnTo>
                          <a:pt x="3106" y="1918"/>
                        </a:lnTo>
                        <a:lnTo>
                          <a:pt x="3109" y="2029"/>
                        </a:lnTo>
                        <a:lnTo>
                          <a:pt x="3115" y="2137"/>
                        </a:lnTo>
                        <a:lnTo>
                          <a:pt x="3117" y="3267"/>
                        </a:lnTo>
                      </a:path>
                    </a:pathLst>
                  </a:custGeom>
                  <a:grpFill/>
                  <a:ln w="12700" cap="flat" cmpd="sng">
                    <a:solidFill>
                      <a:schemeClr val="tx1"/>
                    </a:solidFill>
                    <a:prstDash val="solid"/>
                    <a:round/>
                    <a:headEnd/>
                    <a:tailEnd/>
                  </a:ln>
                </p:spPr>
                <p:txBody>
                  <a:bodyPr wrap="none" anchor="ctr"/>
                  <a:lstStyle/>
                  <a:p>
                    <a:pPr eaLnBrk="1" hangingPunct="1"/>
                    <a:endParaRPr lang="en-US">
                      <a:solidFill>
                        <a:prstClr val="black"/>
                      </a:solidFill>
                      <a:latin typeface="Arial" charset="0"/>
                      <a:ea typeface="+mn-ea"/>
                      <a:cs typeface="+mn-cs"/>
                    </a:endParaRPr>
                  </a:p>
                </p:txBody>
              </p:sp>
              <p:sp>
                <p:nvSpPr>
                  <p:cNvPr id="441" name="Line 213"/>
                  <p:cNvSpPr>
                    <a:spLocks noChangeShapeType="1"/>
                  </p:cNvSpPr>
                  <p:nvPr/>
                </p:nvSpPr>
                <p:spPr bwMode="auto">
                  <a:xfrm>
                    <a:off x="2611" y="2812"/>
                    <a:ext cx="143" cy="0"/>
                  </a:xfrm>
                  <a:prstGeom prst="line">
                    <a:avLst/>
                  </a:prstGeom>
                  <a:grpFill/>
                  <a:ln w="12700">
                    <a:solidFill>
                      <a:srgbClr val="000000"/>
                    </a:solidFill>
                    <a:round/>
                    <a:headEnd type="none" w="sm" len="sm"/>
                    <a:tailEnd type="none" w="sm" len="sm"/>
                  </a:ln>
                </p:spPr>
                <p:txBody>
                  <a:bodyPr wrap="none" anchor="ctr"/>
                  <a:lstStyle/>
                  <a:p>
                    <a:pPr eaLnBrk="1" hangingPunct="1"/>
                    <a:endParaRPr lang="en-US">
                      <a:solidFill>
                        <a:prstClr val="black"/>
                      </a:solidFill>
                      <a:latin typeface="Arial" charset="0"/>
                      <a:ea typeface="+mn-ea"/>
                      <a:cs typeface="+mn-cs"/>
                    </a:endParaRPr>
                  </a:p>
                </p:txBody>
              </p:sp>
              <p:sp>
                <p:nvSpPr>
                  <p:cNvPr id="443" name="Freeform 214"/>
                  <p:cNvSpPr>
                    <a:spLocks/>
                  </p:cNvSpPr>
                  <p:nvPr/>
                </p:nvSpPr>
                <p:spPr bwMode="auto">
                  <a:xfrm rot="5400000" flipH="1">
                    <a:off x="2548" y="2787"/>
                    <a:ext cx="76" cy="50"/>
                  </a:xfrm>
                  <a:custGeom>
                    <a:avLst/>
                    <a:gdLst>
                      <a:gd name="T0" fmla="*/ 0 w 3117"/>
                      <a:gd name="T1" fmla="*/ 1 h 3267"/>
                      <a:gd name="T2" fmla="*/ 0 w 3117"/>
                      <a:gd name="T3" fmla="*/ 0 h 3267"/>
                      <a:gd name="T4" fmla="*/ 0 w 3117"/>
                      <a:gd name="T5" fmla="*/ 0 h 3267"/>
                      <a:gd name="T6" fmla="*/ 0 w 3117"/>
                      <a:gd name="T7" fmla="*/ 0 h 3267"/>
                      <a:gd name="T8" fmla="*/ 0 w 3117"/>
                      <a:gd name="T9" fmla="*/ 0 h 3267"/>
                      <a:gd name="T10" fmla="*/ 0 w 3117"/>
                      <a:gd name="T11" fmla="*/ 0 h 3267"/>
                      <a:gd name="T12" fmla="*/ 0 w 3117"/>
                      <a:gd name="T13" fmla="*/ 0 h 3267"/>
                      <a:gd name="T14" fmla="*/ 0 w 3117"/>
                      <a:gd name="T15" fmla="*/ 0 h 3267"/>
                      <a:gd name="T16" fmla="*/ 0 w 3117"/>
                      <a:gd name="T17" fmla="*/ 0 h 3267"/>
                      <a:gd name="T18" fmla="*/ 0 w 3117"/>
                      <a:gd name="T19" fmla="*/ 0 h 3267"/>
                      <a:gd name="T20" fmla="*/ 0 w 3117"/>
                      <a:gd name="T21" fmla="*/ 0 h 3267"/>
                      <a:gd name="T22" fmla="*/ 0 w 3117"/>
                      <a:gd name="T23" fmla="*/ 0 h 3267"/>
                      <a:gd name="T24" fmla="*/ 0 w 3117"/>
                      <a:gd name="T25" fmla="*/ 0 h 3267"/>
                      <a:gd name="T26" fmla="*/ 0 w 3117"/>
                      <a:gd name="T27" fmla="*/ 0 h 3267"/>
                      <a:gd name="T28" fmla="*/ 1 w 3117"/>
                      <a:gd name="T29" fmla="*/ 0 h 3267"/>
                      <a:gd name="T30" fmla="*/ 1 w 3117"/>
                      <a:gd name="T31" fmla="*/ 0 h 3267"/>
                      <a:gd name="T32" fmla="*/ 1 w 3117"/>
                      <a:gd name="T33" fmla="*/ 0 h 3267"/>
                      <a:gd name="T34" fmla="*/ 1 w 3117"/>
                      <a:gd name="T35" fmla="*/ 0 h 3267"/>
                      <a:gd name="T36" fmla="*/ 1 w 3117"/>
                      <a:gd name="T37" fmla="*/ 0 h 3267"/>
                      <a:gd name="T38" fmla="*/ 1 w 3117"/>
                      <a:gd name="T39" fmla="*/ 0 h 3267"/>
                      <a:gd name="T40" fmla="*/ 1 w 3117"/>
                      <a:gd name="T41" fmla="*/ 0 h 3267"/>
                      <a:gd name="T42" fmla="*/ 1 w 3117"/>
                      <a:gd name="T43" fmla="*/ 0 h 3267"/>
                      <a:gd name="T44" fmla="*/ 1 w 3117"/>
                      <a:gd name="T45" fmla="*/ 0 h 3267"/>
                      <a:gd name="T46" fmla="*/ 2 w 3117"/>
                      <a:gd name="T47" fmla="*/ 0 h 3267"/>
                      <a:gd name="T48" fmla="*/ 2 w 3117"/>
                      <a:gd name="T49" fmla="*/ 0 h 3267"/>
                      <a:gd name="T50" fmla="*/ 2 w 3117"/>
                      <a:gd name="T51" fmla="*/ 0 h 3267"/>
                      <a:gd name="T52" fmla="*/ 2 w 3117"/>
                      <a:gd name="T53" fmla="*/ 0 h 3267"/>
                      <a:gd name="T54" fmla="*/ 2 w 3117"/>
                      <a:gd name="T55" fmla="*/ 0 h 3267"/>
                      <a:gd name="T56" fmla="*/ 2 w 3117"/>
                      <a:gd name="T57" fmla="*/ 0 h 3267"/>
                      <a:gd name="T58" fmla="*/ 2 w 3117"/>
                      <a:gd name="T59" fmla="*/ 0 h 3267"/>
                      <a:gd name="T60" fmla="*/ 2 w 3117"/>
                      <a:gd name="T61" fmla="*/ 0 h 3267"/>
                      <a:gd name="T62" fmla="*/ 2 w 3117"/>
                      <a:gd name="T63" fmla="*/ 0 h 3267"/>
                      <a:gd name="T64" fmla="*/ 2 w 3117"/>
                      <a:gd name="T65" fmla="*/ 0 h 3267"/>
                      <a:gd name="T66" fmla="*/ 2 w 3117"/>
                      <a:gd name="T67" fmla="*/ 0 h 3267"/>
                      <a:gd name="T68" fmla="*/ 2 w 3117"/>
                      <a:gd name="T69" fmla="*/ 0 h 3267"/>
                      <a:gd name="T70" fmla="*/ 2 w 3117"/>
                      <a:gd name="T71" fmla="*/ 0 h 3267"/>
                      <a:gd name="T72" fmla="*/ 2 w 3117"/>
                      <a:gd name="T73" fmla="*/ 1 h 326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117"/>
                      <a:gd name="T112" fmla="*/ 0 h 3267"/>
                      <a:gd name="T113" fmla="*/ 3117 w 3117"/>
                      <a:gd name="T114" fmla="*/ 3267 h 326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117" h="3267">
                        <a:moveTo>
                          <a:pt x="3" y="3265"/>
                        </a:moveTo>
                        <a:lnTo>
                          <a:pt x="0" y="2139"/>
                        </a:lnTo>
                        <a:lnTo>
                          <a:pt x="4" y="2029"/>
                        </a:lnTo>
                        <a:lnTo>
                          <a:pt x="9" y="1917"/>
                        </a:lnTo>
                        <a:lnTo>
                          <a:pt x="22" y="1801"/>
                        </a:lnTo>
                        <a:lnTo>
                          <a:pt x="39" y="1692"/>
                        </a:lnTo>
                        <a:lnTo>
                          <a:pt x="48" y="1638"/>
                        </a:lnTo>
                        <a:lnTo>
                          <a:pt x="58" y="1578"/>
                        </a:lnTo>
                        <a:lnTo>
                          <a:pt x="70" y="1516"/>
                        </a:lnTo>
                        <a:lnTo>
                          <a:pt x="84" y="1462"/>
                        </a:lnTo>
                        <a:lnTo>
                          <a:pt x="97" y="1402"/>
                        </a:lnTo>
                        <a:lnTo>
                          <a:pt x="112" y="1351"/>
                        </a:lnTo>
                        <a:lnTo>
                          <a:pt x="148" y="1237"/>
                        </a:lnTo>
                        <a:lnTo>
                          <a:pt x="189" y="1125"/>
                        </a:lnTo>
                        <a:lnTo>
                          <a:pt x="214" y="1063"/>
                        </a:lnTo>
                        <a:lnTo>
                          <a:pt x="237" y="1014"/>
                        </a:lnTo>
                        <a:lnTo>
                          <a:pt x="264" y="954"/>
                        </a:lnTo>
                        <a:lnTo>
                          <a:pt x="291" y="898"/>
                        </a:lnTo>
                        <a:lnTo>
                          <a:pt x="354" y="786"/>
                        </a:lnTo>
                        <a:lnTo>
                          <a:pt x="385" y="735"/>
                        </a:lnTo>
                        <a:lnTo>
                          <a:pt x="424" y="675"/>
                        </a:lnTo>
                        <a:lnTo>
                          <a:pt x="462" y="621"/>
                        </a:lnTo>
                        <a:lnTo>
                          <a:pt x="508" y="561"/>
                        </a:lnTo>
                        <a:lnTo>
                          <a:pt x="555" y="504"/>
                        </a:lnTo>
                        <a:lnTo>
                          <a:pt x="607" y="447"/>
                        </a:lnTo>
                        <a:lnTo>
                          <a:pt x="660" y="390"/>
                        </a:lnTo>
                        <a:lnTo>
                          <a:pt x="723" y="334"/>
                        </a:lnTo>
                        <a:lnTo>
                          <a:pt x="790" y="276"/>
                        </a:lnTo>
                        <a:lnTo>
                          <a:pt x="864" y="222"/>
                        </a:lnTo>
                        <a:lnTo>
                          <a:pt x="972" y="157"/>
                        </a:lnTo>
                        <a:lnTo>
                          <a:pt x="1057" y="109"/>
                        </a:lnTo>
                        <a:lnTo>
                          <a:pt x="1171" y="64"/>
                        </a:lnTo>
                        <a:lnTo>
                          <a:pt x="1284" y="30"/>
                        </a:lnTo>
                        <a:lnTo>
                          <a:pt x="1393" y="7"/>
                        </a:lnTo>
                        <a:lnTo>
                          <a:pt x="1508" y="0"/>
                        </a:lnTo>
                        <a:lnTo>
                          <a:pt x="1615" y="0"/>
                        </a:lnTo>
                        <a:lnTo>
                          <a:pt x="1731" y="12"/>
                        </a:lnTo>
                        <a:lnTo>
                          <a:pt x="1842" y="33"/>
                        </a:lnTo>
                        <a:lnTo>
                          <a:pt x="1954" y="66"/>
                        </a:lnTo>
                        <a:lnTo>
                          <a:pt x="2067" y="117"/>
                        </a:lnTo>
                        <a:lnTo>
                          <a:pt x="2166" y="166"/>
                        </a:lnTo>
                        <a:lnTo>
                          <a:pt x="2250" y="220"/>
                        </a:lnTo>
                        <a:lnTo>
                          <a:pt x="2314" y="267"/>
                        </a:lnTo>
                        <a:lnTo>
                          <a:pt x="2389" y="333"/>
                        </a:lnTo>
                        <a:lnTo>
                          <a:pt x="2448" y="385"/>
                        </a:lnTo>
                        <a:lnTo>
                          <a:pt x="2511" y="447"/>
                        </a:lnTo>
                        <a:lnTo>
                          <a:pt x="2560" y="501"/>
                        </a:lnTo>
                        <a:lnTo>
                          <a:pt x="2608" y="561"/>
                        </a:lnTo>
                        <a:lnTo>
                          <a:pt x="2647" y="613"/>
                        </a:lnTo>
                        <a:lnTo>
                          <a:pt x="2692" y="673"/>
                        </a:lnTo>
                        <a:lnTo>
                          <a:pt x="2730" y="730"/>
                        </a:lnTo>
                        <a:lnTo>
                          <a:pt x="2763" y="786"/>
                        </a:lnTo>
                        <a:lnTo>
                          <a:pt x="2794" y="841"/>
                        </a:lnTo>
                        <a:lnTo>
                          <a:pt x="2826" y="900"/>
                        </a:lnTo>
                        <a:lnTo>
                          <a:pt x="2854" y="957"/>
                        </a:lnTo>
                        <a:lnTo>
                          <a:pt x="2880" y="1012"/>
                        </a:lnTo>
                        <a:lnTo>
                          <a:pt x="2907" y="1076"/>
                        </a:lnTo>
                        <a:lnTo>
                          <a:pt x="2928" y="1125"/>
                        </a:lnTo>
                        <a:lnTo>
                          <a:pt x="2949" y="1186"/>
                        </a:lnTo>
                        <a:lnTo>
                          <a:pt x="2970" y="1239"/>
                        </a:lnTo>
                        <a:lnTo>
                          <a:pt x="2986" y="1296"/>
                        </a:lnTo>
                        <a:lnTo>
                          <a:pt x="3003" y="1353"/>
                        </a:lnTo>
                        <a:lnTo>
                          <a:pt x="3021" y="1408"/>
                        </a:lnTo>
                        <a:lnTo>
                          <a:pt x="3034" y="1462"/>
                        </a:lnTo>
                        <a:lnTo>
                          <a:pt x="3048" y="1518"/>
                        </a:lnTo>
                        <a:lnTo>
                          <a:pt x="3058" y="1578"/>
                        </a:lnTo>
                        <a:lnTo>
                          <a:pt x="3067" y="1632"/>
                        </a:lnTo>
                        <a:lnTo>
                          <a:pt x="3078" y="1690"/>
                        </a:lnTo>
                        <a:lnTo>
                          <a:pt x="3087" y="1743"/>
                        </a:lnTo>
                        <a:lnTo>
                          <a:pt x="3094" y="1803"/>
                        </a:lnTo>
                        <a:lnTo>
                          <a:pt x="3106" y="1918"/>
                        </a:lnTo>
                        <a:lnTo>
                          <a:pt x="3109" y="2029"/>
                        </a:lnTo>
                        <a:lnTo>
                          <a:pt x="3115" y="2137"/>
                        </a:lnTo>
                        <a:lnTo>
                          <a:pt x="3117" y="3267"/>
                        </a:lnTo>
                      </a:path>
                    </a:pathLst>
                  </a:custGeom>
                  <a:grpFill/>
                  <a:ln w="12700" cap="flat" cmpd="sng">
                    <a:solidFill>
                      <a:schemeClr val="tx1"/>
                    </a:solidFill>
                    <a:prstDash val="solid"/>
                    <a:round/>
                    <a:headEnd/>
                    <a:tailEnd/>
                  </a:ln>
                </p:spPr>
                <p:txBody>
                  <a:bodyPr wrap="none" anchor="ctr"/>
                  <a:lstStyle/>
                  <a:p>
                    <a:pPr eaLnBrk="1" hangingPunct="1"/>
                    <a:endParaRPr lang="en-US">
                      <a:solidFill>
                        <a:prstClr val="black"/>
                      </a:solidFill>
                      <a:latin typeface="Arial" charset="0"/>
                      <a:ea typeface="+mn-ea"/>
                      <a:cs typeface="+mn-cs"/>
                    </a:endParaRPr>
                  </a:p>
                </p:txBody>
              </p:sp>
            </p:grpSp>
          </p:grpSp>
          <p:sp>
            <p:nvSpPr>
              <p:cNvPr id="444" name="Line 347"/>
              <p:cNvSpPr>
                <a:spLocks noChangeAspect="1" noChangeShapeType="1"/>
              </p:cNvSpPr>
              <p:nvPr/>
            </p:nvSpPr>
            <p:spPr bwMode="auto">
              <a:xfrm>
                <a:off x="7698273" y="3667850"/>
                <a:ext cx="1588" cy="120650"/>
              </a:xfrm>
              <a:prstGeom prst="line">
                <a:avLst/>
              </a:prstGeom>
              <a:noFill/>
              <a:ln w="2857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1" hangingPunct="1"/>
                <a:endParaRPr lang="en-US">
                  <a:solidFill>
                    <a:prstClr val="black"/>
                  </a:solidFill>
                  <a:latin typeface="Arial" charset="0"/>
                  <a:ea typeface="+mn-ea"/>
                  <a:cs typeface="+mn-cs"/>
                </a:endParaRPr>
              </a:p>
            </p:txBody>
          </p:sp>
        </p:grpSp>
        <p:sp>
          <p:nvSpPr>
            <p:cNvPr id="487" name="Rectangle 486"/>
            <p:cNvSpPr/>
            <p:nvPr/>
          </p:nvSpPr>
          <p:spPr>
            <a:xfrm>
              <a:off x="3902222" y="3455084"/>
              <a:ext cx="502347" cy="206659"/>
            </a:xfrm>
            <a:prstGeom prst="rect">
              <a:avLst/>
            </a:prstGeom>
          </p:spPr>
          <p:txBody>
            <a:bodyPr wrap="none">
              <a:spAutoFit/>
            </a:bodyPr>
            <a:lstStyle/>
            <a:p>
              <a:pPr eaLnBrk="1" hangingPunct="1"/>
              <a:r>
                <a:rPr lang="en-US" sz="600" b="1" dirty="0">
                  <a:solidFill>
                    <a:prstClr val="black">
                      <a:lumMod val="75000"/>
                      <a:lumOff val="25000"/>
                    </a:prstClr>
                  </a:solidFill>
                  <a:latin typeface="Arial" charset="0"/>
                  <a:ea typeface="+mn-ea"/>
                  <a:cs typeface="+mn-cs"/>
                </a:rPr>
                <a:t>147 pax</a:t>
              </a:r>
            </a:p>
          </p:txBody>
        </p:sp>
      </p:grpSp>
      <p:grpSp>
        <p:nvGrpSpPr>
          <p:cNvPr id="1413" name="Group 1412"/>
          <p:cNvGrpSpPr/>
          <p:nvPr/>
        </p:nvGrpSpPr>
        <p:grpSpPr>
          <a:xfrm>
            <a:off x="4584248" y="4071548"/>
            <a:ext cx="643297" cy="467304"/>
            <a:chOff x="3907436" y="4084803"/>
            <a:chExt cx="689920" cy="522958"/>
          </a:xfrm>
        </p:grpSpPr>
        <p:grpSp>
          <p:nvGrpSpPr>
            <p:cNvPr id="30" name="Group 29"/>
            <p:cNvGrpSpPr/>
            <p:nvPr/>
          </p:nvGrpSpPr>
          <p:grpSpPr>
            <a:xfrm>
              <a:off x="4045494" y="4121102"/>
              <a:ext cx="551862" cy="486659"/>
              <a:chOff x="4836638" y="4478395"/>
              <a:chExt cx="551862" cy="486659"/>
            </a:xfrm>
          </p:grpSpPr>
          <p:sp>
            <p:nvSpPr>
              <p:cNvPr id="483" name="Rectangle 172"/>
              <p:cNvSpPr>
                <a:spLocks noChangeAspect="1" noChangeArrowheads="1"/>
              </p:cNvSpPr>
              <p:nvPr/>
            </p:nvSpPr>
            <p:spPr bwMode="auto">
              <a:xfrm flipH="1">
                <a:off x="4837464" y="4617361"/>
                <a:ext cx="551036" cy="258323"/>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nchor="ctr">
                <a:spAutoFit/>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sp>
            <p:nvSpPr>
              <p:cNvPr id="484" name="Line 173"/>
              <p:cNvSpPr>
                <a:spLocks noChangeAspect="1" noChangeShapeType="1"/>
              </p:cNvSpPr>
              <p:nvPr/>
            </p:nvSpPr>
            <p:spPr bwMode="auto">
              <a:xfrm>
                <a:off x="4836638" y="4839154"/>
                <a:ext cx="543235"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lIns="0" tIns="0" rIns="0" bIns="0" anchor="ctr">
                <a:spAutoFit/>
              </a:bodyPr>
              <a:lstStyle/>
              <a:p>
                <a:pPr eaLnBrk="1" hangingPunct="1"/>
                <a:endParaRPr lang="en-US">
                  <a:solidFill>
                    <a:prstClr val="black"/>
                  </a:solidFill>
                  <a:latin typeface="Arial" charset="0"/>
                  <a:ea typeface="+mn-ea"/>
                  <a:cs typeface="+mn-cs"/>
                </a:endParaRPr>
              </a:p>
            </p:txBody>
          </p:sp>
          <p:sp>
            <p:nvSpPr>
              <p:cNvPr id="485" name="Rectangle 484"/>
              <p:cNvSpPr/>
              <p:nvPr/>
            </p:nvSpPr>
            <p:spPr>
              <a:xfrm>
                <a:off x="4914593" y="4771312"/>
                <a:ext cx="349337" cy="193742"/>
              </a:xfrm>
              <a:prstGeom prst="rect">
                <a:avLst/>
              </a:prstGeom>
            </p:spPr>
            <p:txBody>
              <a:bodyPr wrap="none">
                <a:spAutoFit/>
              </a:bodyPr>
              <a:lstStyle/>
              <a:p>
                <a:pPr algn="ctr" eaLnBrk="1" hangingPunct="1"/>
                <a:r>
                  <a:rPr lang="en-US" altLang="en-US" sz="525" b="1" dirty="0">
                    <a:solidFill>
                      <a:prstClr val="black"/>
                    </a:solidFill>
                    <a:latin typeface="Arial" charset="0"/>
                    <a:ea typeface="+mn-ea"/>
                    <a:cs typeface="+mn-cs"/>
                  </a:rPr>
                  <a:t>CSC</a:t>
                </a:r>
              </a:p>
            </p:txBody>
          </p:sp>
          <p:sp>
            <p:nvSpPr>
              <p:cNvPr id="486" name="Line 347"/>
              <p:cNvSpPr>
                <a:spLocks noChangeAspect="1" noChangeShapeType="1"/>
              </p:cNvSpPr>
              <p:nvPr/>
            </p:nvSpPr>
            <p:spPr bwMode="auto">
              <a:xfrm>
                <a:off x="5118040" y="4478395"/>
                <a:ext cx="1588" cy="120650"/>
              </a:xfrm>
              <a:prstGeom prst="line">
                <a:avLst/>
              </a:prstGeom>
              <a:noFill/>
              <a:ln w="2857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1" hangingPunct="1"/>
                <a:endParaRPr lang="en-US">
                  <a:solidFill>
                    <a:prstClr val="black"/>
                  </a:solidFill>
                  <a:latin typeface="Arial" charset="0"/>
                  <a:ea typeface="+mn-ea"/>
                  <a:cs typeface="+mn-cs"/>
                </a:endParaRPr>
              </a:p>
            </p:txBody>
          </p:sp>
        </p:grpSp>
        <p:sp>
          <p:nvSpPr>
            <p:cNvPr id="488" name="Rectangle 487"/>
            <p:cNvSpPr/>
            <p:nvPr/>
          </p:nvSpPr>
          <p:spPr>
            <a:xfrm>
              <a:off x="3907436" y="4084803"/>
              <a:ext cx="455927" cy="206659"/>
            </a:xfrm>
            <a:prstGeom prst="rect">
              <a:avLst/>
            </a:prstGeom>
          </p:spPr>
          <p:txBody>
            <a:bodyPr wrap="none">
              <a:spAutoFit/>
            </a:bodyPr>
            <a:lstStyle/>
            <a:p>
              <a:pPr eaLnBrk="1" hangingPunct="1"/>
              <a:r>
                <a:rPr lang="en-US" sz="600" b="1" dirty="0">
                  <a:solidFill>
                    <a:prstClr val="black">
                      <a:lumMod val="75000"/>
                      <a:lumOff val="25000"/>
                    </a:prstClr>
                  </a:solidFill>
                  <a:latin typeface="Arial" charset="0"/>
                  <a:ea typeface="+mn-ea"/>
                  <a:cs typeface="+mn-cs"/>
                </a:rPr>
                <a:t>53 pax</a:t>
              </a:r>
            </a:p>
          </p:txBody>
        </p:sp>
      </p:grpSp>
      <p:grpSp>
        <p:nvGrpSpPr>
          <p:cNvPr id="1412" name="Group 1411"/>
          <p:cNvGrpSpPr/>
          <p:nvPr/>
        </p:nvGrpSpPr>
        <p:grpSpPr>
          <a:xfrm>
            <a:off x="4561889" y="2033652"/>
            <a:ext cx="652776" cy="467356"/>
            <a:chOff x="3886200" y="1787937"/>
            <a:chExt cx="700088" cy="523017"/>
          </a:xfrm>
        </p:grpSpPr>
        <p:grpSp>
          <p:nvGrpSpPr>
            <p:cNvPr id="5" name="Group 4"/>
            <p:cNvGrpSpPr/>
            <p:nvPr/>
          </p:nvGrpSpPr>
          <p:grpSpPr>
            <a:xfrm>
              <a:off x="4038600" y="1825012"/>
              <a:ext cx="547688" cy="485942"/>
              <a:chOff x="7410884" y="1987346"/>
              <a:chExt cx="547688" cy="485942"/>
            </a:xfrm>
          </p:grpSpPr>
          <p:grpSp>
            <p:nvGrpSpPr>
              <p:cNvPr id="428" name="Group 427"/>
              <p:cNvGrpSpPr/>
              <p:nvPr/>
            </p:nvGrpSpPr>
            <p:grpSpPr>
              <a:xfrm>
                <a:off x="7410884" y="2014547"/>
                <a:ext cx="547688" cy="458741"/>
                <a:chOff x="1678506" y="2368170"/>
                <a:chExt cx="547688" cy="458741"/>
              </a:xfrm>
            </p:grpSpPr>
            <p:sp>
              <p:nvSpPr>
                <p:cNvPr id="429" name="Rectangle 241"/>
                <p:cNvSpPr>
                  <a:spLocks noChangeArrowheads="1"/>
                </p:cNvSpPr>
                <p:nvPr/>
              </p:nvSpPr>
              <p:spPr bwMode="auto">
                <a:xfrm>
                  <a:off x="1678506" y="2461786"/>
                  <a:ext cx="547688" cy="365125"/>
                </a:xfrm>
                <a:prstGeom prst="rect">
                  <a:avLst/>
                </a:prstGeom>
                <a:noFill/>
                <a:ln w="28575">
                  <a:solidFill>
                    <a:schemeClr val="tx1"/>
                  </a:solidFill>
                  <a:miter lim="800000"/>
                  <a:headEnd/>
                  <a:tailEnd/>
                </a:ln>
              </p:spPr>
              <p:txBody>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grpSp>
              <p:nvGrpSpPr>
                <p:cNvPr id="430" name="Group 468"/>
                <p:cNvGrpSpPr>
                  <a:grpSpLocks noChangeAspect="1"/>
                </p:cNvGrpSpPr>
                <p:nvPr/>
              </p:nvGrpSpPr>
              <p:grpSpPr bwMode="auto">
                <a:xfrm>
                  <a:off x="1846145" y="2368170"/>
                  <a:ext cx="205418" cy="435513"/>
                  <a:chOff x="4933" y="3080"/>
                  <a:chExt cx="206" cy="455"/>
                </a:xfrm>
                <a:noFill/>
              </p:grpSpPr>
              <p:sp>
                <p:nvSpPr>
                  <p:cNvPr id="432" name="Oval 469"/>
                  <p:cNvSpPr>
                    <a:spLocks noChangeAspect="1" noChangeArrowheads="1"/>
                  </p:cNvSpPr>
                  <p:nvPr/>
                </p:nvSpPr>
                <p:spPr bwMode="auto">
                  <a:xfrm>
                    <a:off x="4933" y="3080"/>
                    <a:ext cx="0" cy="455"/>
                  </a:xfrm>
                  <a:prstGeom prst="ellipse">
                    <a:avLst/>
                  </a:prstGeom>
                  <a:grpFill/>
                  <a:ln w="19050">
                    <a:solidFill>
                      <a:srgbClr val="000000"/>
                    </a:solidFill>
                    <a:round/>
                    <a:headEnd/>
                    <a:tailEnd/>
                  </a:ln>
                </p:spPr>
                <p:txBody>
                  <a:bodyPr wrap="none" lIns="0" tIns="0" rIns="0" anchor="ctr">
                    <a:spAutoFit/>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sp>
                <p:nvSpPr>
                  <p:cNvPr id="433" name="Line 470"/>
                  <p:cNvSpPr>
                    <a:spLocks noChangeAspect="1" noChangeShapeType="1"/>
                  </p:cNvSpPr>
                  <p:nvPr/>
                </p:nvSpPr>
                <p:spPr bwMode="auto">
                  <a:xfrm>
                    <a:off x="4940" y="3312"/>
                    <a:ext cx="199" cy="0"/>
                  </a:xfrm>
                  <a:prstGeom prst="line">
                    <a:avLst/>
                  </a:prstGeom>
                  <a:grpFill/>
                  <a:ln w="19050">
                    <a:solidFill>
                      <a:srgbClr val="000000"/>
                    </a:solidFill>
                    <a:round/>
                    <a:headEnd type="none" w="sm" len="sm"/>
                    <a:tailEnd type="none" w="sm" len="sm"/>
                  </a:ln>
                </p:spPr>
                <p:txBody>
                  <a:bodyPr wrap="none" lIns="0" tIns="0" rIns="0" anchor="ctr">
                    <a:spAutoFit/>
                  </a:bodyPr>
                  <a:lstStyle/>
                  <a:p>
                    <a:pPr eaLnBrk="1" hangingPunct="1"/>
                    <a:endParaRPr lang="en-US">
                      <a:solidFill>
                        <a:prstClr val="black"/>
                      </a:solidFill>
                      <a:latin typeface="Arial" charset="0"/>
                      <a:ea typeface="+mn-ea"/>
                      <a:cs typeface="+mn-cs"/>
                    </a:endParaRPr>
                  </a:p>
                </p:txBody>
              </p:sp>
              <p:sp>
                <p:nvSpPr>
                  <p:cNvPr id="434" name="Line 471"/>
                  <p:cNvSpPr>
                    <a:spLocks noChangeAspect="1" noChangeShapeType="1"/>
                  </p:cNvSpPr>
                  <p:nvPr/>
                </p:nvSpPr>
                <p:spPr bwMode="auto">
                  <a:xfrm flipV="1">
                    <a:off x="5036" y="3206"/>
                    <a:ext cx="2" cy="204"/>
                  </a:xfrm>
                  <a:prstGeom prst="line">
                    <a:avLst/>
                  </a:prstGeom>
                  <a:grpFill/>
                  <a:ln w="19050">
                    <a:solidFill>
                      <a:srgbClr val="000000"/>
                    </a:solidFill>
                    <a:round/>
                    <a:headEnd type="none" w="sm" len="sm"/>
                    <a:tailEnd type="none" w="sm" len="sm"/>
                  </a:ln>
                </p:spPr>
                <p:txBody>
                  <a:bodyPr wrap="none" lIns="0" tIns="0" rIns="0" anchor="ctr">
                    <a:spAutoFit/>
                  </a:bodyPr>
                  <a:lstStyle/>
                  <a:p>
                    <a:pPr eaLnBrk="1" hangingPunct="1"/>
                    <a:endParaRPr lang="en-US">
                      <a:solidFill>
                        <a:prstClr val="black"/>
                      </a:solidFill>
                      <a:latin typeface="Arial" charset="0"/>
                      <a:ea typeface="+mn-ea"/>
                      <a:cs typeface="+mn-cs"/>
                    </a:endParaRPr>
                  </a:p>
                </p:txBody>
              </p:sp>
              <p:sp>
                <p:nvSpPr>
                  <p:cNvPr id="435" name="Line 472"/>
                  <p:cNvSpPr>
                    <a:spLocks noChangeAspect="1" noChangeShapeType="1"/>
                  </p:cNvSpPr>
                  <p:nvPr/>
                </p:nvSpPr>
                <p:spPr bwMode="auto">
                  <a:xfrm flipH="1" flipV="1">
                    <a:off x="4965" y="3245"/>
                    <a:ext cx="144" cy="137"/>
                  </a:xfrm>
                  <a:prstGeom prst="line">
                    <a:avLst/>
                  </a:prstGeom>
                  <a:grpFill/>
                  <a:ln w="19050">
                    <a:solidFill>
                      <a:srgbClr val="000000"/>
                    </a:solidFill>
                    <a:round/>
                    <a:headEnd type="none" w="sm" len="sm"/>
                    <a:tailEnd type="none" w="sm" len="sm"/>
                  </a:ln>
                </p:spPr>
                <p:txBody>
                  <a:bodyPr wrap="none" lIns="0" tIns="0" rIns="0" anchor="ctr">
                    <a:spAutoFit/>
                  </a:bodyPr>
                  <a:lstStyle/>
                  <a:p>
                    <a:pPr eaLnBrk="1" hangingPunct="1"/>
                    <a:endParaRPr lang="en-US">
                      <a:solidFill>
                        <a:prstClr val="black"/>
                      </a:solidFill>
                      <a:latin typeface="Arial" charset="0"/>
                      <a:ea typeface="+mn-ea"/>
                      <a:cs typeface="+mn-cs"/>
                    </a:endParaRPr>
                  </a:p>
                </p:txBody>
              </p:sp>
              <p:sp>
                <p:nvSpPr>
                  <p:cNvPr id="436" name="Line 473"/>
                  <p:cNvSpPr>
                    <a:spLocks noChangeAspect="1" noChangeShapeType="1"/>
                  </p:cNvSpPr>
                  <p:nvPr/>
                </p:nvSpPr>
                <p:spPr bwMode="auto">
                  <a:xfrm flipV="1">
                    <a:off x="4970" y="3240"/>
                    <a:ext cx="144" cy="138"/>
                  </a:xfrm>
                  <a:prstGeom prst="line">
                    <a:avLst/>
                  </a:prstGeom>
                  <a:grpFill/>
                  <a:ln w="19050">
                    <a:solidFill>
                      <a:srgbClr val="000000"/>
                    </a:solidFill>
                    <a:round/>
                    <a:headEnd type="none" w="sm" len="sm"/>
                    <a:tailEnd type="none" w="sm" len="sm"/>
                  </a:ln>
                </p:spPr>
                <p:txBody>
                  <a:bodyPr wrap="none" lIns="0" tIns="0" rIns="0" anchor="ctr">
                    <a:spAutoFit/>
                  </a:bodyPr>
                  <a:lstStyle/>
                  <a:p>
                    <a:pPr eaLnBrk="1" hangingPunct="1"/>
                    <a:endParaRPr lang="en-US">
                      <a:solidFill>
                        <a:prstClr val="black"/>
                      </a:solidFill>
                      <a:latin typeface="Arial" charset="0"/>
                      <a:ea typeface="+mn-ea"/>
                      <a:cs typeface="+mn-cs"/>
                    </a:endParaRPr>
                  </a:p>
                </p:txBody>
              </p:sp>
            </p:grpSp>
            <p:sp>
              <p:nvSpPr>
                <p:cNvPr id="431" name="Text Box 474"/>
                <p:cNvSpPr txBox="1">
                  <a:spLocks noChangeArrowheads="1"/>
                </p:cNvSpPr>
                <p:nvPr/>
              </p:nvSpPr>
              <p:spPr bwMode="auto">
                <a:xfrm>
                  <a:off x="1813890" y="2692210"/>
                  <a:ext cx="278508" cy="116246"/>
                </a:xfrm>
                <a:prstGeom prst="rect">
                  <a:avLst/>
                </a:prstGeom>
                <a:no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nchorCtr="1">
                  <a:spAutoFit/>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pPr algn="ctr">
                    <a:spcBef>
                      <a:spcPct val="0"/>
                    </a:spcBef>
                    <a:buSzTx/>
                  </a:pPr>
                  <a:r>
                    <a:rPr lang="en-US" altLang="en-US" sz="675" b="1" dirty="0">
                      <a:solidFill>
                        <a:prstClr val="black"/>
                      </a:solidFill>
                      <a:ea typeface="+mn-ea"/>
                      <a:cs typeface="+mn-cs"/>
                    </a:rPr>
                    <a:t>CTC-L</a:t>
                  </a:r>
                </a:p>
              </p:txBody>
            </p:sp>
          </p:grpSp>
          <p:sp>
            <p:nvSpPr>
              <p:cNvPr id="437" name="Line 347"/>
              <p:cNvSpPr>
                <a:spLocks noChangeAspect="1" noChangeShapeType="1"/>
              </p:cNvSpPr>
              <p:nvPr/>
            </p:nvSpPr>
            <p:spPr bwMode="auto">
              <a:xfrm>
                <a:off x="7681610" y="1987346"/>
                <a:ext cx="1588" cy="120650"/>
              </a:xfrm>
              <a:prstGeom prst="line">
                <a:avLst/>
              </a:prstGeom>
              <a:noFill/>
              <a:ln w="2857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1" hangingPunct="1"/>
                <a:endParaRPr lang="en-US">
                  <a:solidFill>
                    <a:prstClr val="black"/>
                  </a:solidFill>
                  <a:latin typeface="Arial" charset="0"/>
                  <a:ea typeface="+mn-ea"/>
                  <a:cs typeface="+mn-cs"/>
                </a:endParaRPr>
              </a:p>
            </p:txBody>
          </p:sp>
        </p:grpSp>
        <p:sp>
          <p:nvSpPr>
            <p:cNvPr id="489" name="Rectangle 488"/>
            <p:cNvSpPr/>
            <p:nvPr/>
          </p:nvSpPr>
          <p:spPr>
            <a:xfrm>
              <a:off x="3886200" y="1787937"/>
              <a:ext cx="502347" cy="206659"/>
            </a:xfrm>
            <a:prstGeom prst="rect">
              <a:avLst/>
            </a:prstGeom>
          </p:spPr>
          <p:txBody>
            <a:bodyPr wrap="none">
              <a:spAutoFit/>
            </a:bodyPr>
            <a:lstStyle/>
            <a:p>
              <a:pPr eaLnBrk="1" hangingPunct="1"/>
              <a:r>
                <a:rPr lang="en-US" sz="600" b="1" dirty="0">
                  <a:solidFill>
                    <a:prstClr val="black">
                      <a:lumMod val="75000"/>
                      <a:lumOff val="25000"/>
                    </a:prstClr>
                  </a:solidFill>
                  <a:latin typeface="Arial" charset="0"/>
                  <a:ea typeface="+mn-ea"/>
                  <a:cs typeface="+mn-cs"/>
                </a:rPr>
                <a:t>164 pax</a:t>
              </a:r>
            </a:p>
          </p:txBody>
        </p:sp>
      </p:grpSp>
      <p:grpSp>
        <p:nvGrpSpPr>
          <p:cNvPr id="1411" name="Group 1410"/>
          <p:cNvGrpSpPr/>
          <p:nvPr/>
        </p:nvGrpSpPr>
        <p:grpSpPr>
          <a:xfrm>
            <a:off x="4568495" y="2548831"/>
            <a:ext cx="652774" cy="462207"/>
            <a:chOff x="3886200" y="2364078"/>
            <a:chExt cx="700087" cy="517254"/>
          </a:xfrm>
        </p:grpSpPr>
        <p:grpSp>
          <p:nvGrpSpPr>
            <p:cNvPr id="6" name="Group 5"/>
            <p:cNvGrpSpPr/>
            <p:nvPr/>
          </p:nvGrpSpPr>
          <p:grpSpPr>
            <a:xfrm>
              <a:off x="4038600" y="2408268"/>
              <a:ext cx="547687" cy="473064"/>
              <a:chOff x="7440702" y="2824286"/>
              <a:chExt cx="547687" cy="473064"/>
            </a:xfrm>
          </p:grpSpPr>
          <p:sp>
            <p:nvSpPr>
              <p:cNvPr id="442" name="Line 347"/>
              <p:cNvSpPr>
                <a:spLocks noChangeAspect="1" noChangeShapeType="1"/>
              </p:cNvSpPr>
              <p:nvPr/>
            </p:nvSpPr>
            <p:spPr bwMode="auto">
              <a:xfrm>
                <a:off x="7718715" y="2824286"/>
                <a:ext cx="1588" cy="120650"/>
              </a:xfrm>
              <a:prstGeom prst="line">
                <a:avLst/>
              </a:prstGeom>
              <a:noFill/>
              <a:ln w="2857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1" hangingPunct="1"/>
                <a:endParaRPr lang="en-US">
                  <a:solidFill>
                    <a:prstClr val="black"/>
                  </a:solidFill>
                  <a:latin typeface="Arial" charset="0"/>
                  <a:ea typeface="+mn-ea"/>
                  <a:cs typeface="+mn-cs"/>
                </a:endParaRPr>
              </a:p>
            </p:txBody>
          </p:sp>
          <p:grpSp>
            <p:nvGrpSpPr>
              <p:cNvPr id="446" name="Group 445"/>
              <p:cNvGrpSpPr/>
              <p:nvPr/>
            </p:nvGrpSpPr>
            <p:grpSpPr>
              <a:xfrm>
                <a:off x="7440702" y="2836695"/>
                <a:ext cx="547687" cy="460655"/>
                <a:chOff x="1678507" y="2980918"/>
                <a:chExt cx="547687" cy="460655"/>
              </a:xfrm>
            </p:grpSpPr>
            <p:sp>
              <p:nvSpPr>
                <p:cNvPr id="447" name="Rectangle 505"/>
                <p:cNvSpPr>
                  <a:spLocks noChangeArrowheads="1"/>
                </p:cNvSpPr>
                <p:nvPr/>
              </p:nvSpPr>
              <p:spPr bwMode="auto">
                <a:xfrm>
                  <a:off x="1678507" y="3076448"/>
                  <a:ext cx="547687" cy="365125"/>
                </a:xfrm>
                <a:prstGeom prst="rect">
                  <a:avLst/>
                </a:prstGeom>
                <a:noFill/>
                <a:ln w="28575">
                  <a:solidFill>
                    <a:schemeClr val="tx1"/>
                  </a:solidFill>
                  <a:miter lim="800000"/>
                  <a:headEnd/>
                  <a:tailEnd/>
                </a:ln>
              </p:spPr>
              <p:txBody>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grpSp>
              <p:nvGrpSpPr>
                <p:cNvPr id="448" name="Group 506"/>
                <p:cNvGrpSpPr>
                  <a:grpSpLocks noChangeAspect="1"/>
                </p:cNvGrpSpPr>
                <p:nvPr/>
              </p:nvGrpSpPr>
              <p:grpSpPr bwMode="auto">
                <a:xfrm>
                  <a:off x="1853132" y="2980918"/>
                  <a:ext cx="198437" cy="435513"/>
                  <a:chOff x="4940" y="3078"/>
                  <a:chExt cx="199" cy="455"/>
                </a:xfrm>
                <a:noFill/>
              </p:grpSpPr>
              <p:sp>
                <p:nvSpPr>
                  <p:cNvPr id="450" name="Oval 507"/>
                  <p:cNvSpPr>
                    <a:spLocks noChangeAspect="1" noChangeArrowheads="1"/>
                  </p:cNvSpPr>
                  <p:nvPr/>
                </p:nvSpPr>
                <p:spPr bwMode="auto">
                  <a:xfrm>
                    <a:off x="4940" y="3078"/>
                    <a:ext cx="0" cy="455"/>
                  </a:xfrm>
                  <a:prstGeom prst="ellipse">
                    <a:avLst/>
                  </a:prstGeom>
                  <a:grpFill/>
                  <a:ln w="19050">
                    <a:solidFill>
                      <a:srgbClr val="000000"/>
                    </a:solidFill>
                    <a:round/>
                    <a:headEnd/>
                    <a:tailEnd/>
                  </a:ln>
                </p:spPr>
                <p:txBody>
                  <a:bodyPr wrap="none" lIns="0" tIns="0" rIns="0" anchor="ctr">
                    <a:spAutoFit/>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sp>
                <p:nvSpPr>
                  <p:cNvPr id="451" name="Line 508"/>
                  <p:cNvSpPr>
                    <a:spLocks noChangeAspect="1" noChangeShapeType="1"/>
                  </p:cNvSpPr>
                  <p:nvPr/>
                </p:nvSpPr>
                <p:spPr bwMode="auto">
                  <a:xfrm>
                    <a:off x="4940" y="3312"/>
                    <a:ext cx="199" cy="0"/>
                  </a:xfrm>
                  <a:prstGeom prst="line">
                    <a:avLst/>
                  </a:prstGeom>
                  <a:grpFill/>
                  <a:ln w="19050">
                    <a:solidFill>
                      <a:srgbClr val="000000"/>
                    </a:solidFill>
                    <a:round/>
                    <a:headEnd type="none" w="sm" len="sm"/>
                    <a:tailEnd type="none" w="sm" len="sm"/>
                  </a:ln>
                </p:spPr>
                <p:txBody>
                  <a:bodyPr wrap="none" lIns="0" tIns="0" rIns="0" anchor="ctr">
                    <a:spAutoFit/>
                  </a:bodyPr>
                  <a:lstStyle/>
                  <a:p>
                    <a:pPr eaLnBrk="1" hangingPunct="1"/>
                    <a:endParaRPr lang="en-US">
                      <a:solidFill>
                        <a:prstClr val="black"/>
                      </a:solidFill>
                      <a:latin typeface="Arial" charset="0"/>
                      <a:ea typeface="+mn-ea"/>
                      <a:cs typeface="+mn-cs"/>
                    </a:endParaRPr>
                  </a:p>
                </p:txBody>
              </p:sp>
              <p:sp>
                <p:nvSpPr>
                  <p:cNvPr id="452" name="Line 509"/>
                  <p:cNvSpPr>
                    <a:spLocks noChangeAspect="1" noChangeShapeType="1"/>
                  </p:cNvSpPr>
                  <p:nvPr/>
                </p:nvSpPr>
                <p:spPr bwMode="auto">
                  <a:xfrm flipV="1">
                    <a:off x="5036" y="3206"/>
                    <a:ext cx="2" cy="204"/>
                  </a:xfrm>
                  <a:prstGeom prst="line">
                    <a:avLst/>
                  </a:prstGeom>
                  <a:grpFill/>
                  <a:ln w="19050">
                    <a:solidFill>
                      <a:srgbClr val="000000"/>
                    </a:solidFill>
                    <a:round/>
                    <a:headEnd type="none" w="sm" len="sm"/>
                    <a:tailEnd type="none" w="sm" len="sm"/>
                  </a:ln>
                </p:spPr>
                <p:txBody>
                  <a:bodyPr wrap="none" lIns="0" tIns="0" rIns="0" anchor="ctr">
                    <a:spAutoFit/>
                  </a:bodyPr>
                  <a:lstStyle/>
                  <a:p>
                    <a:pPr eaLnBrk="1" hangingPunct="1"/>
                    <a:endParaRPr lang="en-US">
                      <a:solidFill>
                        <a:prstClr val="black"/>
                      </a:solidFill>
                      <a:latin typeface="Arial" charset="0"/>
                      <a:ea typeface="+mn-ea"/>
                      <a:cs typeface="+mn-cs"/>
                    </a:endParaRPr>
                  </a:p>
                </p:txBody>
              </p:sp>
              <p:sp>
                <p:nvSpPr>
                  <p:cNvPr id="453" name="Line 510"/>
                  <p:cNvSpPr>
                    <a:spLocks noChangeAspect="1" noChangeShapeType="1"/>
                  </p:cNvSpPr>
                  <p:nvPr/>
                </p:nvSpPr>
                <p:spPr bwMode="auto">
                  <a:xfrm flipH="1" flipV="1">
                    <a:off x="4965" y="3245"/>
                    <a:ext cx="144" cy="137"/>
                  </a:xfrm>
                  <a:prstGeom prst="line">
                    <a:avLst/>
                  </a:prstGeom>
                  <a:grpFill/>
                  <a:ln w="19050">
                    <a:solidFill>
                      <a:srgbClr val="000000"/>
                    </a:solidFill>
                    <a:round/>
                    <a:headEnd type="none" w="sm" len="sm"/>
                    <a:tailEnd type="none" w="sm" len="sm"/>
                  </a:ln>
                </p:spPr>
                <p:txBody>
                  <a:bodyPr wrap="none" lIns="0" tIns="0" rIns="0" anchor="ctr">
                    <a:spAutoFit/>
                  </a:bodyPr>
                  <a:lstStyle/>
                  <a:p>
                    <a:pPr eaLnBrk="1" hangingPunct="1"/>
                    <a:endParaRPr lang="en-US">
                      <a:solidFill>
                        <a:prstClr val="black"/>
                      </a:solidFill>
                      <a:latin typeface="Arial" charset="0"/>
                      <a:ea typeface="+mn-ea"/>
                      <a:cs typeface="+mn-cs"/>
                    </a:endParaRPr>
                  </a:p>
                </p:txBody>
              </p:sp>
              <p:sp>
                <p:nvSpPr>
                  <p:cNvPr id="454" name="Line 511"/>
                  <p:cNvSpPr>
                    <a:spLocks noChangeAspect="1" noChangeShapeType="1"/>
                  </p:cNvSpPr>
                  <p:nvPr/>
                </p:nvSpPr>
                <p:spPr bwMode="auto">
                  <a:xfrm flipV="1">
                    <a:off x="4970" y="3240"/>
                    <a:ext cx="144" cy="138"/>
                  </a:xfrm>
                  <a:prstGeom prst="line">
                    <a:avLst/>
                  </a:prstGeom>
                  <a:grpFill/>
                  <a:ln w="19050">
                    <a:solidFill>
                      <a:srgbClr val="000000"/>
                    </a:solidFill>
                    <a:round/>
                    <a:headEnd type="none" w="sm" len="sm"/>
                    <a:tailEnd type="none" w="sm" len="sm"/>
                  </a:ln>
                </p:spPr>
                <p:txBody>
                  <a:bodyPr wrap="none" lIns="0" tIns="0" rIns="0" anchor="ctr">
                    <a:spAutoFit/>
                  </a:bodyPr>
                  <a:lstStyle/>
                  <a:p>
                    <a:pPr eaLnBrk="1" hangingPunct="1"/>
                    <a:endParaRPr lang="en-US">
                      <a:solidFill>
                        <a:prstClr val="black"/>
                      </a:solidFill>
                      <a:latin typeface="Arial" charset="0"/>
                      <a:ea typeface="+mn-ea"/>
                      <a:cs typeface="+mn-cs"/>
                    </a:endParaRPr>
                  </a:p>
                </p:txBody>
              </p:sp>
            </p:grpSp>
            <p:sp>
              <p:nvSpPr>
                <p:cNvPr id="449" name="Text Box 512"/>
                <p:cNvSpPr txBox="1">
                  <a:spLocks noChangeArrowheads="1"/>
                </p:cNvSpPr>
                <p:nvPr/>
              </p:nvSpPr>
              <p:spPr bwMode="auto">
                <a:xfrm>
                  <a:off x="1808734" y="3306876"/>
                  <a:ext cx="288823" cy="116246"/>
                </a:xfrm>
                <a:prstGeom prst="rect">
                  <a:avLst/>
                </a:prstGeom>
                <a:no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nchorCtr="1">
                  <a:spAutoFit/>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pPr algn="ctr">
                    <a:spcBef>
                      <a:spcPct val="0"/>
                    </a:spcBef>
                    <a:buSzTx/>
                  </a:pPr>
                  <a:r>
                    <a:rPr lang="en-US" altLang="en-US" sz="675" b="1" dirty="0">
                      <a:solidFill>
                        <a:prstClr val="black"/>
                      </a:solidFill>
                      <a:ea typeface="+mn-ea"/>
                      <a:cs typeface="+mn-cs"/>
                    </a:rPr>
                    <a:t>CTC-H</a:t>
                  </a:r>
                </a:p>
              </p:txBody>
            </p:sp>
          </p:grpSp>
        </p:grpSp>
        <p:sp>
          <p:nvSpPr>
            <p:cNvPr id="490" name="Rectangle 489"/>
            <p:cNvSpPr/>
            <p:nvPr/>
          </p:nvSpPr>
          <p:spPr>
            <a:xfrm>
              <a:off x="3886200" y="2364078"/>
              <a:ext cx="461087" cy="193742"/>
            </a:xfrm>
            <a:prstGeom prst="rect">
              <a:avLst/>
            </a:prstGeom>
          </p:spPr>
          <p:txBody>
            <a:bodyPr wrap="none">
              <a:spAutoFit/>
            </a:bodyPr>
            <a:lstStyle/>
            <a:p>
              <a:pPr eaLnBrk="1" hangingPunct="1"/>
              <a:r>
                <a:rPr lang="en-US" sz="525" b="1" dirty="0">
                  <a:solidFill>
                    <a:prstClr val="black">
                      <a:lumMod val="75000"/>
                      <a:lumOff val="25000"/>
                    </a:prstClr>
                  </a:solidFill>
                  <a:latin typeface="Arial" charset="0"/>
                  <a:ea typeface="+mn-ea"/>
                  <a:cs typeface="+mn-cs"/>
                </a:rPr>
                <a:t>164 pax</a:t>
              </a:r>
            </a:p>
          </p:txBody>
        </p:sp>
      </p:grpSp>
      <p:grpSp>
        <p:nvGrpSpPr>
          <p:cNvPr id="1410" name="Group 1409"/>
          <p:cNvGrpSpPr/>
          <p:nvPr/>
        </p:nvGrpSpPr>
        <p:grpSpPr>
          <a:xfrm>
            <a:off x="4555451" y="3044455"/>
            <a:ext cx="652773" cy="470827"/>
            <a:chOff x="3886200" y="2898226"/>
            <a:chExt cx="700087" cy="526901"/>
          </a:xfrm>
        </p:grpSpPr>
        <p:grpSp>
          <p:nvGrpSpPr>
            <p:cNvPr id="7" name="Group 6"/>
            <p:cNvGrpSpPr/>
            <p:nvPr/>
          </p:nvGrpSpPr>
          <p:grpSpPr>
            <a:xfrm>
              <a:off x="4038600" y="2942464"/>
              <a:ext cx="547687" cy="482663"/>
              <a:chOff x="7416651" y="3265704"/>
              <a:chExt cx="547687" cy="482663"/>
            </a:xfrm>
          </p:grpSpPr>
          <p:grpSp>
            <p:nvGrpSpPr>
              <p:cNvPr id="455" name="Group 454"/>
              <p:cNvGrpSpPr/>
              <p:nvPr/>
            </p:nvGrpSpPr>
            <p:grpSpPr>
              <a:xfrm>
                <a:off x="7416651" y="3292180"/>
                <a:ext cx="547687" cy="456187"/>
                <a:chOff x="1678507" y="2991447"/>
                <a:chExt cx="547687" cy="456187"/>
              </a:xfrm>
            </p:grpSpPr>
            <p:sp>
              <p:nvSpPr>
                <p:cNvPr id="456" name="Rectangle 505"/>
                <p:cNvSpPr>
                  <a:spLocks noChangeArrowheads="1"/>
                </p:cNvSpPr>
                <p:nvPr/>
              </p:nvSpPr>
              <p:spPr bwMode="auto">
                <a:xfrm>
                  <a:off x="1678507" y="3076448"/>
                  <a:ext cx="547687" cy="365125"/>
                </a:xfrm>
                <a:prstGeom prst="rect">
                  <a:avLst/>
                </a:prstGeom>
                <a:noFill/>
                <a:ln w="28575">
                  <a:solidFill>
                    <a:schemeClr val="tx1"/>
                  </a:solidFill>
                  <a:miter lim="800000"/>
                  <a:headEnd/>
                  <a:tailEnd/>
                </a:ln>
              </p:spPr>
              <p:txBody>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grpSp>
              <p:nvGrpSpPr>
                <p:cNvPr id="457" name="Group 506"/>
                <p:cNvGrpSpPr>
                  <a:grpSpLocks noChangeAspect="1"/>
                </p:cNvGrpSpPr>
                <p:nvPr/>
              </p:nvGrpSpPr>
              <p:grpSpPr bwMode="auto">
                <a:xfrm>
                  <a:off x="1853132" y="2991447"/>
                  <a:ext cx="198437" cy="435513"/>
                  <a:chOff x="4940" y="3089"/>
                  <a:chExt cx="199" cy="455"/>
                </a:xfrm>
                <a:noFill/>
              </p:grpSpPr>
              <p:sp>
                <p:nvSpPr>
                  <p:cNvPr id="466" name="Oval 507"/>
                  <p:cNvSpPr>
                    <a:spLocks noChangeAspect="1" noChangeArrowheads="1"/>
                  </p:cNvSpPr>
                  <p:nvPr/>
                </p:nvSpPr>
                <p:spPr bwMode="auto">
                  <a:xfrm flipH="1">
                    <a:off x="4956" y="3089"/>
                    <a:ext cx="169" cy="455"/>
                  </a:xfrm>
                  <a:prstGeom prst="ellipse">
                    <a:avLst/>
                  </a:prstGeom>
                  <a:grpFill/>
                  <a:ln w="19050">
                    <a:solidFill>
                      <a:srgbClr val="000000"/>
                    </a:solidFill>
                    <a:round/>
                    <a:headEnd/>
                    <a:tailEnd/>
                  </a:ln>
                </p:spPr>
                <p:txBody>
                  <a:bodyPr wrap="square" lIns="0" tIns="0" rIns="0" anchor="ctr">
                    <a:spAutoFit/>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sp>
                <p:nvSpPr>
                  <p:cNvPr id="467" name="Line 508"/>
                  <p:cNvSpPr>
                    <a:spLocks noChangeAspect="1" noChangeShapeType="1"/>
                  </p:cNvSpPr>
                  <p:nvPr/>
                </p:nvSpPr>
                <p:spPr bwMode="auto">
                  <a:xfrm>
                    <a:off x="4940" y="3312"/>
                    <a:ext cx="199" cy="0"/>
                  </a:xfrm>
                  <a:prstGeom prst="line">
                    <a:avLst/>
                  </a:prstGeom>
                  <a:grpFill/>
                  <a:ln w="19050">
                    <a:solidFill>
                      <a:srgbClr val="000000"/>
                    </a:solidFill>
                    <a:round/>
                    <a:headEnd type="none" w="sm" len="sm"/>
                    <a:tailEnd type="none" w="sm" len="sm"/>
                  </a:ln>
                </p:spPr>
                <p:txBody>
                  <a:bodyPr wrap="none" lIns="0" tIns="0" rIns="0" anchor="ctr">
                    <a:spAutoFit/>
                  </a:bodyPr>
                  <a:lstStyle/>
                  <a:p>
                    <a:pPr eaLnBrk="1" hangingPunct="1"/>
                    <a:endParaRPr lang="en-US">
                      <a:solidFill>
                        <a:prstClr val="black"/>
                      </a:solidFill>
                      <a:latin typeface="Arial" charset="0"/>
                      <a:ea typeface="+mn-ea"/>
                      <a:cs typeface="+mn-cs"/>
                    </a:endParaRPr>
                  </a:p>
                </p:txBody>
              </p:sp>
              <p:sp>
                <p:nvSpPr>
                  <p:cNvPr id="468" name="Line 509"/>
                  <p:cNvSpPr>
                    <a:spLocks noChangeAspect="1" noChangeShapeType="1"/>
                  </p:cNvSpPr>
                  <p:nvPr/>
                </p:nvSpPr>
                <p:spPr bwMode="auto">
                  <a:xfrm flipV="1">
                    <a:off x="5036" y="3206"/>
                    <a:ext cx="2" cy="204"/>
                  </a:xfrm>
                  <a:prstGeom prst="line">
                    <a:avLst/>
                  </a:prstGeom>
                  <a:grpFill/>
                  <a:ln w="19050">
                    <a:solidFill>
                      <a:srgbClr val="000000"/>
                    </a:solidFill>
                    <a:round/>
                    <a:headEnd type="none" w="sm" len="sm"/>
                    <a:tailEnd type="none" w="sm" len="sm"/>
                  </a:ln>
                </p:spPr>
                <p:txBody>
                  <a:bodyPr wrap="none" lIns="0" tIns="0" rIns="0" anchor="ctr">
                    <a:spAutoFit/>
                  </a:bodyPr>
                  <a:lstStyle/>
                  <a:p>
                    <a:pPr eaLnBrk="1" hangingPunct="1"/>
                    <a:endParaRPr lang="en-US">
                      <a:solidFill>
                        <a:prstClr val="black"/>
                      </a:solidFill>
                      <a:latin typeface="Arial" charset="0"/>
                      <a:ea typeface="+mn-ea"/>
                      <a:cs typeface="+mn-cs"/>
                    </a:endParaRPr>
                  </a:p>
                </p:txBody>
              </p:sp>
              <p:sp>
                <p:nvSpPr>
                  <p:cNvPr id="469" name="Line 510"/>
                  <p:cNvSpPr>
                    <a:spLocks noChangeAspect="1" noChangeShapeType="1"/>
                  </p:cNvSpPr>
                  <p:nvPr/>
                </p:nvSpPr>
                <p:spPr bwMode="auto">
                  <a:xfrm flipH="1" flipV="1">
                    <a:off x="4965" y="3245"/>
                    <a:ext cx="144" cy="137"/>
                  </a:xfrm>
                  <a:prstGeom prst="line">
                    <a:avLst/>
                  </a:prstGeom>
                  <a:grpFill/>
                  <a:ln w="19050">
                    <a:solidFill>
                      <a:srgbClr val="000000"/>
                    </a:solidFill>
                    <a:round/>
                    <a:headEnd type="none" w="sm" len="sm"/>
                    <a:tailEnd type="none" w="sm" len="sm"/>
                  </a:ln>
                </p:spPr>
                <p:txBody>
                  <a:bodyPr wrap="none" lIns="0" tIns="0" rIns="0" anchor="ctr">
                    <a:spAutoFit/>
                  </a:bodyPr>
                  <a:lstStyle/>
                  <a:p>
                    <a:pPr eaLnBrk="1" hangingPunct="1"/>
                    <a:endParaRPr lang="en-US">
                      <a:solidFill>
                        <a:prstClr val="black"/>
                      </a:solidFill>
                      <a:latin typeface="Arial" charset="0"/>
                      <a:ea typeface="+mn-ea"/>
                      <a:cs typeface="+mn-cs"/>
                    </a:endParaRPr>
                  </a:p>
                </p:txBody>
              </p:sp>
              <p:sp>
                <p:nvSpPr>
                  <p:cNvPr id="470" name="Line 511"/>
                  <p:cNvSpPr>
                    <a:spLocks noChangeAspect="1" noChangeShapeType="1"/>
                  </p:cNvSpPr>
                  <p:nvPr/>
                </p:nvSpPr>
                <p:spPr bwMode="auto">
                  <a:xfrm flipV="1">
                    <a:off x="4970" y="3240"/>
                    <a:ext cx="144" cy="138"/>
                  </a:xfrm>
                  <a:prstGeom prst="line">
                    <a:avLst/>
                  </a:prstGeom>
                  <a:grpFill/>
                  <a:ln w="19050">
                    <a:solidFill>
                      <a:srgbClr val="000000"/>
                    </a:solidFill>
                    <a:round/>
                    <a:headEnd type="none" w="sm" len="sm"/>
                    <a:tailEnd type="none" w="sm" len="sm"/>
                  </a:ln>
                </p:spPr>
                <p:txBody>
                  <a:bodyPr wrap="none" lIns="0" tIns="0" rIns="0" anchor="ctr">
                    <a:spAutoFit/>
                  </a:bodyPr>
                  <a:lstStyle/>
                  <a:p>
                    <a:pPr eaLnBrk="1" hangingPunct="1"/>
                    <a:endParaRPr lang="en-US">
                      <a:solidFill>
                        <a:prstClr val="black"/>
                      </a:solidFill>
                      <a:latin typeface="Arial" charset="0"/>
                      <a:ea typeface="+mn-ea"/>
                      <a:cs typeface="+mn-cs"/>
                    </a:endParaRPr>
                  </a:p>
                </p:txBody>
              </p:sp>
            </p:grpSp>
            <p:sp>
              <p:nvSpPr>
                <p:cNvPr id="458" name="Text Box 512"/>
                <p:cNvSpPr txBox="1">
                  <a:spLocks noChangeArrowheads="1"/>
                </p:cNvSpPr>
                <p:nvPr/>
              </p:nvSpPr>
              <p:spPr bwMode="auto">
                <a:xfrm>
                  <a:off x="1838099" y="3331388"/>
                  <a:ext cx="216618" cy="116246"/>
                </a:xfrm>
                <a:prstGeom prst="rect">
                  <a:avLst/>
                </a:prstGeom>
                <a:no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nchorCtr="1">
                  <a:spAutoFit/>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pPr algn="ctr">
                    <a:spcBef>
                      <a:spcPct val="0"/>
                    </a:spcBef>
                    <a:buSzTx/>
                  </a:pPr>
                  <a:r>
                    <a:rPr lang="en-US" altLang="en-US" sz="675" b="1" dirty="0">
                      <a:solidFill>
                        <a:prstClr val="black"/>
                      </a:solidFill>
                      <a:ea typeface="+mn-ea"/>
                      <a:cs typeface="+mn-cs"/>
                    </a:rPr>
                    <a:t>ICTC</a:t>
                  </a:r>
                </a:p>
              </p:txBody>
            </p:sp>
          </p:grpSp>
          <p:sp>
            <p:nvSpPr>
              <p:cNvPr id="474" name="Line 347"/>
              <p:cNvSpPr>
                <a:spLocks noChangeAspect="1" noChangeShapeType="1"/>
              </p:cNvSpPr>
              <p:nvPr/>
            </p:nvSpPr>
            <p:spPr bwMode="auto">
              <a:xfrm>
                <a:off x="7690747" y="3265704"/>
                <a:ext cx="1588" cy="120650"/>
              </a:xfrm>
              <a:prstGeom prst="line">
                <a:avLst/>
              </a:prstGeom>
              <a:noFill/>
              <a:ln w="2857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1" hangingPunct="1"/>
                <a:endParaRPr lang="en-US">
                  <a:solidFill>
                    <a:prstClr val="black"/>
                  </a:solidFill>
                  <a:latin typeface="Arial" charset="0"/>
                  <a:ea typeface="+mn-ea"/>
                  <a:cs typeface="+mn-cs"/>
                </a:endParaRPr>
              </a:p>
            </p:txBody>
          </p:sp>
        </p:grpSp>
        <p:sp>
          <p:nvSpPr>
            <p:cNvPr id="491" name="Rectangle 490"/>
            <p:cNvSpPr/>
            <p:nvPr/>
          </p:nvSpPr>
          <p:spPr>
            <a:xfrm>
              <a:off x="3886200" y="2898226"/>
              <a:ext cx="502348" cy="206659"/>
            </a:xfrm>
            <a:prstGeom prst="rect">
              <a:avLst/>
            </a:prstGeom>
          </p:spPr>
          <p:txBody>
            <a:bodyPr wrap="none">
              <a:spAutoFit/>
            </a:bodyPr>
            <a:lstStyle/>
            <a:p>
              <a:pPr eaLnBrk="1" hangingPunct="1"/>
              <a:r>
                <a:rPr lang="en-US" sz="600" b="1" dirty="0">
                  <a:solidFill>
                    <a:prstClr val="black">
                      <a:lumMod val="75000"/>
                      <a:lumOff val="25000"/>
                    </a:prstClr>
                  </a:solidFill>
                  <a:latin typeface="Arial" charset="0"/>
                  <a:ea typeface="+mn-ea"/>
                  <a:cs typeface="+mn-cs"/>
                </a:rPr>
                <a:t>140 pax</a:t>
              </a:r>
            </a:p>
          </p:txBody>
        </p:sp>
      </p:grpSp>
      <p:grpSp>
        <p:nvGrpSpPr>
          <p:cNvPr id="1419" name="Group 1418"/>
          <p:cNvGrpSpPr/>
          <p:nvPr/>
        </p:nvGrpSpPr>
        <p:grpSpPr>
          <a:xfrm>
            <a:off x="6754165" y="4054534"/>
            <a:ext cx="861272" cy="475700"/>
            <a:chOff x="6329053" y="4436407"/>
            <a:chExt cx="690681" cy="546469"/>
          </a:xfrm>
        </p:grpSpPr>
        <p:grpSp>
          <p:nvGrpSpPr>
            <p:cNvPr id="60" name="Group 59"/>
            <p:cNvGrpSpPr/>
            <p:nvPr/>
          </p:nvGrpSpPr>
          <p:grpSpPr>
            <a:xfrm>
              <a:off x="6472047" y="4510528"/>
              <a:ext cx="547687" cy="472348"/>
              <a:chOff x="6745077" y="4633051"/>
              <a:chExt cx="547687" cy="472348"/>
            </a:xfrm>
          </p:grpSpPr>
          <p:grpSp>
            <p:nvGrpSpPr>
              <p:cNvPr id="802" name="Group 236"/>
              <p:cNvGrpSpPr>
                <a:grpSpLocks/>
              </p:cNvGrpSpPr>
              <p:nvPr/>
            </p:nvGrpSpPr>
            <p:grpSpPr bwMode="auto">
              <a:xfrm>
                <a:off x="6745077" y="4740274"/>
                <a:ext cx="547687" cy="365125"/>
                <a:chOff x="2447" y="1681"/>
                <a:chExt cx="345" cy="230"/>
              </a:xfrm>
              <a:noFill/>
            </p:grpSpPr>
            <p:grpSp>
              <p:nvGrpSpPr>
                <p:cNvPr id="807" name="Group 237"/>
                <p:cNvGrpSpPr>
                  <a:grpSpLocks/>
                </p:cNvGrpSpPr>
                <p:nvPr/>
              </p:nvGrpSpPr>
              <p:grpSpPr bwMode="auto">
                <a:xfrm>
                  <a:off x="2447" y="1681"/>
                  <a:ext cx="345" cy="230"/>
                  <a:chOff x="2258" y="1804"/>
                  <a:chExt cx="345" cy="230"/>
                </a:xfrm>
                <a:grpFill/>
              </p:grpSpPr>
              <p:sp>
                <p:nvSpPr>
                  <p:cNvPr id="809" name="Rectangle 238"/>
                  <p:cNvSpPr>
                    <a:spLocks noChangeArrowheads="1"/>
                  </p:cNvSpPr>
                  <p:nvPr/>
                </p:nvSpPr>
                <p:spPr bwMode="auto">
                  <a:xfrm>
                    <a:off x="2258" y="1804"/>
                    <a:ext cx="345" cy="230"/>
                  </a:xfrm>
                  <a:prstGeom prst="rect">
                    <a:avLst/>
                  </a:prstGeom>
                  <a:grpFill/>
                  <a:ln w="28575">
                    <a:solidFill>
                      <a:schemeClr val="tx1"/>
                    </a:solidFill>
                    <a:miter lim="800000"/>
                    <a:headEnd/>
                    <a:tailEnd/>
                  </a:ln>
                </p:spPr>
                <p:txBody>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sp>
                <p:nvSpPr>
                  <p:cNvPr id="810" name="Line 239"/>
                  <p:cNvSpPr>
                    <a:spLocks noChangeShapeType="1"/>
                  </p:cNvSpPr>
                  <p:nvPr/>
                </p:nvSpPr>
                <p:spPr bwMode="auto">
                  <a:xfrm>
                    <a:off x="2258" y="1919"/>
                    <a:ext cx="345" cy="0"/>
                  </a:xfrm>
                  <a:prstGeom prst="line">
                    <a:avLst/>
                  </a:prstGeom>
                  <a:grpFill/>
                  <a:ln w="19050">
                    <a:solidFill>
                      <a:schemeClr val="tx1"/>
                    </a:solidFill>
                    <a:round/>
                    <a:headEnd/>
                    <a:tailEnd/>
                  </a:ln>
                </p:spPr>
                <p:txBody>
                  <a:bodyPr wrap="none" anchor="ctr"/>
                  <a:lstStyle/>
                  <a:p>
                    <a:pPr eaLnBrk="1" hangingPunct="1"/>
                    <a:endParaRPr lang="en-US">
                      <a:solidFill>
                        <a:prstClr val="black"/>
                      </a:solidFill>
                      <a:latin typeface="Arial" charset="0"/>
                      <a:ea typeface="+mn-ea"/>
                      <a:cs typeface="+mn-cs"/>
                    </a:endParaRPr>
                  </a:p>
                </p:txBody>
              </p:sp>
              <p:sp>
                <p:nvSpPr>
                  <p:cNvPr id="811" name="Line 240"/>
                  <p:cNvSpPr>
                    <a:spLocks noChangeShapeType="1"/>
                  </p:cNvSpPr>
                  <p:nvPr/>
                </p:nvSpPr>
                <p:spPr bwMode="auto">
                  <a:xfrm flipV="1">
                    <a:off x="2431" y="1804"/>
                    <a:ext cx="0" cy="229"/>
                  </a:xfrm>
                  <a:prstGeom prst="line">
                    <a:avLst/>
                  </a:prstGeom>
                  <a:grpFill/>
                  <a:ln w="19050">
                    <a:solidFill>
                      <a:schemeClr val="tx1"/>
                    </a:solidFill>
                    <a:round/>
                    <a:headEnd/>
                    <a:tailEnd/>
                  </a:ln>
                </p:spPr>
                <p:txBody>
                  <a:bodyPr wrap="none" anchor="ctr"/>
                  <a:lstStyle/>
                  <a:p>
                    <a:pPr eaLnBrk="1" hangingPunct="1"/>
                    <a:endParaRPr lang="en-US">
                      <a:solidFill>
                        <a:prstClr val="black"/>
                      </a:solidFill>
                      <a:latin typeface="Arial" charset="0"/>
                      <a:ea typeface="+mn-ea"/>
                      <a:cs typeface="+mn-cs"/>
                    </a:endParaRPr>
                  </a:p>
                </p:txBody>
              </p:sp>
            </p:grpSp>
            <p:sp>
              <p:nvSpPr>
                <p:cNvPr id="808" name="Text Box 241"/>
                <p:cNvSpPr txBox="1">
                  <a:spLocks noChangeArrowheads="1"/>
                </p:cNvSpPr>
                <p:nvPr/>
              </p:nvSpPr>
              <p:spPr bwMode="auto">
                <a:xfrm>
                  <a:off x="2680" y="1813"/>
                  <a:ext cx="61" cy="75"/>
                </a:xfrm>
                <a:prstGeom prst="rect">
                  <a:avLst/>
                </a:prstGeom>
                <a:grp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nchorCtr="1">
                  <a:spAutoFit/>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pPr algn="ctr">
                    <a:spcBef>
                      <a:spcPct val="0"/>
                    </a:spcBef>
                    <a:buSzTx/>
                  </a:pPr>
                  <a:r>
                    <a:rPr lang="en-US" altLang="en-US" sz="675" b="1" dirty="0">
                      <a:solidFill>
                        <a:prstClr val="black"/>
                      </a:solidFill>
                      <a:ea typeface="+mn-ea"/>
                      <a:cs typeface="+mn-cs"/>
                    </a:rPr>
                    <a:t>BS</a:t>
                  </a:r>
                </a:p>
              </p:txBody>
            </p:sp>
          </p:grpSp>
          <p:grpSp>
            <p:nvGrpSpPr>
              <p:cNvPr id="803" name="Group 361"/>
              <p:cNvGrpSpPr>
                <a:grpSpLocks/>
              </p:cNvGrpSpPr>
              <p:nvPr/>
            </p:nvGrpSpPr>
            <p:grpSpPr bwMode="auto">
              <a:xfrm>
                <a:off x="6879220" y="4633051"/>
                <a:ext cx="279400" cy="73025"/>
                <a:chOff x="4187" y="1420"/>
                <a:chExt cx="176" cy="46"/>
              </a:xfrm>
            </p:grpSpPr>
            <p:sp>
              <p:nvSpPr>
                <p:cNvPr id="804" name="Oval 362"/>
                <p:cNvSpPr>
                  <a:spLocks noChangeAspect="1" noChangeArrowheads="1"/>
                </p:cNvSpPr>
                <p:nvPr/>
              </p:nvSpPr>
              <p:spPr bwMode="auto">
                <a:xfrm>
                  <a:off x="4324" y="1420"/>
                  <a:ext cx="39" cy="45"/>
                </a:xfrm>
                <a:prstGeom prst="ellipse">
                  <a:avLst/>
                </a:prstGeom>
                <a:solidFill>
                  <a:srgbClr val="000000"/>
                </a:solidFill>
                <a:ln w="28575">
                  <a:solidFill>
                    <a:srgbClr val="000000"/>
                  </a:solidFill>
                  <a:round/>
                  <a:headEnd/>
                  <a:tailEnd/>
                </a:ln>
              </p:spPr>
              <p:txBody>
                <a:bodyPr wrap="none" anchor="ct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sp>
              <p:nvSpPr>
                <p:cNvPr id="805" name="Oval 363"/>
                <p:cNvSpPr>
                  <a:spLocks noChangeAspect="1" noChangeArrowheads="1"/>
                </p:cNvSpPr>
                <p:nvPr/>
              </p:nvSpPr>
              <p:spPr bwMode="auto">
                <a:xfrm>
                  <a:off x="4255" y="1421"/>
                  <a:ext cx="39" cy="45"/>
                </a:xfrm>
                <a:prstGeom prst="ellipse">
                  <a:avLst/>
                </a:prstGeom>
                <a:solidFill>
                  <a:srgbClr val="000000"/>
                </a:solidFill>
                <a:ln w="28575">
                  <a:solidFill>
                    <a:srgbClr val="000000"/>
                  </a:solidFill>
                  <a:round/>
                  <a:headEnd/>
                  <a:tailEnd/>
                </a:ln>
              </p:spPr>
              <p:txBody>
                <a:bodyPr wrap="none" anchor="ct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sp>
              <p:nvSpPr>
                <p:cNvPr id="806" name="Oval 364"/>
                <p:cNvSpPr>
                  <a:spLocks noChangeAspect="1" noChangeArrowheads="1"/>
                </p:cNvSpPr>
                <p:nvPr/>
              </p:nvSpPr>
              <p:spPr bwMode="auto">
                <a:xfrm>
                  <a:off x="4187" y="1421"/>
                  <a:ext cx="39" cy="45"/>
                </a:xfrm>
                <a:prstGeom prst="ellipse">
                  <a:avLst/>
                </a:prstGeom>
                <a:solidFill>
                  <a:srgbClr val="000000"/>
                </a:solidFill>
                <a:ln w="28575">
                  <a:solidFill>
                    <a:srgbClr val="000000"/>
                  </a:solidFill>
                  <a:round/>
                  <a:headEnd/>
                  <a:tailEnd/>
                </a:ln>
              </p:spPr>
              <p:txBody>
                <a:bodyPr wrap="none" anchor="ct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grpSp>
        </p:grpSp>
        <p:sp>
          <p:nvSpPr>
            <p:cNvPr id="493" name="Rectangle 492"/>
            <p:cNvSpPr/>
            <p:nvPr/>
          </p:nvSpPr>
          <p:spPr>
            <a:xfrm>
              <a:off x="6329053" y="4436407"/>
              <a:ext cx="357626" cy="164996"/>
            </a:xfrm>
            <a:prstGeom prst="rect">
              <a:avLst/>
            </a:prstGeom>
          </p:spPr>
          <p:txBody>
            <a:bodyPr wrap="none">
              <a:spAutoFit/>
            </a:bodyPr>
            <a:lstStyle/>
            <a:p>
              <a:pPr eaLnBrk="1" hangingPunct="1">
                <a:lnSpc>
                  <a:spcPts val="375"/>
                </a:lnSpc>
              </a:pPr>
              <a:r>
                <a:rPr lang="en-US" sz="600" b="1" dirty="0">
                  <a:solidFill>
                    <a:prstClr val="black">
                      <a:lumMod val="75000"/>
                      <a:lumOff val="25000"/>
                    </a:prstClr>
                  </a:solidFill>
                  <a:latin typeface="Arial" charset="0"/>
                  <a:ea typeface="+mn-ea"/>
                  <a:cs typeface="+mn-cs"/>
                </a:rPr>
                <a:t>11  </a:t>
              </a:r>
              <a:r>
                <a:rPr lang="en-US" sz="600" b="1" dirty="0" err="1">
                  <a:solidFill>
                    <a:prstClr val="black">
                      <a:lumMod val="75000"/>
                      <a:lumOff val="25000"/>
                    </a:prstClr>
                  </a:solidFill>
                  <a:latin typeface="Arial" charset="0"/>
                  <a:ea typeface="+mn-ea"/>
                  <a:cs typeface="+mn-cs"/>
                </a:rPr>
                <a:t>pax</a:t>
              </a:r>
              <a:endParaRPr lang="en-US" sz="600" b="1" dirty="0">
                <a:solidFill>
                  <a:prstClr val="black">
                    <a:lumMod val="75000"/>
                    <a:lumOff val="25000"/>
                  </a:prstClr>
                </a:solidFill>
                <a:latin typeface="Arial" charset="0"/>
                <a:ea typeface="+mn-ea"/>
                <a:cs typeface="+mn-cs"/>
              </a:endParaRPr>
            </a:p>
          </p:txBody>
        </p:sp>
      </p:grpSp>
      <p:grpSp>
        <p:nvGrpSpPr>
          <p:cNvPr id="1418" name="Group 1417"/>
          <p:cNvGrpSpPr/>
          <p:nvPr/>
        </p:nvGrpSpPr>
        <p:grpSpPr>
          <a:xfrm>
            <a:off x="6748984" y="4625925"/>
            <a:ext cx="855789" cy="476479"/>
            <a:chOff x="6333450" y="4971642"/>
            <a:chExt cx="686284" cy="547361"/>
          </a:xfrm>
        </p:grpSpPr>
        <p:grpSp>
          <p:nvGrpSpPr>
            <p:cNvPr id="1037" name="Group 1036"/>
            <p:cNvGrpSpPr/>
            <p:nvPr/>
          </p:nvGrpSpPr>
          <p:grpSpPr>
            <a:xfrm>
              <a:off x="6472047" y="5036905"/>
              <a:ext cx="547687" cy="482098"/>
              <a:chOff x="7459907" y="6255608"/>
              <a:chExt cx="547687" cy="482098"/>
            </a:xfrm>
          </p:grpSpPr>
          <p:grpSp>
            <p:nvGrpSpPr>
              <p:cNvPr id="1038" name="Group 236"/>
              <p:cNvGrpSpPr>
                <a:grpSpLocks/>
              </p:cNvGrpSpPr>
              <p:nvPr/>
            </p:nvGrpSpPr>
            <p:grpSpPr bwMode="auto">
              <a:xfrm>
                <a:off x="7459907" y="6372581"/>
                <a:ext cx="547687" cy="365125"/>
                <a:chOff x="2447" y="1681"/>
                <a:chExt cx="345" cy="230"/>
              </a:xfrm>
              <a:noFill/>
            </p:grpSpPr>
            <p:grpSp>
              <p:nvGrpSpPr>
                <p:cNvPr id="1043" name="Group 237"/>
                <p:cNvGrpSpPr>
                  <a:grpSpLocks/>
                </p:cNvGrpSpPr>
                <p:nvPr/>
              </p:nvGrpSpPr>
              <p:grpSpPr bwMode="auto">
                <a:xfrm>
                  <a:off x="2447" y="1681"/>
                  <a:ext cx="345" cy="230"/>
                  <a:chOff x="2258" y="1804"/>
                  <a:chExt cx="345" cy="230"/>
                </a:xfrm>
                <a:grpFill/>
              </p:grpSpPr>
              <p:sp>
                <p:nvSpPr>
                  <p:cNvPr id="1045" name="Rectangle 238"/>
                  <p:cNvSpPr>
                    <a:spLocks noChangeArrowheads="1"/>
                  </p:cNvSpPr>
                  <p:nvPr/>
                </p:nvSpPr>
                <p:spPr bwMode="auto">
                  <a:xfrm>
                    <a:off x="2258" y="1804"/>
                    <a:ext cx="345" cy="230"/>
                  </a:xfrm>
                  <a:prstGeom prst="rect">
                    <a:avLst/>
                  </a:prstGeom>
                  <a:grpFill/>
                  <a:ln w="28575">
                    <a:solidFill>
                      <a:schemeClr val="tx1"/>
                    </a:solidFill>
                    <a:miter lim="800000"/>
                    <a:headEnd/>
                    <a:tailEnd/>
                  </a:ln>
                </p:spPr>
                <p:txBody>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sp>
                <p:nvSpPr>
                  <p:cNvPr id="1047" name="Line 239"/>
                  <p:cNvSpPr>
                    <a:spLocks noChangeShapeType="1"/>
                  </p:cNvSpPr>
                  <p:nvPr/>
                </p:nvSpPr>
                <p:spPr bwMode="auto">
                  <a:xfrm>
                    <a:off x="2258" y="1919"/>
                    <a:ext cx="345" cy="0"/>
                  </a:xfrm>
                  <a:prstGeom prst="line">
                    <a:avLst/>
                  </a:prstGeom>
                  <a:grpFill/>
                  <a:ln w="19050">
                    <a:solidFill>
                      <a:schemeClr val="tx1"/>
                    </a:solidFill>
                    <a:round/>
                    <a:headEnd/>
                    <a:tailEnd/>
                  </a:ln>
                </p:spPr>
                <p:txBody>
                  <a:bodyPr wrap="none" anchor="ctr"/>
                  <a:lstStyle/>
                  <a:p>
                    <a:pPr eaLnBrk="1" hangingPunct="1"/>
                    <a:endParaRPr lang="en-US">
                      <a:solidFill>
                        <a:prstClr val="black"/>
                      </a:solidFill>
                      <a:latin typeface="Arial" charset="0"/>
                      <a:ea typeface="+mn-ea"/>
                      <a:cs typeface="+mn-cs"/>
                    </a:endParaRPr>
                  </a:p>
                </p:txBody>
              </p:sp>
              <p:sp>
                <p:nvSpPr>
                  <p:cNvPr id="1048" name="Line 240"/>
                  <p:cNvSpPr>
                    <a:spLocks noChangeShapeType="1"/>
                  </p:cNvSpPr>
                  <p:nvPr/>
                </p:nvSpPr>
                <p:spPr bwMode="auto">
                  <a:xfrm flipV="1">
                    <a:off x="2431" y="1804"/>
                    <a:ext cx="0" cy="229"/>
                  </a:xfrm>
                  <a:prstGeom prst="line">
                    <a:avLst/>
                  </a:prstGeom>
                  <a:grpFill/>
                  <a:ln w="19050">
                    <a:solidFill>
                      <a:schemeClr val="tx1"/>
                    </a:solidFill>
                    <a:round/>
                    <a:headEnd/>
                    <a:tailEnd/>
                  </a:ln>
                </p:spPr>
                <p:txBody>
                  <a:bodyPr wrap="none" anchor="ctr"/>
                  <a:lstStyle/>
                  <a:p>
                    <a:pPr eaLnBrk="1" hangingPunct="1"/>
                    <a:endParaRPr lang="en-US">
                      <a:solidFill>
                        <a:prstClr val="black"/>
                      </a:solidFill>
                      <a:latin typeface="Arial" charset="0"/>
                      <a:ea typeface="+mn-ea"/>
                      <a:cs typeface="+mn-cs"/>
                    </a:endParaRPr>
                  </a:p>
                </p:txBody>
              </p:sp>
            </p:grpSp>
            <p:sp>
              <p:nvSpPr>
                <p:cNvPr id="1044" name="Text Box 241"/>
                <p:cNvSpPr txBox="1">
                  <a:spLocks noChangeArrowheads="1"/>
                </p:cNvSpPr>
                <p:nvPr/>
              </p:nvSpPr>
              <p:spPr bwMode="auto">
                <a:xfrm>
                  <a:off x="2651" y="1813"/>
                  <a:ext cx="104" cy="75"/>
                </a:xfrm>
                <a:prstGeom prst="rect">
                  <a:avLst/>
                </a:prstGeom>
                <a:grp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nchorCtr="1">
                  <a:spAutoFit/>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pPr algn="ctr">
                    <a:spcBef>
                      <a:spcPct val="0"/>
                    </a:spcBef>
                    <a:buSzTx/>
                  </a:pPr>
                  <a:r>
                    <a:rPr lang="en-US" altLang="en-US" sz="675" b="1" dirty="0">
                      <a:solidFill>
                        <a:prstClr val="black"/>
                      </a:solidFill>
                      <a:latin typeface="Arial Narrow" panose="020B0606020202030204" pitchFamily="34" charset="0"/>
                      <a:ea typeface="+mn-ea"/>
                      <a:cs typeface="+mn-cs"/>
                    </a:rPr>
                    <a:t>COSC</a:t>
                  </a:r>
                </a:p>
              </p:txBody>
            </p:sp>
          </p:grpSp>
          <p:grpSp>
            <p:nvGrpSpPr>
              <p:cNvPr id="1039" name="Group 361"/>
              <p:cNvGrpSpPr>
                <a:grpSpLocks/>
              </p:cNvGrpSpPr>
              <p:nvPr/>
            </p:nvGrpSpPr>
            <p:grpSpPr bwMode="auto">
              <a:xfrm>
                <a:off x="7599082" y="6255608"/>
                <a:ext cx="279400" cy="73025"/>
                <a:chOff x="4187" y="1420"/>
                <a:chExt cx="176" cy="46"/>
              </a:xfrm>
            </p:grpSpPr>
            <p:sp>
              <p:nvSpPr>
                <p:cNvPr id="1040" name="Oval 362"/>
                <p:cNvSpPr>
                  <a:spLocks noChangeAspect="1" noChangeArrowheads="1"/>
                </p:cNvSpPr>
                <p:nvPr/>
              </p:nvSpPr>
              <p:spPr bwMode="auto">
                <a:xfrm>
                  <a:off x="4324" y="1420"/>
                  <a:ext cx="39" cy="45"/>
                </a:xfrm>
                <a:prstGeom prst="ellipse">
                  <a:avLst/>
                </a:prstGeom>
                <a:solidFill>
                  <a:srgbClr val="000000"/>
                </a:solidFill>
                <a:ln w="28575">
                  <a:solidFill>
                    <a:srgbClr val="000000"/>
                  </a:solidFill>
                  <a:round/>
                  <a:headEnd/>
                  <a:tailEnd/>
                </a:ln>
              </p:spPr>
              <p:txBody>
                <a:bodyPr wrap="none" anchor="ct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sp>
              <p:nvSpPr>
                <p:cNvPr id="1041" name="Oval 363"/>
                <p:cNvSpPr>
                  <a:spLocks noChangeAspect="1" noChangeArrowheads="1"/>
                </p:cNvSpPr>
                <p:nvPr/>
              </p:nvSpPr>
              <p:spPr bwMode="auto">
                <a:xfrm>
                  <a:off x="4255" y="1421"/>
                  <a:ext cx="39" cy="45"/>
                </a:xfrm>
                <a:prstGeom prst="ellipse">
                  <a:avLst/>
                </a:prstGeom>
                <a:solidFill>
                  <a:srgbClr val="000000"/>
                </a:solidFill>
                <a:ln w="28575">
                  <a:solidFill>
                    <a:srgbClr val="000000"/>
                  </a:solidFill>
                  <a:round/>
                  <a:headEnd/>
                  <a:tailEnd/>
                </a:ln>
              </p:spPr>
              <p:txBody>
                <a:bodyPr wrap="none" anchor="ct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sp>
              <p:nvSpPr>
                <p:cNvPr id="1042" name="Oval 364"/>
                <p:cNvSpPr>
                  <a:spLocks noChangeAspect="1" noChangeArrowheads="1"/>
                </p:cNvSpPr>
                <p:nvPr/>
              </p:nvSpPr>
              <p:spPr bwMode="auto">
                <a:xfrm>
                  <a:off x="4187" y="1421"/>
                  <a:ext cx="39" cy="45"/>
                </a:xfrm>
                <a:prstGeom prst="ellipse">
                  <a:avLst/>
                </a:prstGeom>
                <a:solidFill>
                  <a:srgbClr val="000000"/>
                </a:solidFill>
                <a:ln w="28575">
                  <a:solidFill>
                    <a:srgbClr val="000000"/>
                  </a:solidFill>
                  <a:round/>
                  <a:headEnd/>
                  <a:tailEnd/>
                </a:ln>
              </p:spPr>
              <p:txBody>
                <a:bodyPr wrap="none" anchor="ct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grpSp>
        </p:grpSp>
        <p:sp>
          <p:nvSpPr>
            <p:cNvPr id="494" name="Rectangle 493"/>
            <p:cNvSpPr/>
            <p:nvPr/>
          </p:nvSpPr>
          <p:spPr>
            <a:xfrm>
              <a:off x="6333450" y="4971642"/>
              <a:ext cx="254786" cy="223922"/>
            </a:xfrm>
            <a:prstGeom prst="rect">
              <a:avLst/>
            </a:prstGeom>
          </p:spPr>
          <p:txBody>
            <a:bodyPr wrap="none">
              <a:spAutoFit/>
            </a:bodyPr>
            <a:lstStyle/>
            <a:p>
              <a:pPr eaLnBrk="1" hangingPunct="1">
                <a:lnSpc>
                  <a:spcPts val="375"/>
                </a:lnSpc>
              </a:pPr>
              <a:r>
                <a:rPr lang="en-US" sz="600" b="1" dirty="0">
                  <a:solidFill>
                    <a:prstClr val="black">
                      <a:lumMod val="75000"/>
                      <a:lumOff val="25000"/>
                    </a:prstClr>
                  </a:solidFill>
                  <a:latin typeface="Arial" charset="0"/>
                  <a:ea typeface="+mn-ea"/>
                  <a:cs typeface="+mn-cs"/>
                </a:rPr>
                <a:t>44 </a:t>
              </a:r>
            </a:p>
            <a:p>
              <a:pPr eaLnBrk="1" hangingPunct="1">
                <a:lnSpc>
                  <a:spcPts val="375"/>
                </a:lnSpc>
              </a:pPr>
              <a:r>
                <a:rPr lang="en-US" sz="600" b="1" dirty="0">
                  <a:solidFill>
                    <a:prstClr val="black">
                      <a:lumMod val="75000"/>
                      <a:lumOff val="25000"/>
                    </a:prstClr>
                  </a:solidFill>
                  <a:latin typeface="Arial" charset="0"/>
                  <a:ea typeface="+mn-ea"/>
                  <a:cs typeface="+mn-cs"/>
                </a:rPr>
                <a:t>pax</a:t>
              </a:r>
            </a:p>
          </p:txBody>
        </p:sp>
      </p:grpSp>
      <p:grpSp>
        <p:nvGrpSpPr>
          <p:cNvPr id="1417" name="Group 1416"/>
          <p:cNvGrpSpPr/>
          <p:nvPr/>
        </p:nvGrpSpPr>
        <p:grpSpPr>
          <a:xfrm>
            <a:off x="6698930" y="5189218"/>
            <a:ext cx="911346" cy="441446"/>
            <a:chOff x="6288898" y="5536752"/>
            <a:chExt cx="730836" cy="507118"/>
          </a:xfrm>
        </p:grpSpPr>
        <p:grpSp>
          <p:nvGrpSpPr>
            <p:cNvPr id="1026" name="Group 1025"/>
            <p:cNvGrpSpPr/>
            <p:nvPr/>
          </p:nvGrpSpPr>
          <p:grpSpPr>
            <a:xfrm>
              <a:off x="6472047" y="5561772"/>
              <a:ext cx="547687" cy="482098"/>
              <a:chOff x="7459907" y="6255608"/>
              <a:chExt cx="547687" cy="482098"/>
            </a:xfrm>
          </p:grpSpPr>
          <p:grpSp>
            <p:nvGrpSpPr>
              <p:cNvPr id="1027" name="Group 236"/>
              <p:cNvGrpSpPr>
                <a:grpSpLocks/>
              </p:cNvGrpSpPr>
              <p:nvPr/>
            </p:nvGrpSpPr>
            <p:grpSpPr bwMode="auto">
              <a:xfrm>
                <a:off x="7459907" y="6372581"/>
                <a:ext cx="547687" cy="365125"/>
                <a:chOff x="2447" y="1681"/>
                <a:chExt cx="345" cy="230"/>
              </a:xfrm>
              <a:noFill/>
            </p:grpSpPr>
            <p:grpSp>
              <p:nvGrpSpPr>
                <p:cNvPr id="1032" name="Group 237"/>
                <p:cNvGrpSpPr>
                  <a:grpSpLocks/>
                </p:cNvGrpSpPr>
                <p:nvPr/>
              </p:nvGrpSpPr>
              <p:grpSpPr bwMode="auto">
                <a:xfrm>
                  <a:off x="2447" y="1681"/>
                  <a:ext cx="345" cy="230"/>
                  <a:chOff x="2258" y="1804"/>
                  <a:chExt cx="345" cy="230"/>
                </a:xfrm>
                <a:grpFill/>
              </p:grpSpPr>
              <p:sp>
                <p:nvSpPr>
                  <p:cNvPr id="1034" name="Rectangle 238"/>
                  <p:cNvSpPr>
                    <a:spLocks noChangeArrowheads="1"/>
                  </p:cNvSpPr>
                  <p:nvPr/>
                </p:nvSpPr>
                <p:spPr bwMode="auto">
                  <a:xfrm>
                    <a:off x="2258" y="1804"/>
                    <a:ext cx="345" cy="230"/>
                  </a:xfrm>
                  <a:prstGeom prst="rect">
                    <a:avLst/>
                  </a:prstGeom>
                  <a:grpFill/>
                  <a:ln w="28575">
                    <a:solidFill>
                      <a:schemeClr val="tx1"/>
                    </a:solidFill>
                    <a:miter lim="800000"/>
                    <a:headEnd/>
                    <a:tailEnd/>
                  </a:ln>
                </p:spPr>
                <p:txBody>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sp>
                <p:nvSpPr>
                  <p:cNvPr id="1035" name="Line 239"/>
                  <p:cNvSpPr>
                    <a:spLocks noChangeShapeType="1"/>
                  </p:cNvSpPr>
                  <p:nvPr/>
                </p:nvSpPr>
                <p:spPr bwMode="auto">
                  <a:xfrm>
                    <a:off x="2258" y="1919"/>
                    <a:ext cx="345" cy="0"/>
                  </a:xfrm>
                  <a:prstGeom prst="line">
                    <a:avLst/>
                  </a:prstGeom>
                  <a:grpFill/>
                  <a:ln w="19050">
                    <a:solidFill>
                      <a:schemeClr val="tx1"/>
                    </a:solidFill>
                    <a:round/>
                    <a:headEnd/>
                    <a:tailEnd/>
                  </a:ln>
                </p:spPr>
                <p:txBody>
                  <a:bodyPr wrap="none" anchor="ctr"/>
                  <a:lstStyle/>
                  <a:p>
                    <a:pPr eaLnBrk="1" hangingPunct="1"/>
                    <a:endParaRPr lang="en-US">
                      <a:solidFill>
                        <a:prstClr val="black"/>
                      </a:solidFill>
                      <a:latin typeface="Arial" charset="0"/>
                      <a:ea typeface="+mn-ea"/>
                      <a:cs typeface="+mn-cs"/>
                    </a:endParaRPr>
                  </a:p>
                </p:txBody>
              </p:sp>
              <p:sp>
                <p:nvSpPr>
                  <p:cNvPr id="1036" name="Line 240"/>
                  <p:cNvSpPr>
                    <a:spLocks noChangeShapeType="1"/>
                  </p:cNvSpPr>
                  <p:nvPr/>
                </p:nvSpPr>
                <p:spPr bwMode="auto">
                  <a:xfrm flipV="1">
                    <a:off x="2431" y="1804"/>
                    <a:ext cx="0" cy="229"/>
                  </a:xfrm>
                  <a:prstGeom prst="line">
                    <a:avLst/>
                  </a:prstGeom>
                  <a:grpFill/>
                  <a:ln w="19050">
                    <a:solidFill>
                      <a:schemeClr val="tx1"/>
                    </a:solidFill>
                    <a:round/>
                    <a:headEnd/>
                    <a:tailEnd/>
                  </a:ln>
                </p:spPr>
                <p:txBody>
                  <a:bodyPr wrap="none" anchor="ctr"/>
                  <a:lstStyle/>
                  <a:p>
                    <a:pPr eaLnBrk="1" hangingPunct="1"/>
                    <a:endParaRPr lang="en-US">
                      <a:solidFill>
                        <a:prstClr val="black"/>
                      </a:solidFill>
                      <a:latin typeface="Arial" charset="0"/>
                      <a:ea typeface="+mn-ea"/>
                      <a:cs typeface="+mn-cs"/>
                    </a:endParaRPr>
                  </a:p>
                </p:txBody>
              </p:sp>
            </p:grpSp>
            <p:sp>
              <p:nvSpPr>
                <p:cNvPr id="1033" name="Text Box 241"/>
                <p:cNvSpPr txBox="1">
                  <a:spLocks noChangeArrowheads="1"/>
                </p:cNvSpPr>
                <p:nvPr/>
              </p:nvSpPr>
              <p:spPr bwMode="auto">
                <a:xfrm>
                  <a:off x="2692" y="1813"/>
                  <a:ext cx="29" cy="75"/>
                </a:xfrm>
                <a:prstGeom prst="rect">
                  <a:avLst/>
                </a:prstGeom>
                <a:grp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nchorCtr="1">
                  <a:spAutoFit/>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pPr algn="ctr">
                    <a:spcBef>
                      <a:spcPct val="0"/>
                    </a:spcBef>
                    <a:buSzTx/>
                  </a:pPr>
                  <a:r>
                    <a:rPr lang="en-US" altLang="en-US" sz="675" b="1">
                      <a:solidFill>
                        <a:prstClr val="black"/>
                      </a:solidFill>
                      <a:ea typeface="+mn-ea"/>
                      <a:cs typeface="+mn-cs"/>
                    </a:rPr>
                    <a:t>V</a:t>
                  </a:r>
                </a:p>
              </p:txBody>
            </p:sp>
          </p:grpSp>
          <p:grpSp>
            <p:nvGrpSpPr>
              <p:cNvPr id="1028" name="Group 361"/>
              <p:cNvGrpSpPr>
                <a:grpSpLocks/>
              </p:cNvGrpSpPr>
              <p:nvPr/>
            </p:nvGrpSpPr>
            <p:grpSpPr bwMode="auto">
              <a:xfrm>
                <a:off x="7599082" y="6255608"/>
                <a:ext cx="279400" cy="73025"/>
                <a:chOff x="4187" y="1420"/>
                <a:chExt cx="176" cy="46"/>
              </a:xfrm>
            </p:grpSpPr>
            <p:sp>
              <p:nvSpPr>
                <p:cNvPr id="1029" name="Oval 362"/>
                <p:cNvSpPr>
                  <a:spLocks noChangeAspect="1" noChangeArrowheads="1"/>
                </p:cNvSpPr>
                <p:nvPr/>
              </p:nvSpPr>
              <p:spPr bwMode="auto">
                <a:xfrm>
                  <a:off x="4324" y="1420"/>
                  <a:ext cx="39" cy="45"/>
                </a:xfrm>
                <a:prstGeom prst="ellipse">
                  <a:avLst/>
                </a:prstGeom>
                <a:solidFill>
                  <a:srgbClr val="000000"/>
                </a:solidFill>
                <a:ln w="28575">
                  <a:solidFill>
                    <a:srgbClr val="000000"/>
                  </a:solidFill>
                  <a:round/>
                  <a:headEnd/>
                  <a:tailEnd/>
                </a:ln>
              </p:spPr>
              <p:txBody>
                <a:bodyPr wrap="none" anchor="ct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sp>
              <p:nvSpPr>
                <p:cNvPr id="1030" name="Oval 363"/>
                <p:cNvSpPr>
                  <a:spLocks noChangeAspect="1" noChangeArrowheads="1"/>
                </p:cNvSpPr>
                <p:nvPr/>
              </p:nvSpPr>
              <p:spPr bwMode="auto">
                <a:xfrm>
                  <a:off x="4255" y="1421"/>
                  <a:ext cx="39" cy="45"/>
                </a:xfrm>
                <a:prstGeom prst="ellipse">
                  <a:avLst/>
                </a:prstGeom>
                <a:solidFill>
                  <a:srgbClr val="000000"/>
                </a:solidFill>
                <a:ln w="28575">
                  <a:solidFill>
                    <a:srgbClr val="000000"/>
                  </a:solidFill>
                  <a:round/>
                  <a:headEnd/>
                  <a:tailEnd/>
                </a:ln>
              </p:spPr>
              <p:txBody>
                <a:bodyPr wrap="none" anchor="ct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sp>
              <p:nvSpPr>
                <p:cNvPr id="1031" name="Oval 364"/>
                <p:cNvSpPr>
                  <a:spLocks noChangeAspect="1" noChangeArrowheads="1"/>
                </p:cNvSpPr>
                <p:nvPr/>
              </p:nvSpPr>
              <p:spPr bwMode="auto">
                <a:xfrm>
                  <a:off x="4187" y="1421"/>
                  <a:ext cx="39" cy="45"/>
                </a:xfrm>
                <a:prstGeom prst="ellipse">
                  <a:avLst/>
                </a:prstGeom>
                <a:solidFill>
                  <a:srgbClr val="000000"/>
                </a:solidFill>
                <a:ln w="28575">
                  <a:solidFill>
                    <a:srgbClr val="000000"/>
                  </a:solidFill>
                  <a:round/>
                  <a:headEnd/>
                  <a:tailEnd/>
                </a:ln>
              </p:spPr>
              <p:txBody>
                <a:bodyPr wrap="none" anchor="ct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grpSp>
        </p:grpSp>
        <p:sp>
          <p:nvSpPr>
            <p:cNvPr id="495" name="Rectangle 494"/>
            <p:cNvSpPr/>
            <p:nvPr/>
          </p:nvSpPr>
          <p:spPr>
            <a:xfrm>
              <a:off x="6288898" y="5536752"/>
              <a:ext cx="340913" cy="164996"/>
            </a:xfrm>
            <a:prstGeom prst="rect">
              <a:avLst/>
            </a:prstGeom>
          </p:spPr>
          <p:txBody>
            <a:bodyPr wrap="none">
              <a:spAutoFit/>
            </a:bodyPr>
            <a:lstStyle/>
            <a:p>
              <a:pPr eaLnBrk="1" hangingPunct="1">
                <a:lnSpc>
                  <a:spcPts val="375"/>
                </a:lnSpc>
              </a:pPr>
              <a:r>
                <a:rPr lang="en-US" sz="600" b="1" dirty="0">
                  <a:solidFill>
                    <a:prstClr val="black">
                      <a:lumMod val="75000"/>
                      <a:lumOff val="25000"/>
                    </a:prstClr>
                  </a:solidFill>
                  <a:latin typeface="Arial" charset="0"/>
                  <a:ea typeface="+mn-ea"/>
                  <a:cs typeface="+mn-cs"/>
                </a:rPr>
                <a:t>59 </a:t>
              </a:r>
              <a:r>
                <a:rPr lang="en-US" sz="600" b="1" dirty="0" err="1">
                  <a:solidFill>
                    <a:prstClr val="black">
                      <a:lumMod val="75000"/>
                      <a:lumOff val="25000"/>
                    </a:prstClr>
                  </a:solidFill>
                  <a:latin typeface="Arial" charset="0"/>
                  <a:ea typeface="+mn-ea"/>
                  <a:cs typeface="+mn-cs"/>
                </a:rPr>
                <a:t>pax</a:t>
              </a:r>
              <a:endParaRPr lang="en-US" sz="600" b="1" dirty="0">
                <a:solidFill>
                  <a:prstClr val="black">
                    <a:lumMod val="75000"/>
                    <a:lumOff val="25000"/>
                  </a:prstClr>
                </a:solidFill>
                <a:latin typeface="Arial" charset="0"/>
                <a:ea typeface="+mn-ea"/>
                <a:cs typeface="+mn-cs"/>
              </a:endParaRPr>
            </a:p>
          </p:txBody>
        </p:sp>
      </p:grpSp>
      <p:grpSp>
        <p:nvGrpSpPr>
          <p:cNvPr id="1416" name="Group 1415"/>
          <p:cNvGrpSpPr/>
          <p:nvPr/>
        </p:nvGrpSpPr>
        <p:grpSpPr>
          <a:xfrm>
            <a:off x="6719976" y="2795544"/>
            <a:ext cx="947055" cy="568581"/>
            <a:chOff x="6330083" y="3386437"/>
            <a:chExt cx="708756" cy="504049"/>
          </a:xfrm>
        </p:grpSpPr>
        <p:grpSp>
          <p:nvGrpSpPr>
            <p:cNvPr id="755" name="Group 754"/>
            <p:cNvGrpSpPr/>
            <p:nvPr/>
          </p:nvGrpSpPr>
          <p:grpSpPr>
            <a:xfrm>
              <a:off x="6472047" y="3432618"/>
              <a:ext cx="566792" cy="457868"/>
              <a:chOff x="6765728" y="4525581"/>
              <a:chExt cx="566792" cy="457868"/>
            </a:xfrm>
          </p:grpSpPr>
          <p:grpSp>
            <p:nvGrpSpPr>
              <p:cNvPr id="756" name="Group 206"/>
              <p:cNvGrpSpPr>
                <a:grpSpLocks/>
              </p:cNvGrpSpPr>
              <p:nvPr/>
            </p:nvGrpSpPr>
            <p:grpSpPr bwMode="auto">
              <a:xfrm>
                <a:off x="6765728" y="4618038"/>
                <a:ext cx="547688" cy="365125"/>
                <a:chOff x="2258" y="1804"/>
                <a:chExt cx="345" cy="230"/>
              </a:xfrm>
              <a:noFill/>
            </p:grpSpPr>
            <p:grpSp>
              <p:nvGrpSpPr>
                <p:cNvPr id="787" name="Group 207"/>
                <p:cNvGrpSpPr>
                  <a:grpSpLocks/>
                </p:cNvGrpSpPr>
                <p:nvPr/>
              </p:nvGrpSpPr>
              <p:grpSpPr bwMode="auto">
                <a:xfrm>
                  <a:off x="2258" y="1804"/>
                  <a:ext cx="345" cy="230"/>
                  <a:chOff x="2258" y="1804"/>
                  <a:chExt cx="345" cy="230"/>
                </a:xfrm>
                <a:grpFill/>
              </p:grpSpPr>
              <p:sp>
                <p:nvSpPr>
                  <p:cNvPr id="796" name="Rectangle 208"/>
                  <p:cNvSpPr>
                    <a:spLocks noChangeArrowheads="1"/>
                  </p:cNvSpPr>
                  <p:nvPr/>
                </p:nvSpPr>
                <p:spPr bwMode="auto">
                  <a:xfrm>
                    <a:off x="2258" y="1804"/>
                    <a:ext cx="345" cy="230"/>
                  </a:xfrm>
                  <a:prstGeom prst="rect">
                    <a:avLst/>
                  </a:prstGeom>
                  <a:grpFill/>
                  <a:ln w="28575">
                    <a:solidFill>
                      <a:schemeClr val="tx1"/>
                    </a:solidFill>
                    <a:miter lim="800000"/>
                    <a:headEnd/>
                    <a:tailEnd/>
                  </a:ln>
                </p:spPr>
                <p:txBody>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sp>
                <p:nvSpPr>
                  <p:cNvPr id="797" name="Line 209"/>
                  <p:cNvSpPr>
                    <a:spLocks noChangeShapeType="1"/>
                  </p:cNvSpPr>
                  <p:nvPr/>
                </p:nvSpPr>
                <p:spPr bwMode="auto">
                  <a:xfrm>
                    <a:off x="2258" y="1919"/>
                    <a:ext cx="345" cy="0"/>
                  </a:xfrm>
                  <a:prstGeom prst="line">
                    <a:avLst/>
                  </a:prstGeom>
                  <a:grpFill/>
                  <a:ln w="19050">
                    <a:solidFill>
                      <a:schemeClr val="tx1"/>
                    </a:solidFill>
                    <a:round/>
                    <a:headEnd/>
                    <a:tailEnd/>
                  </a:ln>
                </p:spPr>
                <p:txBody>
                  <a:bodyPr wrap="none" anchor="ctr"/>
                  <a:lstStyle/>
                  <a:p>
                    <a:pPr eaLnBrk="1" hangingPunct="1"/>
                    <a:endParaRPr lang="en-US">
                      <a:solidFill>
                        <a:prstClr val="black"/>
                      </a:solidFill>
                      <a:latin typeface="Arial" charset="0"/>
                      <a:ea typeface="+mn-ea"/>
                      <a:cs typeface="+mn-cs"/>
                    </a:endParaRPr>
                  </a:p>
                </p:txBody>
              </p:sp>
              <p:sp>
                <p:nvSpPr>
                  <p:cNvPr id="798" name="Line 210"/>
                  <p:cNvSpPr>
                    <a:spLocks noChangeShapeType="1"/>
                  </p:cNvSpPr>
                  <p:nvPr/>
                </p:nvSpPr>
                <p:spPr bwMode="auto">
                  <a:xfrm flipV="1">
                    <a:off x="2431" y="1804"/>
                    <a:ext cx="0" cy="229"/>
                  </a:xfrm>
                  <a:prstGeom prst="line">
                    <a:avLst/>
                  </a:prstGeom>
                  <a:grpFill/>
                  <a:ln w="19050">
                    <a:solidFill>
                      <a:schemeClr val="tx1"/>
                    </a:solidFill>
                    <a:round/>
                    <a:headEnd/>
                    <a:tailEnd/>
                  </a:ln>
                </p:spPr>
                <p:txBody>
                  <a:bodyPr wrap="none" anchor="ctr"/>
                  <a:lstStyle/>
                  <a:p>
                    <a:pPr eaLnBrk="1" hangingPunct="1"/>
                    <a:endParaRPr lang="en-US">
                      <a:solidFill>
                        <a:prstClr val="black"/>
                      </a:solidFill>
                      <a:latin typeface="Arial" charset="0"/>
                      <a:ea typeface="+mn-ea"/>
                      <a:cs typeface="+mn-cs"/>
                    </a:endParaRPr>
                  </a:p>
                </p:txBody>
              </p:sp>
            </p:grpSp>
            <p:grpSp>
              <p:nvGrpSpPr>
                <p:cNvPr id="792" name="Group 211"/>
                <p:cNvGrpSpPr>
                  <a:grpSpLocks/>
                </p:cNvGrpSpPr>
                <p:nvPr/>
              </p:nvGrpSpPr>
              <p:grpSpPr bwMode="auto">
                <a:xfrm>
                  <a:off x="2363" y="1876"/>
                  <a:ext cx="140" cy="87"/>
                  <a:chOff x="2331" y="3860"/>
                  <a:chExt cx="140" cy="87"/>
                </a:xfrm>
                <a:grpFill/>
              </p:grpSpPr>
              <p:sp>
                <p:nvSpPr>
                  <p:cNvPr id="793" name="Line 212"/>
                  <p:cNvSpPr>
                    <a:spLocks noChangeShapeType="1"/>
                  </p:cNvSpPr>
                  <p:nvPr/>
                </p:nvSpPr>
                <p:spPr bwMode="auto">
                  <a:xfrm>
                    <a:off x="2331" y="3861"/>
                    <a:ext cx="0" cy="86"/>
                  </a:xfrm>
                  <a:prstGeom prst="line">
                    <a:avLst/>
                  </a:prstGeom>
                  <a:grpFill/>
                  <a:ln w="19050">
                    <a:solidFill>
                      <a:schemeClr val="tx1"/>
                    </a:solidFill>
                    <a:round/>
                    <a:headEnd/>
                    <a:tailEnd/>
                  </a:ln>
                </p:spPr>
                <p:txBody>
                  <a:bodyPr wrap="none" anchor="ctr"/>
                  <a:lstStyle/>
                  <a:p>
                    <a:pPr eaLnBrk="1" hangingPunct="1"/>
                    <a:endParaRPr lang="en-US">
                      <a:solidFill>
                        <a:prstClr val="black"/>
                      </a:solidFill>
                      <a:latin typeface="Arial" charset="0"/>
                      <a:ea typeface="+mn-ea"/>
                      <a:cs typeface="+mn-cs"/>
                    </a:endParaRPr>
                  </a:p>
                </p:txBody>
              </p:sp>
              <p:sp>
                <p:nvSpPr>
                  <p:cNvPr id="795" name="Line 213"/>
                  <p:cNvSpPr>
                    <a:spLocks noChangeShapeType="1"/>
                  </p:cNvSpPr>
                  <p:nvPr/>
                </p:nvSpPr>
                <p:spPr bwMode="auto">
                  <a:xfrm>
                    <a:off x="2471" y="3860"/>
                    <a:ext cx="0" cy="86"/>
                  </a:xfrm>
                  <a:prstGeom prst="line">
                    <a:avLst/>
                  </a:prstGeom>
                  <a:grpFill/>
                  <a:ln w="19050">
                    <a:solidFill>
                      <a:schemeClr val="tx1"/>
                    </a:solidFill>
                    <a:round/>
                    <a:headEnd/>
                    <a:tailEnd/>
                  </a:ln>
                </p:spPr>
                <p:txBody>
                  <a:bodyPr wrap="none" anchor="ctr"/>
                  <a:lstStyle/>
                  <a:p>
                    <a:pPr eaLnBrk="1" hangingPunct="1"/>
                    <a:endParaRPr lang="en-US">
                      <a:solidFill>
                        <a:prstClr val="black"/>
                      </a:solidFill>
                      <a:latin typeface="Arial" charset="0"/>
                      <a:ea typeface="+mn-ea"/>
                      <a:cs typeface="+mn-cs"/>
                    </a:endParaRPr>
                  </a:p>
                </p:txBody>
              </p:sp>
            </p:grpSp>
          </p:grpSp>
          <p:sp>
            <p:nvSpPr>
              <p:cNvPr id="757" name="Text Box 175"/>
              <p:cNvSpPr txBox="1">
                <a:spLocks noChangeArrowheads="1"/>
              </p:cNvSpPr>
              <p:nvPr/>
            </p:nvSpPr>
            <p:spPr bwMode="auto">
              <a:xfrm>
                <a:off x="7107945" y="4809510"/>
                <a:ext cx="224575" cy="173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pPr algn="ctr">
                  <a:spcBef>
                    <a:spcPct val="0"/>
                  </a:spcBef>
                  <a:buSzTx/>
                </a:pPr>
                <a:r>
                  <a:rPr lang="en-US" altLang="en-US" sz="675" dirty="0">
                    <a:solidFill>
                      <a:prstClr val="black"/>
                    </a:solidFill>
                    <a:ea typeface="+mn-ea"/>
                    <a:cs typeface="Arial" panose="020B0604020202020204" pitchFamily="34" charset="0"/>
                  </a:rPr>
                  <a:t>AS</a:t>
                </a:r>
                <a:endParaRPr lang="en-US" altLang="en-US" sz="525" dirty="0">
                  <a:solidFill>
                    <a:prstClr val="black"/>
                  </a:solidFill>
                  <a:ea typeface="+mn-ea"/>
                  <a:cs typeface="Arial" panose="020B0604020202020204" pitchFamily="34" charset="0"/>
                </a:endParaRPr>
              </a:p>
            </p:txBody>
          </p:sp>
          <p:sp>
            <p:nvSpPr>
              <p:cNvPr id="780" name="Line 347"/>
              <p:cNvSpPr>
                <a:spLocks noChangeAspect="1" noChangeShapeType="1"/>
              </p:cNvSpPr>
              <p:nvPr/>
            </p:nvSpPr>
            <p:spPr bwMode="auto">
              <a:xfrm>
                <a:off x="7041034" y="4525581"/>
                <a:ext cx="1313" cy="99711"/>
              </a:xfrm>
              <a:prstGeom prst="line">
                <a:avLst/>
              </a:prstGeom>
              <a:noFill/>
              <a:ln w="2857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1" hangingPunct="1"/>
                <a:endParaRPr lang="en-US">
                  <a:solidFill>
                    <a:prstClr val="black"/>
                  </a:solidFill>
                  <a:latin typeface="Arial" charset="0"/>
                  <a:ea typeface="+mn-ea"/>
                  <a:cs typeface="+mn-cs"/>
                </a:endParaRPr>
              </a:p>
            </p:txBody>
          </p:sp>
        </p:grpSp>
        <p:sp>
          <p:nvSpPr>
            <p:cNvPr id="496" name="Rectangle 495"/>
            <p:cNvSpPr/>
            <p:nvPr/>
          </p:nvSpPr>
          <p:spPr>
            <a:xfrm>
              <a:off x="6330083" y="3386437"/>
              <a:ext cx="318148" cy="163707"/>
            </a:xfrm>
            <a:prstGeom prst="rect">
              <a:avLst/>
            </a:prstGeom>
          </p:spPr>
          <p:txBody>
            <a:bodyPr wrap="none">
              <a:spAutoFit/>
            </a:bodyPr>
            <a:lstStyle/>
            <a:p>
              <a:pPr eaLnBrk="1" hangingPunct="1"/>
              <a:r>
                <a:rPr lang="en-US" sz="600" b="1" dirty="0">
                  <a:solidFill>
                    <a:prstClr val="black">
                      <a:lumMod val="75000"/>
                      <a:lumOff val="25000"/>
                    </a:prstClr>
                  </a:solidFill>
                  <a:latin typeface="Arial" charset="0"/>
                  <a:ea typeface="+mn-ea"/>
                  <a:cs typeface="+mn-cs"/>
                </a:rPr>
                <a:t>78 pax</a:t>
              </a:r>
            </a:p>
          </p:txBody>
        </p:sp>
      </p:grpSp>
      <p:grpSp>
        <p:nvGrpSpPr>
          <p:cNvPr id="1415" name="Group 1414"/>
          <p:cNvGrpSpPr/>
          <p:nvPr/>
        </p:nvGrpSpPr>
        <p:grpSpPr>
          <a:xfrm>
            <a:off x="4567213" y="1525025"/>
            <a:ext cx="646009" cy="468748"/>
            <a:chOff x="3893456" y="1255298"/>
            <a:chExt cx="692832" cy="524575"/>
          </a:xfrm>
        </p:grpSpPr>
        <p:grpSp>
          <p:nvGrpSpPr>
            <p:cNvPr id="10" name="Group 9"/>
            <p:cNvGrpSpPr/>
            <p:nvPr/>
          </p:nvGrpSpPr>
          <p:grpSpPr>
            <a:xfrm>
              <a:off x="4038600" y="1294187"/>
              <a:ext cx="547688" cy="485686"/>
              <a:chOff x="7427535" y="1381534"/>
              <a:chExt cx="547688" cy="485686"/>
            </a:xfrm>
          </p:grpSpPr>
          <p:grpSp>
            <p:nvGrpSpPr>
              <p:cNvPr id="420" name="Group 407"/>
              <p:cNvGrpSpPr>
                <a:grpSpLocks/>
              </p:cNvGrpSpPr>
              <p:nvPr/>
            </p:nvGrpSpPr>
            <p:grpSpPr bwMode="auto">
              <a:xfrm>
                <a:off x="7427535" y="1502095"/>
                <a:ext cx="547688" cy="365125"/>
                <a:chOff x="3218" y="508"/>
                <a:chExt cx="345" cy="230"/>
              </a:xfrm>
              <a:noFill/>
            </p:grpSpPr>
            <p:sp>
              <p:nvSpPr>
                <p:cNvPr id="421" name="Rectangle 214"/>
                <p:cNvSpPr>
                  <a:spLocks noChangeArrowheads="1"/>
                </p:cNvSpPr>
                <p:nvPr/>
              </p:nvSpPr>
              <p:spPr bwMode="auto">
                <a:xfrm>
                  <a:off x="3218" y="508"/>
                  <a:ext cx="345" cy="230"/>
                </a:xfrm>
                <a:prstGeom prst="rect">
                  <a:avLst/>
                </a:prstGeom>
                <a:grpFill/>
                <a:ln w="28575">
                  <a:solidFill>
                    <a:schemeClr val="tx1"/>
                  </a:solidFill>
                  <a:miter lim="800000"/>
                  <a:headEnd/>
                  <a:tailEnd/>
                </a:ln>
              </p:spPr>
              <p:txBody>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sp>
              <p:nvSpPr>
                <p:cNvPr id="422" name="Text Box 215"/>
                <p:cNvSpPr txBox="1">
                  <a:spLocks noChangeArrowheads="1"/>
                </p:cNvSpPr>
                <p:nvPr/>
              </p:nvSpPr>
              <p:spPr bwMode="auto">
                <a:xfrm>
                  <a:off x="3262" y="567"/>
                  <a:ext cx="253" cy="114"/>
                </a:xfrm>
                <a:prstGeom prst="rect">
                  <a:avLst/>
                </a:prstGeom>
                <a:grp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nchorCtr="1">
                  <a:spAutoFit/>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pPr algn="ctr">
                    <a:spcBef>
                      <a:spcPct val="0"/>
                    </a:spcBef>
                    <a:buSzTx/>
                  </a:pPr>
                  <a:r>
                    <a:rPr lang="en-US" altLang="en-US" sz="1050" b="1" dirty="0">
                      <a:solidFill>
                        <a:prstClr val="black"/>
                      </a:solidFill>
                      <a:ea typeface="+mn-ea"/>
                      <a:cs typeface="+mn-cs"/>
                    </a:rPr>
                    <a:t>CSSB</a:t>
                  </a:r>
                </a:p>
              </p:txBody>
            </p:sp>
          </p:grpSp>
          <p:grpSp>
            <p:nvGrpSpPr>
              <p:cNvPr id="423" name="Group 397"/>
              <p:cNvGrpSpPr>
                <a:grpSpLocks/>
              </p:cNvGrpSpPr>
              <p:nvPr/>
            </p:nvGrpSpPr>
            <p:grpSpPr bwMode="auto">
              <a:xfrm>
                <a:off x="7638346" y="1381534"/>
                <a:ext cx="152400" cy="107950"/>
                <a:chOff x="2016" y="1728"/>
                <a:chExt cx="96" cy="68"/>
              </a:xfrm>
            </p:grpSpPr>
            <p:grpSp>
              <p:nvGrpSpPr>
                <p:cNvPr id="424" name="Group 398"/>
                <p:cNvGrpSpPr>
                  <a:grpSpLocks noChangeAspect="1"/>
                </p:cNvGrpSpPr>
                <p:nvPr/>
              </p:nvGrpSpPr>
              <p:grpSpPr bwMode="auto">
                <a:xfrm>
                  <a:off x="2045" y="1744"/>
                  <a:ext cx="38" cy="52"/>
                  <a:chOff x="3195" y="1627"/>
                  <a:chExt cx="75" cy="104"/>
                </a:xfrm>
              </p:grpSpPr>
              <p:sp>
                <p:nvSpPr>
                  <p:cNvPr id="426" name="Line 399"/>
                  <p:cNvSpPr>
                    <a:spLocks noChangeAspect="1" noChangeShapeType="1"/>
                  </p:cNvSpPr>
                  <p:nvPr/>
                </p:nvSpPr>
                <p:spPr bwMode="auto">
                  <a:xfrm>
                    <a:off x="3195" y="1627"/>
                    <a:ext cx="0" cy="104"/>
                  </a:xfrm>
                  <a:prstGeom prst="line">
                    <a:avLst/>
                  </a:prstGeom>
                  <a:noFill/>
                  <a:ln w="2857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1" hangingPunct="1"/>
                    <a:endParaRPr lang="en-US">
                      <a:solidFill>
                        <a:prstClr val="black"/>
                      </a:solidFill>
                      <a:latin typeface="Arial" charset="0"/>
                      <a:ea typeface="+mn-ea"/>
                      <a:cs typeface="+mn-cs"/>
                    </a:endParaRPr>
                  </a:p>
                </p:txBody>
              </p:sp>
              <p:sp>
                <p:nvSpPr>
                  <p:cNvPr id="427" name="Line 400"/>
                  <p:cNvSpPr>
                    <a:spLocks noChangeAspect="1" noChangeShapeType="1"/>
                  </p:cNvSpPr>
                  <p:nvPr/>
                </p:nvSpPr>
                <p:spPr bwMode="auto">
                  <a:xfrm>
                    <a:off x="3270" y="1627"/>
                    <a:ext cx="0" cy="104"/>
                  </a:xfrm>
                  <a:prstGeom prst="line">
                    <a:avLst/>
                  </a:prstGeom>
                  <a:noFill/>
                  <a:ln w="2857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1" hangingPunct="1"/>
                    <a:endParaRPr lang="en-US">
                      <a:solidFill>
                        <a:prstClr val="black"/>
                      </a:solidFill>
                      <a:latin typeface="Arial" charset="0"/>
                      <a:ea typeface="+mn-ea"/>
                      <a:cs typeface="+mn-cs"/>
                    </a:endParaRPr>
                  </a:p>
                </p:txBody>
              </p:sp>
            </p:grpSp>
            <p:sp>
              <p:nvSpPr>
                <p:cNvPr id="425" name="Freeform 401"/>
                <p:cNvSpPr>
                  <a:spLocks/>
                </p:cNvSpPr>
                <p:nvPr/>
              </p:nvSpPr>
              <p:spPr bwMode="auto">
                <a:xfrm>
                  <a:off x="2016" y="1728"/>
                  <a:ext cx="96" cy="68"/>
                </a:xfrm>
                <a:custGeom>
                  <a:avLst/>
                  <a:gdLst>
                    <a:gd name="T0" fmla="*/ 0 w 177"/>
                    <a:gd name="T1" fmla="*/ 68 h 68"/>
                    <a:gd name="T2" fmla="*/ 0 w 177"/>
                    <a:gd name="T3" fmla="*/ 0 h 68"/>
                    <a:gd name="T4" fmla="*/ 52 w 177"/>
                    <a:gd name="T5" fmla="*/ 0 h 68"/>
                    <a:gd name="T6" fmla="*/ 52 w 177"/>
                    <a:gd name="T7" fmla="*/ 68 h 68"/>
                    <a:gd name="T8" fmla="*/ 0 60000 65536"/>
                    <a:gd name="T9" fmla="*/ 0 60000 65536"/>
                    <a:gd name="T10" fmla="*/ 0 60000 65536"/>
                    <a:gd name="T11" fmla="*/ 0 60000 65536"/>
                    <a:gd name="T12" fmla="*/ 0 w 177"/>
                    <a:gd name="T13" fmla="*/ 0 h 68"/>
                    <a:gd name="T14" fmla="*/ 177 w 177"/>
                    <a:gd name="T15" fmla="*/ 68 h 68"/>
                  </a:gdLst>
                  <a:ahLst/>
                  <a:cxnLst>
                    <a:cxn ang="T8">
                      <a:pos x="T0" y="T1"/>
                    </a:cxn>
                    <a:cxn ang="T9">
                      <a:pos x="T2" y="T3"/>
                    </a:cxn>
                    <a:cxn ang="T10">
                      <a:pos x="T4" y="T5"/>
                    </a:cxn>
                    <a:cxn ang="T11">
                      <a:pos x="T6" y="T7"/>
                    </a:cxn>
                  </a:cxnLst>
                  <a:rect l="T12" t="T13" r="T14" b="T15"/>
                  <a:pathLst>
                    <a:path w="177" h="68">
                      <a:moveTo>
                        <a:pt x="0" y="68"/>
                      </a:moveTo>
                      <a:lnTo>
                        <a:pt x="0" y="0"/>
                      </a:lnTo>
                      <a:lnTo>
                        <a:pt x="177" y="0"/>
                      </a:lnTo>
                      <a:lnTo>
                        <a:pt x="177" y="68"/>
                      </a:lnTo>
                    </a:path>
                  </a:pathLst>
                </a:custGeom>
                <a:noFill/>
                <a:ln w="12700" cap="flat" cmpd="sng">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endParaRPr lang="en-US">
                    <a:solidFill>
                      <a:prstClr val="black"/>
                    </a:solidFill>
                    <a:latin typeface="Arial" charset="0"/>
                    <a:ea typeface="+mn-ea"/>
                    <a:cs typeface="+mn-cs"/>
                  </a:endParaRPr>
                </a:p>
              </p:txBody>
            </p:sp>
          </p:grpSp>
        </p:grpSp>
        <p:sp>
          <p:nvSpPr>
            <p:cNvPr id="497" name="Rectangle 496"/>
            <p:cNvSpPr/>
            <p:nvPr/>
          </p:nvSpPr>
          <p:spPr>
            <a:xfrm>
              <a:off x="3893456" y="1255298"/>
              <a:ext cx="455929" cy="206659"/>
            </a:xfrm>
            <a:prstGeom prst="rect">
              <a:avLst/>
            </a:prstGeom>
          </p:spPr>
          <p:txBody>
            <a:bodyPr wrap="none">
              <a:spAutoFit/>
            </a:bodyPr>
            <a:lstStyle/>
            <a:p>
              <a:pPr eaLnBrk="1" hangingPunct="1"/>
              <a:r>
                <a:rPr lang="en-US" sz="600" b="1" dirty="0">
                  <a:solidFill>
                    <a:prstClr val="black">
                      <a:lumMod val="75000"/>
                      <a:lumOff val="25000"/>
                    </a:prstClr>
                  </a:solidFill>
                  <a:latin typeface="Arial" charset="0"/>
                  <a:ea typeface="+mn-ea"/>
                  <a:cs typeface="+mn-cs"/>
                </a:rPr>
                <a:t>69 pax</a:t>
              </a:r>
            </a:p>
          </p:txBody>
        </p:sp>
      </p:grpSp>
      <p:grpSp>
        <p:nvGrpSpPr>
          <p:cNvPr id="1426" name="Group 1425"/>
          <p:cNvGrpSpPr/>
          <p:nvPr/>
        </p:nvGrpSpPr>
        <p:grpSpPr>
          <a:xfrm>
            <a:off x="2610768" y="3057548"/>
            <a:ext cx="885651" cy="422678"/>
            <a:chOff x="1946412" y="2846616"/>
            <a:chExt cx="889982" cy="571039"/>
          </a:xfrm>
        </p:grpSpPr>
        <p:grpSp>
          <p:nvGrpSpPr>
            <p:cNvPr id="26" name="Group 25"/>
            <p:cNvGrpSpPr/>
            <p:nvPr/>
          </p:nvGrpSpPr>
          <p:grpSpPr>
            <a:xfrm>
              <a:off x="2099887" y="2852220"/>
              <a:ext cx="736507" cy="565435"/>
              <a:chOff x="2230486" y="2791847"/>
              <a:chExt cx="736507" cy="565435"/>
            </a:xfrm>
          </p:grpSpPr>
          <p:sp>
            <p:nvSpPr>
              <p:cNvPr id="408" name="TextBox 407"/>
              <p:cNvSpPr txBox="1"/>
              <p:nvPr/>
            </p:nvSpPr>
            <p:spPr>
              <a:xfrm>
                <a:off x="2498490" y="2791847"/>
                <a:ext cx="468503" cy="218299"/>
              </a:xfrm>
              <a:prstGeom prst="rect">
                <a:avLst/>
              </a:prstGeom>
              <a:noFill/>
            </p:spPr>
            <p:txBody>
              <a:bodyPr wrap="square" rtlCol="0">
                <a:spAutoFit/>
              </a:bodyPr>
              <a:lstStyle/>
              <a:p>
                <a:pPr eaLnBrk="1" hangingPunct="1"/>
                <a:r>
                  <a:rPr lang="en-US" sz="450" b="1" dirty="0">
                    <a:solidFill>
                      <a:prstClr val="black"/>
                    </a:solidFill>
                    <a:latin typeface="Arial" charset="0"/>
                    <a:ea typeface="+mn-ea"/>
                    <a:cs typeface="+mn-cs"/>
                  </a:rPr>
                  <a:t>CH-47</a:t>
                </a:r>
              </a:p>
            </p:txBody>
          </p:sp>
          <p:grpSp>
            <p:nvGrpSpPr>
              <p:cNvPr id="770" name="Group 769"/>
              <p:cNvGrpSpPr/>
              <p:nvPr/>
            </p:nvGrpSpPr>
            <p:grpSpPr>
              <a:xfrm>
                <a:off x="2230486" y="2970131"/>
                <a:ext cx="547688" cy="387151"/>
                <a:chOff x="3052213" y="2493221"/>
                <a:chExt cx="547688" cy="387151"/>
              </a:xfrm>
            </p:grpSpPr>
            <p:sp>
              <p:nvSpPr>
                <p:cNvPr id="771" name="Rectangle 135"/>
                <p:cNvSpPr>
                  <a:spLocks noChangeArrowheads="1"/>
                </p:cNvSpPr>
                <p:nvPr/>
              </p:nvSpPr>
              <p:spPr bwMode="auto">
                <a:xfrm>
                  <a:off x="3052213" y="2515247"/>
                  <a:ext cx="547688" cy="365125"/>
                </a:xfrm>
                <a:prstGeom prst="rect">
                  <a:avLst/>
                </a:prstGeom>
                <a:noFill/>
                <a:ln w="28575">
                  <a:solidFill>
                    <a:schemeClr val="tx1"/>
                  </a:solidFill>
                  <a:miter lim="800000"/>
                  <a:headEnd/>
                  <a:tailEnd/>
                </a:ln>
              </p:spPr>
              <p:txBody>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sp>
              <p:nvSpPr>
                <p:cNvPr id="772" name="Freeform 136"/>
                <p:cNvSpPr>
                  <a:spLocks/>
                </p:cNvSpPr>
                <p:nvPr/>
              </p:nvSpPr>
              <p:spPr bwMode="auto">
                <a:xfrm>
                  <a:off x="3149886" y="2493221"/>
                  <a:ext cx="363170" cy="374227"/>
                </a:xfrm>
                <a:custGeom>
                  <a:avLst/>
                  <a:gdLst>
                    <a:gd name="T0" fmla="*/ 0 w 288"/>
                    <a:gd name="T1" fmla="*/ 0 h 116"/>
                    <a:gd name="T2" fmla="*/ 0 w 288"/>
                    <a:gd name="T3" fmla="*/ 68 h 116"/>
                    <a:gd name="T4" fmla="*/ 171 w 288"/>
                    <a:gd name="T5" fmla="*/ 0 h 116"/>
                    <a:gd name="T6" fmla="*/ 171 w 288"/>
                    <a:gd name="T7" fmla="*/ 67 h 116"/>
                    <a:gd name="T8" fmla="*/ 0 w 288"/>
                    <a:gd name="T9" fmla="*/ 0 h 116"/>
                    <a:gd name="T10" fmla="*/ 0 60000 65536"/>
                    <a:gd name="T11" fmla="*/ 0 60000 65536"/>
                    <a:gd name="T12" fmla="*/ 0 60000 65536"/>
                    <a:gd name="T13" fmla="*/ 0 60000 65536"/>
                    <a:gd name="T14" fmla="*/ 0 60000 65536"/>
                    <a:gd name="T15" fmla="*/ 0 w 288"/>
                    <a:gd name="T16" fmla="*/ 0 h 116"/>
                    <a:gd name="T17" fmla="*/ 288 w 288"/>
                    <a:gd name="T18" fmla="*/ 116 h 116"/>
                  </a:gdLst>
                  <a:ahLst/>
                  <a:cxnLst>
                    <a:cxn ang="T10">
                      <a:pos x="T0" y="T1"/>
                    </a:cxn>
                    <a:cxn ang="T11">
                      <a:pos x="T2" y="T3"/>
                    </a:cxn>
                    <a:cxn ang="T12">
                      <a:pos x="T4" y="T5"/>
                    </a:cxn>
                    <a:cxn ang="T13">
                      <a:pos x="T6" y="T7"/>
                    </a:cxn>
                    <a:cxn ang="T14">
                      <a:pos x="T8" y="T9"/>
                    </a:cxn>
                  </a:cxnLst>
                  <a:rect l="T15" t="T16" r="T17" b="T18"/>
                  <a:pathLst>
                    <a:path w="288" h="116">
                      <a:moveTo>
                        <a:pt x="0" y="0"/>
                      </a:moveTo>
                      <a:lnTo>
                        <a:pt x="0" y="116"/>
                      </a:lnTo>
                      <a:lnTo>
                        <a:pt x="288" y="0"/>
                      </a:lnTo>
                      <a:lnTo>
                        <a:pt x="288" y="114"/>
                      </a:lnTo>
                      <a:lnTo>
                        <a:pt x="0" y="0"/>
                      </a:lnTo>
                      <a:close/>
                    </a:path>
                  </a:pathLst>
                </a:custGeom>
                <a:noFill/>
                <a:ln w="12700" cap="flat" cmpd="sng">
                  <a:solidFill>
                    <a:schemeClr val="tx1"/>
                  </a:solidFill>
                  <a:prstDash val="solid"/>
                  <a:round/>
                  <a:headEnd/>
                  <a:tailEnd/>
                </a:ln>
              </p:spPr>
              <p:txBody>
                <a:bodyPr wrap="square" lIns="0" tIns="0" rIns="0" bIns="0" anchor="ctr">
                  <a:spAutoFit/>
                </a:bodyPr>
                <a:lstStyle/>
                <a:p>
                  <a:pPr eaLnBrk="1" hangingPunct="1"/>
                  <a:endParaRPr lang="en-US">
                    <a:solidFill>
                      <a:prstClr val="black"/>
                    </a:solidFill>
                    <a:latin typeface="Arial" charset="0"/>
                    <a:ea typeface="+mn-ea"/>
                    <a:cs typeface="+mn-cs"/>
                  </a:endParaRPr>
                </a:p>
              </p:txBody>
            </p:sp>
            <p:sp>
              <p:nvSpPr>
                <p:cNvPr id="773" name="Rectangle 137"/>
                <p:cNvSpPr>
                  <a:spLocks noChangeArrowheads="1"/>
                </p:cNvSpPr>
                <p:nvPr/>
              </p:nvSpPr>
              <p:spPr bwMode="auto">
                <a:xfrm>
                  <a:off x="3292220" y="2519832"/>
                  <a:ext cx="69266" cy="155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1">
                  <a:spAutoFit/>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pPr algn="ctr">
                    <a:spcBef>
                      <a:spcPct val="0"/>
                    </a:spcBef>
                    <a:buSzTx/>
                  </a:pPr>
                  <a:r>
                    <a:rPr lang="en-US" altLang="en-US" sz="750" b="1">
                      <a:solidFill>
                        <a:prstClr val="black"/>
                      </a:solidFill>
                      <a:ea typeface="+mn-ea"/>
                      <a:cs typeface="+mn-cs"/>
                    </a:rPr>
                    <a:t>U</a:t>
                  </a:r>
                </a:p>
              </p:txBody>
            </p:sp>
            <p:sp>
              <p:nvSpPr>
                <p:cNvPr id="774" name="Rectangle 138"/>
                <p:cNvSpPr>
                  <a:spLocks noChangeArrowheads="1"/>
                </p:cNvSpPr>
                <p:nvPr/>
              </p:nvSpPr>
              <p:spPr bwMode="auto">
                <a:xfrm>
                  <a:off x="3290633" y="2718270"/>
                  <a:ext cx="69266" cy="155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1">
                  <a:spAutoFit/>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pPr algn="ctr">
                    <a:spcBef>
                      <a:spcPct val="0"/>
                    </a:spcBef>
                    <a:buSzTx/>
                  </a:pPr>
                  <a:r>
                    <a:rPr lang="en-US" altLang="en-US" sz="750" b="1">
                      <a:solidFill>
                        <a:prstClr val="black"/>
                      </a:solidFill>
                      <a:ea typeface="+mn-ea"/>
                      <a:cs typeface="+mn-cs"/>
                    </a:rPr>
                    <a:t>H</a:t>
                  </a:r>
                </a:p>
              </p:txBody>
            </p:sp>
          </p:grpSp>
        </p:grpSp>
        <p:sp>
          <p:nvSpPr>
            <p:cNvPr id="498" name="Rectangle 497"/>
            <p:cNvSpPr/>
            <p:nvPr/>
          </p:nvSpPr>
          <p:spPr>
            <a:xfrm>
              <a:off x="1946412" y="2846616"/>
              <a:ext cx="427195" cy="249484"/>
            </a:xfrm>
            <a:prstGeom prst="rect">
              <a:avLst/>
            </a:prstGeom>
          </p:spPr>
          <p:txBody>
            <a:bodyPr wrap="none">
              <a:spAutoFit/>
            </a:bodyPr>
            <a:lstStyle/>
            <a:p>
              <a:pPr eaLnBrk="1" hangingPunct="1"/>
              <a:r>
                <a:rPr lang="en-US" sz="600" b="1" dirty="0">
                  <a:solidFill>
                    <a:prstClr val="black">
                      <a:lumMod val="75000"/>
                      <a:lumOff val="25000"/>
                    </a:prstClr>
                  </a:solidFill>
                  <a:latin typeface="Arial" charset="0"/>
                  <a:ea typeface="+mn-ea"/>
                  <a:cs typeface="+mn-cs"/>
                </a:rPr>
                <a:t>48 pax</a:t>
              </a:r>
            </a:p>
          </p:txBody>
        </p:sp>
      </p:grpSp>
      <p:grpSp>
        <p:nvGrpSpPr>
          <p:cNvPr id="1425" name="Group 1424"/>
          <p:cNvGrpSpPr/>
          <p:nvPr/>
        </p:nvGrpSpPr>
        <p:grpSpPr>
          <a:xfrm>
            <a:off x="2607559" y="4017766"/>
            <a:ext cx="704171" cy="443611"/>
            <a:chOff x="1958900" y="3972966"/>
            <a:chExt cx="688674" cy="532636"/>
          </a:xfrm>
        </p:grpSpPr>
        <p:grpSp>
          <p:nvGrpSpPr>
            <p:cNvPr id="782" name="Group 781"/>
            <p:cNvGrpSpPr/>
            <p:nvPr/>
          </p:nvGrpSpPr>
          <p:grpSpPr>
            <a:xfrm>
              <a:off x="2099887" y="4076956"/>
              <a:ext cx="547687" cy="428646"/>
              <a:chOff x="4155263" y="2804943"/>
              <a:chExt cx="547687" cy="428646"/>
            </a:xfrm>
          </p:grpSpPr>
          <p:sp>
            <p:nvSpPr>
              <p:cNvPr id="783" name="Rectangle 29"/>
              <p:cNvSpPr>
                <a:spLocks noChangeArrowheads="1"/>
              </p:cNvSpPr>
              <p:nvPr/>
            </p:nvSpPr>
            <p:spPr bwMode="auto">
              <a:xfrm>
                <a:off x="4155263" y="2868464"/>
                <a:ext cx="547687" cy="365125"/>
              </a:xfrm>
              <a:prstGeom prst="rect">
                <a:avLst/>
              </a:prstGeom>
              <a:noFill/>
              <a:ln w="28575">
                <a:solidFill>
                  <a:schemeClr val="tx1"/>
                </a:solidFill>
                <a:miter lim="800000"/>
                <a:headEnd/>
                <a:tailEnd/>
              </a:ln>
            </p:spPr>
            <p:txBody>
              <a:bodyPr/>
              <a:lstStyle>
                <a:lvl1pPr>
                  <a:spcBef>
                    <a:spcPct val="20000"/>
                  </a:spcBef>
                  <a:buSzPct val="100000"/>
                  <a:buChar char="•"/>
                  <a:defRPr sz="3200">
                    <a:solidFill>
                      <a:schemeClr val="tx1"/>
                    </a:solidFill>
                    <a:latin typeface="Arial" panose="020B0604020202020204" pitchFamily="34" charset="0"/>
                  </a:defRPr>
                </a:lvl1pPr>
                <a:lvl2pPr marL="742950" indent="-285750">
                  <a:spcBef>
                    <a:spcPct val="20000"/>
                  </a:spcBef>
                  <a:buSzPct val="100000"/>
                  <a:buChar char="–"/>
                  <a:defRPr sz="2800">
                    <a:solidFill>
                      <a:schemeClr val="tx1"/>
                    </a:solidFill>
                    <a:latin typeface="Arial" panose="020B0604020202020204" pitchFamily="34" charset="0"/>
                  </a:defRPr>
                </a:lvl2pPr>
                <a:lvl3pPr marL="1143000" indent="-228600">
                  <a:spcBef>
                    <a:spcPct val="20000"/>
                  </a:spcBef>
                  <a:buSzPct val="100000"/>
                  <a:buChar char="•"/>
                  <a:defRPr sz="2400">
                    <a:solidFill>
                      <a:schemeClr val="tx1"/>
                    </a:solidFill>
                    <a:latin typeface="Arial" panose="020B0604020202020204" pitchFamily="34" charset="0"/>
                  </a:defRPr>
                </a:lvl3pPr>
                <a:lvl4pPr marL="1600200" indent="-228600">
                  <a:spcBef>
                    <a:spcPct val="20000"/>
                  </a:spcBef>
                  <a:buSzPct val="100000"/>
                  <a:buChar char="–"/>
                  <a:defRPr sz="2000">
                    <a:solidFill>
                      <a:schemeClr val="tx1"/>
                    </a:solidFill>
                    <a:latin typeface="Arial" panose="020B0604020202020204" pitchFamily="34" charset="0"/>
                  </a:defRPr>
                </a:lvl4pPr>
                <a:lvl5pPr marL="2057400" indent="-228600">
                  <a:spcBef>
                    <a:spcPct val="20000"/>
                  </a:spcBef>
                  <a:buSzPct val="10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9pPr>
              </a:lstStyle>
              <a:p>
                <a:pPr eaLnBrk="1" hangingPunct="1">
                  <a:buFontTx/>
                  <a:buNone/>
                </a:pPr>
                <a:endParaRPr lang="en-US" altLang="en-US" sz="1500">
                  <a:solidFill>
                    <a:prstClr val="black"/>
                  </a:solidFill>
                  <a:ea typeface="+mn-ea"/>
                  <a:cs typeface="+mn-cs"/>
                </a:endParaRPr>
              </a:p>
            </p:txBody>
          </p:sp>
          <p:sp>
            <p:nvSpPr>
              <p:cNvPr id="784" name="Freeform 339"/>
              <p:cNvSpPr>
                <a:spLocks/>
              </p:cNvSpPr>
              <p:nvPr/>
            </p:nvSpPr>
            <p:spPr bwMode="auto">
              <a:xfrm>
                <a:off x="4312775" y="2804943"/>
                <a:ext cx="235374" cy="332588"/>
              </a:xfrm>
              <a:custGeom>
                <a:avLst/>
                <a:gdLst>
                  <a:gd name="T0" fmla="*/ 0 w 288"/>
                  <a:gd name="T1" fmla="*/ 0 h 116"/>
                  <a:gd name="T2" fmla="*/ 0 w 288"/>
                  <a:gd name="T3" fmla="*/ 52 h 116"/>
                  <a:gd name="T4" fmla="*/ 132 w 288"/>
                  <a:gd name="T5" fmla="*/ 0 h 116"/>
                  <a:gd name="T6" fmla="*/ 132 w 288"/>
                  <a:gd name="T7" fmla="*/ 51 h 116"/>
                  <a:gd name="T8" fmla="*/ 0 w 288"/>
                  <a:gd name="T9" fmla="*/ 0 h 116"/>
                  <a:gd name="T10" fmla="*/ 0 60000 65536"/>
                  <a:gd name="T11" fmla="*/ 0 60000 65536"/>
                  <a:gd name="T12" fmla="*/ 0 60000 65536"/>
                  <a:gd name="T13" fmla="*/ 0 60000 65536"/>
                  <a:gd name="T14" fmla="*/ 0 60000 65536"/>
                  <a:gd name="T15" fmla="*/ 0 w 288"/>
                  <a:gd name="T16" fmla="*/ 0 h 116"/>
                  <a:gd name="T17" fmla="*/ 288 w 288"/>
                  <a:gd name="T18" fmla="*/ 116 h 116"/>
                </a:gdLst>
                <a:ahLst/>
                <a:cxnLst>
                  <a:cxn ang="T10">
                    <a:pos x="T0" y="T1"/>
                  </a:cxn>
                  <a:cxn ang="T11">
                    <a:pos x="T2" y="T3"/>
                  </a:cxn>
                  <a:cxn ang="T12">
                    <a:pos x="T4" y="T5"/>
                  </a:cxn>
                  <a:cxn ang="T13">
                    <a:pos x="T6" y="T7"/>
                  </a:cxn>
                  <a:cxn ang="T14">
                    <a:pos x="T8" y="T9"/>
                  </a:cxn>
                </a:cxnLst>
                <a:rect l="T15" t="T16" r="T17" b="T18"/>
                <a:pathLst>
                  <a:path w="288" h="116">
                    <a:moveTo>
                      <a:pt x="0" y="0"/>
                    </a:moveTo>
                    <a:lnTo>
                      <a:pt x="0" y="116"/>
                    </a:lnTo>
                    <a:lnTo>
                      <a:pt x="288" y="0"/>
                    </a:lnTo>
                    <a:lnTo>
                      <a:pt x="288" y="114"/>
                    </a:lnTo>
                    <a:lnTo>
                      <a:pt x="0" y="0"/>
                    </a:lnTo>
                    <a:close/>
                  </a:path>
                </a:pathLst>
              </a:custGeom>
              <a:noFill/>
              <a:ln w="12700" cap="flat" cmpd="sng">
                <a:solidFill>
                  <a:schemeClr val="tx1"/>
                </a:solidFill>
                <a:prstDash val="solid"/>
                <a:round/>
                <a:headEnd/>
                <a:tailEnd/>
              </a:ln>
            </p:spPr>
            <p:txBody>
              <a:bodyPr wrap="square" lIns="0" tIns="0" rIns="0" bIns="0" anchor="ctr">
                <a:spAutoFit/>
              </a:bodyPr>
              <a:lstStyle/>
              <a:p>
                <a:pPr eaLnBrk="1" hangingPunct="1"/>
                <a:endParaRPr lang="en-US">
                  <a:solidFill>
                    <a:prstClr val="black"/>
                  </a:solidFill>
                  <a:latin typeface="Arial" charset="0"/>
                  <a:ea typeface="+mn-ea"/>
                  <a:cs typeface="+mn-cs"/>
                </a:endParaRPr>
              </a:p>
            </p:txBody>
          </p:sp>
          <p:grpSp>
            <p:nvGrpSpPr>
              <p:cNvPr id="785" name="Group 211"/>
              <p:cNvGrpSpPr>
                <a:grpSpLocks/>
              </p:cNvGrpSpPr>
              <p:nvPr/>
            </p:nvGrpSpPr>
            <p:grpSpPr bwMode="auto">
              <a:xfrm>
                <a:off x="4242860" y="3079750"/>
                <a:ext cx="384175" cy="120650"/>
                <a:chOff x="2561" y="2774"/>
                <a:chExt cx="242" cy="76"/>
              </a:xfrm>
              <a:noFill/>
            </p:grpSpPr>
            <p:sp>
              <p:nvSpPr>
                <p:cNvPr id="786" name="Freeform 212"/>
                <p:cNvSpPr>
                  <a:spLocks/>
                </p:cNvSpPr>
                <p:nvPr/>
              </p:nvSpPr>
              <p:spPr bwMode="auto">
                <a:xfrm rot="-5400000">
                  <a:off x="2740" y="2787"/>
                  <a:ext cx="76" cy="50"/>
                </a:xfrm>
                <a:custGeom>
                  <a:avLst/>
                  <a:gdLst>
                    <a:gd name="T0" fmla="*/ 0 w 3117"/>
                    <a:gd name="T1" fmla="*/ 1 h 3267"/>
                    <a:gd name="T2" fmla="*/ 0 w 3117"/>
                    <a:gd name="T3" fmla="*/ 0 h 3267"/>
                    <a:gd name="T4" fmla="*/ 0 w 3117"/>
                    <a:gd name="T5" fmla="*/ 0 h 3267"/>
                    <a:gd name="T6" fmla="*/ 0 w 3117"/>
                    <a:gd name="T7" fmla="*/ 0 h 3267"/>
                    <a:gd name="T8" fmla="*/ 0 w 3117"/>
                    <a:gd name="T9" fmla="*/ 0 h 3267"/>
                    <a:gd name="T10" fmla="*/ 0 w 3117"/>
                    <a:gd name="T11" fmla="*/ 0 h 3267"/>
                    <a:gd name="T12" fmla="*/ 0 w 3117"/>
                    <a:gd name="T13" fmla="*/ 0 h 3267"/>
                    <a:gd name="T14" fmla="*/ 0 w 3117"/>
                    <a:gd name="T15" fmla="*/ 0 h 3267"/>
                    <a:gd name="T16" fmla="*/ 0 w 3117"/>
                    <a:gd name="T17" fmla="*/ 0 h 3267"/>
                    <a:gd name="T18" fmla="*/ 0 w 3117"/>
                    <a:gd name="T19" fmla="*/ 0 h 3267"/>
                    <a:gd name="T20" fmla="*/ 0 w 3117"/>
                    <a:gd name="T21" fmla="*/ 0 h 3267"/>
                    <a:gd name="T22" fmla="*/ 0 w 3117"/>
                    <a:gd name="T23" fmla="*/ 0 h 3267"/>
                    <a:gd name="T24" fmla="*/ 0 w 3117"/>
                    <a:gd name="T25" fmla="*/ 0 h 3267"/>
                    <a:gd name="T26" fmla="*/ 0 w 3117"/>
                    <a:gd name="T27" fmla="*/ 0 h 3267"/>
                    <a:gd name="T28" fmla="*/ 1 w 3117"/>
                    <a:gd name="T29" fmla="*/ 0 h 3267"/>
                    <a:gd name="T30" fmla="*/ 1 w 3117"/>
                    <a:gd name="T31" fmla="*/ 0 h 3267"/>
                    <a:gd name="T32" fmla="*/ 1 w 3117"/>
                    <a:gd name="T33" fmla="*/ 0 h 3267"/>
                    <a:gd name="T34" fmla="*/ 1 w 3117"/>
                    <a:gd name="T35" fmla="*/ 0 h 3267"/>
                    <a:gd name="T36" fmla="*/ 1 w 3117"/>
                    <a:gd name="T37" fmla="*/ 0 h 3267"/>
                    <a:gd name="T38" fmla="*/ 1 w 3117"/>
                    <a:gd name="T39" fmla="*/ 0 h 3267"/>
                    <a:gd name="T40" fmla="*/ 1 w 3117"/>
                    <a:gd name="T41" fmla="*/ 0 h 3267"/>
                    <a:gd name="T42" fmla="*/ 1 w 3117"/>
                    <a:gd name="T43" fmla="*/ 0 h 3267"/>
                    <a:gd name="T44" fmla="*/ 1 w 3117"/>
                    <a:gd name="T45" fmla="*/ 0 h 3267"/>
                    <a:gd name="T46" fmla="*/ 2 w 3117"/>
                    <a:gd name="T47" fmla="*/ 0 h 3267"/>
                    <a:gd name="T48" fmla="*/ 2 w 3117"/>
                    <a:gd name="T49" fmla="*/ 0 h 3267"/>
                    <a:gd name="T50" fmla="*/ 2 w 3117"/>
                    <a:gd name="T51" fmla="*/ 0 h 3267"/>
                    <a:gd name="T52" fmla="*/ 2 w 3117"/>
                    <a:gd name="T53" fmla="*/ 0 h 3267"/>
                    <a:gd name="T54" fmla="*/ 2 w 3117"/>
                    <a:gd name="T55" fmla="*/ 0 h 3267"/>
                    <a:gd name="T56" fmla="*/ 2 w 3117"/>
                    <a:gd name="T57" fmla="*/ 0 h 3267"/>
                    <a:gd name="T58" fmla="*/ 2 w 3117"/>
                    <a:gd name="T59" fmla="*/ 0 h 3267"/>
                    <a:gd name="T60" fmla="*/ 2 w 3117"/>
                    <a:gd name="T61" fmla="*/ 0 h 3267"/>
                    <a:gd name="T62" fmla="*/ 2 w 3117"/>
                    <a:gd name="T63" fmla="*/ 0 h 3267"/>
                    <a:gd name="T64" fmla="*/ 2 w 3117"/>
                    <a:gd name="T65" fmla="*/ 0 h 3267"/>
                    <a:gd name="T66" fmla="*/ 2 w 3117"/>
                    <a:gd name="T67" fmla="*/ 0 h 3267"/>
                    <a:gd name="T68" fmla="*/ 2 w 3117"/>
                    <a:gd name="T69" fmla="*/ 0 h 3267"/>
                    <a:gd name="T70" fmla="*/ 2 w 3117"/>
                    <a:gd name="T71" fmla="*/ 0 h 3267"/>
                    <a:gd name="T72" fmla="*/ 2 w 3117"/>
                    <a:gd name="T73" fmla="*/ 1 h 326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117"/>
                    <a:gd name="T112" fmla="*/ 0 h 3267"/>
                    <a:gd name="T113" fmla="*/ 3117 w 3117"/>
                    <a:gd name="T114" fmla="*/ 3267 h 326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117" h="3267">
                      <a:moveTo>
                        <a:pt x="3" y="3265"/>
                      </a:moveTo>
                      <a:lnTo>
                        <a:pt x="0" y="2139"/>
                      </a:lnTo>
                      <a:lnTo>
                        <a:pt x="4" y="2029"/>
                      </a:lnTo>
                      <a:lnTo>
                        <a:pt x="9" y="1917"/>
                      </a:lnTo>
                      <a:lnTo>
                        <a:pt x="22" y="1801"/>
                      </a:lnTo>
                      <a:lnTo>
                        <a:pt x="39" y="1692"/>
                      </a:lnTo>
                      <a:lnTo>
                        <a:pt x="48" y="1638"/>
                      </a:lnTo>
                      <a:lnTo>
                        <a:pt x="58" y="1578"/>
                      </a:lnTo>
                      <a:lnTo>
                        <a:pt x="70" y="1516"/>
                      </a:lnTo>
                      <a:lnTo>
                        <a:pt x="84" y="1462"/>
                      </a:lnTo>
                      <a:lnTo>
                        <a:pt x="97" y="1402"/>
                      </a:lnTo>
                      <a:lnTo>
                        <a:pt x="112" y="1351"/>
                      </a:lnTo>
                      <a:lnTo>
                        <a:pt x="148" y="1237"/>
                      </a:lnTo>
                      <a:lnTo>
                        <a:pt x="189" y="1125"/>
                      </a:lnTo>
                      <a:lnTo>
                        <a:pt x="214" y="1063"/>
                      </a:lnTo>
                      <a:lnTo>
                        <a:pt x="237" y="1014"/>
                      </a:lnTo>
                      <a:lnTo>
                        <a:pt x="264" y="954"/>
                      </a:lnTo>
                      <a:lnTo>
                        <a:pt x="291" y="898"/>
                      </a:lnTo>
                      <a:lnTo>
                        <a:pt x="354" y="786"/>
                      </a:lnTo>
                      <a:lnTo>
                        <a:pt x="385" y="735"/>
                      </a:lnTo>
                      <a:lnTo>
                        <a:pt x="424" y="675"/>
                      </a:lnTo>
                      <a:lnTo>
                        <a:pt x="462" y="621"/>
                      </a:lnTo>
                      <a:lnTo>
                        <a:pt x="508" y="561"/>
                      </a:lnTo>
                      <a:lnTo>
                        <a:pt x="555" y="504"/>
                      </a:lnTo>
                      <a:lnTo>
                        <a:pt x="607" y="447"/>
                      </a:lnTo>
                      <a:lnTo>
                        <a:pt x="660" y="390"/>
                      </a:lnTo>
                      <a:lnTo>
                        <a:pt x="723" y="334"/>
                      </a:lnTo>
                      <a:lnTo>
                        <a:pt x="790" y="276"/>
                      </a:lnTo>
                      <a:lnTo>
                        <a:pt x="864" y="222"/>
                      </a:lnTo>
                      <a:lnTo>
                        <a:pt x="972" y="157"/>
                      </a:lnTo>
                      <a:lnTo>
                        <a:pt x="1057" y="109"/>
                      </a:lnTo>
                      <a:lnTo>
                        <a:pt x="1171" y="64"/>
                      </a:lnTo>
                      <a:lnTo>
                        <a:pt x="1284" y="30"/>
                      </a:lnTo>
                      <a:lnTo>
                        <a:pt x="1393" y="7"/>
                      </a:lnTo>
                      <a:lnTo>
                        <a:pt x="1508" y="0"/>
                      </a:lnTo>
                      <a:lnTo>
                        <a:pt x="1615" y="0"/>
                      </a:lnTo>
                      <a:lnTo>
                        <a:pt x="1731" y="12"/>
                      </a:lnTo>
                      <a:lnTo>
                        <a:pt x="1842" y="33"/>
                      </a:lnTo>
                      <a:lnTo>
                        <a:pt x="1954" y="66"/>
                      </a:lnTo>
                      <a:lnTo>
                        <a:pt x="2067" y="117"/>
                      </a:lnTo>
                      <a:lnTo>
                        <a:pt x="2166" y="166"/>
                      </a:lnTo>
                      <a:lnTo>
                        <a:pt x="2250" y="220"/>
                      </a:lnTo>
                      <a:lnTo>
                        <a:pt x="2314" y="267"/>
                      </a:lnTo>
                      <a:lnTo>
                        <a:pt x="2389" y="333"/>
                      </a:lnTo>
                      <a:lnTo>
                        <a:pt x="2448" y="385"/>
                      </a:lnTo>
                      <a:lnTo>
                        <a:pt x="2511" y="447"/>
                      </a:lnTo>
                      <a:lnTo>
                        <a:pt x="2560" y="501"/>
                      </a:lnTo>
                      <a:lnTo>
                        <a:pt x="2608" y="561"/>
                      </a:lnTo>
                      <a:lnTo>
                        <a:pt x="2647" y="613"/>
                      </a:lnTo>
                      <a:lnTo>
                        <a:pt x="2692" y="673"/>
                      </a:lnTo>
                      <a:lnTo>
                        <a:pt x="2730" y="730"/>
                      </a:lnTo>
                      <a:lnTo>
                        <a:pt x="2763" y="786"/>
                      </a:lnTo>
                      <a:lnTo>
                        <a:pt x="2794" y="841"/>
                      </a:lnTo>
                      <a:lnTo>
                        <a:pt x="2826" y="900"/>
                      </a:lnTo>
                      <a:lnTo>
                        <a:pt x="2854" y="957"/>
                      </a:lnTo>
                      <a:lnTo>
                        <a:pt x="2880" y="1012"/>
                      </a:lnTo>
                      <a:lnTo>
                        <a:pt x="2907" y="1076"/>
                      </a:lnTo>
                      <a:lnTo>
                        <a:pt x="2928" y="1125"/>
                      </a:lnTo>
                      <a:lnTo>
                        <a:pt x="2949" y="1186"/>
                      </a:lnTo>
                      <a:lnTo>
                        <a:pt x="2970" y="1239"/>
                      </a:lnTo>
                      <a:lnTo>
                        <a:pt x="2986" y="1296"/>
                      </a:lnTo>
                      <a:lnTo>
                        <a:pt x="3003" y="1353"/>
                      </a:lnTo>
                      <a:lnTo>
                        <a:pt x="3021" y="1408"/>
                      </a:lnTo>
                      <a:lnTo>
                        <a:pt x="3034" y="1462"/>
                      </a:lnTo>
                      <a:lnTo>
                        <a:pt x="3048" y="1518"/>
                      </a:lnTo>
                      <a:lnTo>
                        <a:pt x="3058" y="1578"/>
                      </a:lnTo>
                      <a:lnTo>
                        <a:pt x="3067" y="1632"/>
                      </a:lnTo>
                      <a:lnTo>
                        <a:pt x="3078" y="1690"/>
                      </a:lnTo>
                      <a:lnTo>
                        <a:pt x="3087" y="1743"/>
                      </a:lnTo>
                      <a:lnTo>
                        <a:pt x="3094" y="1803"/>
                      </a:lnTo>
                      <a:lnTo>
                        <a:pt x="3106" y="1918"/>
                      </a:lnTo>
                      <a:lnTo>
                        <a:pt x="3109" y="2029"/>
                      </a:lnTo>
                      <a:lnTo>
                        <a:pt x="3115" y="2137"/>
                      </a:lnTo>
                      <a:lnTo>
                        <a:pt x="3117" y="3267"/>
                      </a:lnTo>
                    </a:path>
                  </a:pathLst>
                </a:custGeom>
                <a:grpFill/>
                <a:ln w="12700" cap="flat" cmpd="sng">
                  <a:solidFill>
                    <a:schemeClr val="tx1"/>
                  </a:solidFill>
                  <a:prstDash val="solid"/>
                  <a:round/>
                  <a:headEnd/>
                  <a:tailEnd/>
                </a:ln>
              </p:spPr>
              <p:txBody>
                <a:bodyPr wrap="none" anchor="ctr"/>
                <a:lstStyle/>
                <a:p>
                  <a:pPr eaLnBrk="1" hangingPunct="1"/>
                  <a:endParaRPr lang="en-US">
                    <a:solidFill>
                      <a:prstClr val="black"/>
                    </a:solidFill>
                    <a:latin typeface="Arial" charset="0"/>
                    <a:ea typeface="+mn-ea"/>
                    <a:cs typeface="+mn-cs"/>
                  </a:endParaRPr>
                </a:p>
              </p:txBody>
            </p:sp>
            <p:sp>
              <p:nvSpPr>
                <p:cNvPr id="794" name="Line 213"/>
                <p:cNvSpPr>
                  <a:spLocks noChangeShapeType="1"/>
                </p:cNvSpPr>
                <p:nvPr/>
              </p:nvSpPr>
              <p:spPr bwMode="auto">
                <a:xfrm>
                  <a:off x="2611" y="2812"/>
                  <a:ext cx="143" cy="0"/>
                </a:xfrm>
                <a:prstGeom prst="line">
                  <a:avLst/>
                </a:prstGeom>
                <a:grpFill/>
                <a:ln w="12700">
                  <a:solidFill>
                    <a:srgbClr val="000000"/>
                  </a:solidFill>
                  <a:round/>
                  <a:headEnd type="none" w="sm" len="sm"/>
                  <a:tailEnd type="none" w="sm" len="sm"/>
                </a:ln>
              </p:spPr>
              <p:txBody>
                <a:bodyPr wrap="none" anchor="ctr"/>
                <a:lstStyle/>
                <a:p>
                  <a:pPr eaLnBrk="1" hangingPunct="1"/>
                  <a:endParaRPr lang="en-US">
                    <a:solidFill>
                      <a:prstClr val="black"/>
                    </a:solidFill>
                    <a:latin typeface="Arial" charset="0"/>
                    <a:ea typeface="+mn-ea"/>
                    <a:cs typeface="+mn-cs"/>
                  </a:endParaRPr>
                </a:p>
              </p:txBody>
            </p:sp>
            <p:sp>
              <p:nvSpPr>
                <p:cNvPr id="800" name="Freeform 214"/>
                <p:cNvSpPr>
                  <a:spLocks/>
                </p:cNvSpPr>
                <p:nvPr/>
              </p:nvSpPr>
              <p:spPr bwMode="auto">
                <a:xfrm rot="5400000" flipH="1">
                  <a:off x="2548" y="2787"/>
                  <a:ext cx="76" cy="50"/>
                </a:xfrm>
                <a:custGeom>
                  <a:avLst/>
                  <a:gdLst>
                    <a:gd name="T0" fmla="*/ 0 w 3117"/>
                    <a:gd name="T1" fmla="*/ 1 h 3267"/>
                    <a:gd name="T2" fmla="*/ 0 w 3117"/>
                    <a:gd name="T3" fmla="*/ 0 h 3267"/>
                    <a:gd name="T4" fmla="*/ 0 w 3117"/>
                    <a:gd name="T5" fmla="*/ 0 h 3267"/>
                    <a:gd name="T6" fmla="*/ 0 w 3117"/>
                    <a:gd name="T7" fmla="*/ 0 h 3267"/>
                    <a:gd name="T8" fmla="*/ 0 w 3117"/>
                    <a:gd name="T9" fmla="*/ 0 h 3267"/>
                    <a:gd name="T10" fmla="*/ 0 w 3117"/>
                    <a:gd name="T11" fmla="*/ 0 h 3267"/>
                    <a:gd name="T12" fmla="*/ 0 w 3117"/>
                    <a:gd name="T13" fmla="*/ 0 h 3267"/>
                    <a:gd name="T14" fmla="*/ 0 w 3117"/>
                    <a:gd name="T15" fmla="*/ 0 h 3267"/>
                    <a:gd name="T16" fmla="*/ 0 w 3117"/>
                    <a:gd name="T17" fmla="*/ 0 h 3267"/>
                    <a:gd name="T18" fmla="*/ 0 w 3117"/>
                    <a:gd name="T19" fmla="*/ 0 h 3267"/>
                    <a:gd name="T20" fmla="*/ 0 w 3117"/>
                    <a:gd name="T21" fmla="*/ 0 h 3267"/>
                    <a:gd name="T22" fmla="*/ 0 w 3117"/>
                    <a:gd name="T23" fmla="*/ 0 h 3267"/>
                    <a:gd name="T24" fmla="*/ 0 w 3117"/>
                    <a:gd name="T25" fmla="*/ 0 h 3267"/>
                    <a:gd name="T26" fmla="*/ 0 w 3117"/>
                    <a:gd name="T27" fmla="*/ 0 h 3267"/>
                    <a:gd name="T28" fmla="*/ 1 w 3117"/>
                    <a:gd name="T29" fmla="*/ 0 h 3267"/>
                    <a:gd name="T30" fmla="*/ 1 w 3117"/>
                    <a:gd name="T31" fmla="*/ 0 h 3267"/>
                    <a:gd name="T32" fmla="*/ 1 w 3117"/>
                    <a:gd name="T33" fmla="*/ 0 h 3267"/>
                    <a:gd name="T34" fmla="*/ 1 w 3117"/>
                    <a:gd name="T35" fmla="*/ 0 h 3267"/>
                    <a:gd name="T36" fmla="*/ 1 w 3117"/>
                    <a:gd name="T37" fmla="*/ 0 h 3267"/>
                    <a:gd name="T38" fmla="*/ 1 w 3117"/>
                    <a:gd name="T39" fmla="*/ 0 h 3267"/>
                    <a:gd name="T40" fmla="*/ 1 w 3117"/>
                    <a:gd name="T41" fmla="*/ 0 h 3267"/>
                    <a:gd name="T42" fmla="*/ 1 w 3117"/>
                    <a:gd name="T43" fmla="*/ 0 h 3267"/>
                    <a:gd name="T44" fmla="*/ 1 w 3117"/>
                    <a:gd name="T45" fmla="*/ 0 h 3267"/>
                    <a:gd name="T46" fmla="*/ 2 w 3117"/>
                    <a:gd name="T47" fmla="*/ 0 h 3267"/>
                    <a:gd name="T48" fmla="*/ 2 w 3117"/>
                    <a:gd name="T49" fmla="*/ 0 h 3267"/>
                    <a:gd name="T50" fmla="*/ 2 w 3117"/>
                    <a:gd name="T51" fmla="*/ 0 h 3267"/>
                    <a:gd name="T52" fmla="*/ 2 w 3117"/>
                    <a:gd name="T53" fmla="*/ 0 h 3267"/>
                    <a:gd name="T54" fmla="*/ 2 w 3117"/>
                    <a:gd name="T55" fmla="*/ 0 h 3267"/>
                    <a:gd name="T56" fmla="*/ 2 w 3117"/>
                    <a:gd name="T57" fmla="*/ 0 h 3267"/>
                    <a:gd name="T58" fmla="*/ 2 w 3117"/>
                    <a:gd name="T59" fmla="*/ 0 h 3267"/>
                    <a:gd name="T60" fmla="*/ 2 w 3117"/>
                    <a:gd name="T61" fmla="*/ 0 h 3267"/>
                    <a:gd name="T62" fmla="*/ 2 w 3117"/>
                    <a:gd name="T63" fmla="*/ 0 h 3267"/>
                    <a:gd name="T64" fmla="*/ 2 w 3117"/>
                    <a:gd name="T65" fmla="*/ 0 h 3267"/>
                    <a:gd name="T66" fmla="*/ 2 w 3117"/>
                    <a:gd name="T67" fmla="*/ 0 h 3267"/>
                    <a:gd name="T68" fmla="*/ 2 w 3117"/>
                    <a:gd name="T69" fmla="*/ 0 h 3267"/>
                    <a:gd name="T70" fmla="*/ 2 w 3117"/>
                    <a:gd name="T71" fmla="*/ 0 h 3267"/>
                    <a:gd name="T72" fmla="*/ 2 w 3117"/>
                    <a:gd name="T73" fmla="*/ 1 h 326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117"/>
                    <a:gd name="T112" fmla="*/ 0 h 3267"/>
                    <a:gd name="T113" fmla="*/ 3117 w 3117"/>
                    <a:gd name="T114" fmla="*/ 3267 h 326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117" h="3267">
                      <a:moveTo>
                        <a:pt x="3" y="3265"/>
                      </a:moveTo>
                      <a:lnTo>
                        <a:pt x="0" y="2139"/>
                      </a:lnTo>
                      <a:lnTo>
                        <a:pt x="4" y="2029"/>
                      </a:lnTo>
                      <a:lnTo>
                        <a:pt x="9" y="1917"/>
                      </a:lnTo>
                      <a:lnTo>
                        <a:pt x="22" y="1801"/>
                      </a:lnTo>
                      <a:lnTo>
                        <a:pt x="39" y="1692"/>
                      </a:lnTo>
                      <a:lnTo>
                        <a:pt x="48" y="1638"/>
                      </a:lnTo>
                      <a:lnTo>
                        <a:pt x="58" y="1578"/>
                      </a:lnTo>
                      <a:lnTo>
                        <a:pt x="70" y="1516"/>
                      </a:lnTo>
                      <a:lnTo>
                        <a:pt x="84" y="1462"/>
                      </a:lnTo>
                      <a:lnTo>
                        <a:pt x="97" y="1402"/>
                      </a:lnTo>
                      <a:lnTo>
                        <a:pt x="112" y="1351"/>
                      </a:lnTo>
                      <a:lnTo>
                        <a:pt x="148" y="1237"/>
                      </a:lnTo>
                      <a:lnTo>
                        <a:pt x="189" y="1125"/>
                      </a:lnTo>
                      <a:lnTo>
                        <a:pt x="214" y="1063"/>
                      </a:lnTo>
                      <a:lnTo>
                        <a:pt x="237" y="1014"/>
                      </a:lnTo>
                      <a:lnTo>
                        <a:pt x="264" y="954"/>
                      </a:lnTo>
                      <a:lnTo>
                        <a:pt x="291" y="898"/>
                      </a:lnTo>
                      <a:lnTo>
                        <a:pt x="354" y="786"/>
                      </a:lnTo>
                      <a:lnTo>
                        <a:pt x="385" y="735"/>
                      </a:lnTo>
                      <a:lnTo>
                        <a:pt x="424" y="675"/>
                      </a:lnTo>
                      <a:lnTo>
                        <a:pt x="462" y="621"/>
                      </a:lnTo>
                      <a:lnTo>
                        <a:pt x="508" y="561"/>
                      </a:lnTo>
                      <a:lnTo>
                        <a:pt x="555" y="504"/>
                      </a:lnTo>
                      <a:lnTo>
                        <a:pt x="607" y="447"/>
                      </a:lnTo>
                      <a:lnTo>
                        <a:pt x="660" y="390"/>
                      </a:lnTo>
                      <a:lnTo>
                        <a:pt x="723" y="334"/>
                      </a:lnTo>
                      <a:lnTo>
                        <a:pt x="790" y="276"/>
                      </a:lnTo>
                      <a:lnTo>
                        <a:pt x="864" y="222"/>
                      </a:lnTo>
                      <a:lnTo>
                        <a:pt x="972" y="157"/>
                      </a:lnTo>
                      <a:lnTo>
                        <a:pt x="1057" y="109"/>
                      </a:lnTo>
                      <a:lnTo>
                        <a:pt x="1171" y="64"/>
                      </a:lnTo>
                      <a:lnTo>
                        <a:pt x="1284" y="30"/>
                      </a:lnTo>
                      <a:lnTo>
                        <a:pt x="1393" y="7"/>
                      </a:lnTo>
                      <a:lnTo>
                        <a:pt x="1508" y="0"/>
                      </a:lnTo>
                      <a:lnTo>
                        <a:pt x="1615" y="0"/>
                      </a:lnTo>
                      <a:lnTo>
                        <a:pt x="1731" y="12"/>
                      </a:lnTo>
                      <a:lnTo>
                        <a:pt x="1842" y="33"/>
                      </a:lnTo>
                      <a:lnTo>
                        <a:pt x="1954" y="66"/>
                      </a:lnTo>
                      <a:lnTo>
                        <a:pt x="2067" y="117"/>
                      </a:lnTo>
                      <a:lnTo>
                        <a:pt x="2166" y="166"/>
                      </a:lnTo>
                      <a:lnTo>
                        <a:pt x="2250" y="220"/>
                      </a:lnTo>
                      <a:lnTo>
                        <a:pt x="2314" y="267"/>
                      </a:lnTo>
                      <a:lnTo>
                        <a:pt x="2389" y="333"/>
                      </a:lnTo>
                      <a:lnTo>
                        <a:pt x="2448" y="385"/>
                      </a:lnTo>
                      <a:lnTo>
                        <a:pt x="2511" y="447"/>
                      </a:lnTo>
                      <a:lnTo>
                        <a:pt x="2560" y="501"/>
                      </a:lnTo>
                      <a:lnTo>
                        <a:pt x="2608" y="561"/>
                      </a:lnTo>
                      <a:lnTo>
                        <a:pt x="2647" y="613"/>
                      </a:lnTo>
                      <a:lnTo>
                        <a:pt x="2692" y="673"/>
                      </a:lnTo>
                      <a:lnTo>
                        <a:pt x="2730" y="730"/>
                      </a:lnTo>
                      <a:lnTo>
                        <a:pt x="2763" y="786"/>
                      </a:lnTo>
                      <a:lnTo>
                        <a:pt x="2794" y="841"/>
                      </a:lnTo>
                      <a:lnTo>
                        <a:pt x="2826" y="900"/>
                      </a:lnTo>
                      <a:lnTo>
                        <a:pt x="2854" y="957"/>
                      </a:lnTo>
                      <a:lnTo>
                        <a:pt x="2880" y="1012"/>
                      </a:lnTo>
                      <a:lnTo>
                        <a:pt x="2907" y="1076"/>
                      </a:lnTo>
                      <a:lnTo>
                        <a:pt x="2928" y="1125"/>
                      </a:lnTo>
                      <a:lnTo>
                        <a:pt x="2949" y="1186"/>
                      </a:lnTo>
                      <a:lnTo>
                        <a:pt x="2970" y="1239"/>
                      </a:lnTo>
                      <a:lnTo>
                        <a:pt x="2986" y="1296"/>
                      </a:lnTo>
                      <a:lnTo>
                        <a:pt x="3003" y="1353"/>
                      </a:lnTo>
                      <a:lnTo>
                        <a:pt x="3021" y="1408"/>
                      </a:lnTo>
                      <a:lnTo>
                        <a:pt x="3034" y="1462"/>
                      </a:lnTo>
                      <a:lnTo>
                        <a:pt x="3048" y="1518"/>
                      </a:lnTo>
                      <a:lnTo>
                        <a:pt x="3058" y="1578"/>
                      </a:lnTo>
                      <a:lnTo>
                        <a:pt x="3067" y="1632"/>
                      </a:lnTo>
                      <a:lnTo>
                        <a:pt x="3078" y="1690"/>
                      </a:lnTo>
                      <a:lnTo>
                        <a:pt x="3087" y="1743"/>
                      </a:lnTo>
                      <a:lnTo>
                        <a:pt x="3094" y="1803"/>
                      </a:lnTo>
                      <a:lnTo>
                        <a:pt x="3106" y="1918"/>
                      </a:lnTo>
                      <a:lnTo>
                        <a:pt x="3109" y="2029"/>
                      </a:lnTo>
                      <a:lnTo>
                        <a:pt x="3115" y="2137"/>
                      </a:lnTo>
                      <a:lnTo>
                        <a:pt x="3117" y="3267"/>
                      </a:lnTo>
                    </a:path>
                  </a:pathLst>
                </a:custGeom>
                <a:grpFill/>
                <a:ln w="12700" cap="flat" cmpd="sng">
                  <a:solidFill>
                    <a:schemeClr val="tx1"/>
                  </a:solidFill>
                  <a:prstDash val="solid"/>
                  <a:round/>
                  <a:headEnd/>
                  <a:tailEnd/>
                </a:ln>
              </p:spPr>
              <p:txBody>
                <a:bodyPr wrap="none" anchor="ctr"/>
                <a:lstStyle/>
                <a:p>
                  <a:pPr eaLnBrk="1" hangingPunct="1"/>
                  <a:endParaRPr lang="en-US">
                    <a:solidFill>
                      <a:prstClr val="black"/>
                    </a:solidFill>
                    <a:latin typeface="Arial" charset="0"/>
                    <a:ea typeface="+mn-ea"/>
                    <a:cs typeface="+mn-cs"/>
                  </a:endParaRPr>
                </a:p>
              </p:txBody>
            </p:sp>
          </p:grpSp>
        </p:grpSp>
        <p:sp>
          <p:nvSpPr>
            <p:cNvPr id="499" name="Rectangle 498"/>
            <p:cNvSpPr/>
            <p:nvPr/>
          </p:nvSpPr>
          <p:spPr>
            <a:xfrm>
              <a:off x="1958900" y="3972966"/>
              <a:ext cx="458090" cy="221725"/>
            </a:xfrm>
            <a:prstGeom prst="rect">
              <a:avLst/>
            </a:prstGeom>
          </p:spPr>
          <p:txBody>
            <a:bodyPr wrap="none">
              <a:spAutoFit/>
            </a:bodyPr>
            <a:lstStyle/>
            <a:p>
              <a:pPr eaLnBrk="1" hangingPunct="1"/>
              <a:r>
                <a:rPr lang="en-US" sz="600" b="1" dirty="0">
                  <a:solidFill>
                    <a:prstClr val="black">
                      <a:lumMod val="75000"/>
                      <a:lumOff val="25000"/>
                    </a:prstClr>
                  </a:solidFill>
                  <a:latin typeface="Arial" charset="0"/>
                  <a:ea typeface="+mn-ea"/>
                  <a:cs typeface="+mn-cs"/>
                </a:rPr>
                <a:t>145 pax</a:t>
              </a:r>
            </a:p>
          </p:txBody>
        </p:sp>
      </p:grpSp>
      <p:grpSp>
        <p:nvGrpSpPr>
          <p:cNvPr id="1424" name="Group 1423"/>
          <p:cNvGrpSpPr/>
          <p:nvPr/>
        </p:nvGrpSpPr>
        <p:grpSpPr>
          <a:xfrm>
            <a:off x="6737060" y="1172115"/>
            <a:ext cx="991643" cy="585091"/>
            <a:chOff x="6277615" y="1253155"/>
            <a:chExt cx="742125" cy="518685"/>
          </a:xfrm>
        </p:grpSpPr>
        <p:grpSp>
          <p:nvGrpSpPr>
            <p:cNvPr id="3" name="Group 2"/>
            <p:cNvGrpSpPr/>
            <p:nvPr/>
          </p:nvGrpSpPr>
          <p:grpSpPr>
            <a:xfrm>
              <a:off x="6472052" y="1288366"/>
              <a:ext cx="547688" cy="483474"/>
              <a:chOff x="5314994" y="1440356"/>
              <a:chExt cx="547688" cy="483474"/>
            </a:xfrm>
          </p:grpSpPr>
          <p:grpSp>
            <p:nvGrpSpPr>
              <p:cNvPr id="409" name="Group 364"/>
              <p:cNvGrpSpPr>
                <a:grpSpLocks/>
              </p:cNvGrpSpPr>
              <p:nvPr/>
            </p:nvGrpSpPr>
            <p:grpSpPr bwMode="auto">
              <a:xfrm>
                <a:off x="5314994" y="1558705"/>
                <a:ext cx="547688" cy="365125"/>
                <a:chOff x="3195" y="3804"/>
                <a:chExt cx="345" cy="230"/>
              </a:xfrm>
              <a:noFill/>
            </p:grpSpPr>
            <p:sp>
              <p:nvSpPr>
                <p:cNvPr id="410" name="Rectangle 342"/>
                <p:cNvSpPr>
                  <a:spLocks noChangeArrowheads="1"/>
                </p:cNvSpPr>
                <p:nvPr/>
              </p:nvSpPr>
              <p:spPr bwMode="auto">
                <a:xfrm>
                  <a:off x="3195" y="3804"/>
                  <a:ext cx="345" cy="230"/>
                </a:xfrm>
                <a:prstGeom prst="rect">
                  <a:avLst/>
                </a:prstGeom>
                <a:grpFill/>
                <a:ln w="28575">
                  <a:solidFill>
                    <a:schemeClr val="tx1"/>
                  </a:solidFill>
                  <a:miter lim="800000"/>
                  <a:headEnd/>
                  <a:tailEnd/>
                </a:ln>
              </p:spPr>
              <p:txBody>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sp>
              <p:nvSpPr>
                <p:cNvPr id="411" name="Freeform 343"/>
                <p:cNvSpPr>
                  <a:spLocks noChangeAspect="1"/>
                </p:cNvSpPr>
                <p:nvPr/>
              </p:nvSpPr>
              <p:spPr bwMode="auto">
                <a:xfrm>
                  <a:off x="3469" y="3819"/>
                  <a:ext cx="59" cy="180"/>
                </a:xfrm>
                <a:custGeom>
                  <a:avLst/>
                  <a:gdLst>
                    <a:gd name="T0" fmla="*/ 56 w 56"/>
                    <a:gd name="T1" fmla="*/ 0 h 230"/>
                    <a:gd name="T2" fmla="*/ 0 w 56"/>
                    <a:gd name="T3" fmla="*/ 116 h 230"/>
                    <a:gd name="T4" fmla="*/ 56 w 56"/>
                    <a:gd name="T5" fmla="*/ 230 h 230"/>
                    <a:gd name="T6" fmla="*/ 0 60000 65536"/>
                    <a:gd name="T7" fmla="*/ 0 60000 65536"/>
                    <a:gd name="T8" fmla="*/ 0 60000 65536"/>
                    <a:gd name="T9" fmla="*/ 0 w 56"/>
                    <a:gd name="T10" fmla="*/ 0 h 230"/>
                    <a:gd name="T11" fmla="*/ 56 w 56"/>
                    <a:gd name="T12" fmla="*/ 230 h 230"/>
                  </a:gdLst>
                  <a:ahLst/>
                  <a:cxnLst>
                    <a:cxn ang="T6">
                      <a:pos x="T0" y="T1"/>
                    </a:cxn>
                    <a:cxn ang="T7">
                      <a:pos x="T2" y="T3"/>
                    </a:cxn>
                    <a:cxn ang="T8">
                      <a:pos x="T4" y="T5"/>
                    </a:cxn>
                  </a:cxnLst>
                  <a:rect l="T9" t="T10" r="T11" b="T12"/>
                  <a:pathLst>
                    <a:path w="56" h="230">
                      <a:moveTo>
                        <a:pt x="56" y="0"/>
                      </a:moveTo>
                      <a:lnTo>
                        <a:pt x="0" y="116"/>
                      </a:lnTo>
                      <a:lnTo>
                        <a:pt x="56" y="230"/>
                      </a:lnTo>
                    </a:path>
                  </a:pathLst>
                </a:custGeom>
                <a:grpFill/>
                <a:ln w="28575" cap="rnd" cmpd="sng">
                  <a:solidFill>
                    <a:srgbClr val="000000"/>
                  </a:solidFill>
                  <a:prstDash val="solid"/>
                  <a:round/>
                  <a:headEnd type="none" w="sm" len="sm"/>
                  <a:tailEnd type="none" w="sm" len="sm"/>
                </a:ln>
              </p:spPr>
              <p:txBody>
                <a:bodyPr wrap="square" lIns="0" tIns="0" rIns="0">
                  <a:spAutoFit/>
                </a:bodyPr>
                <a:lstStyle/>
                <a:p>
                  <a:pPr eaLnBrk="1" hangingPunct="1"/>
                  <a:endParaRPr lang="en-US">
                    <a:solidFill>
                      <a:prstClr val="black"/>
                    </a:solidFill>
                    <a:latin typeface="Arial" charset="0"/>
                    <a:ea typeface="+mn-ea"/>
                    <a:cs typeface="+mn-cs"/>
                  </a:endParaRPr>
                </a:p>
              </p:txBody>
            </p:sp>
            <p:sp>
              <p:nvSpPr>
                <p:cNvPr id="412" name="Line 344"/>
                <p:cNvSpPr>
                  <a:spLocks noChangeShapeType="1"/>
                </p:cNvSpPr>
                <p:nvPr/>
              </p:nvSpPr>
              <p:spPr bwMode="auto">
                <a:xfrm>
                  <a:off x="3197" y="3918"/>
                  <a:ext cx="289" cy="0"/>
                </a:xfrm>
                <a:prstGeom prst="line">
                  <a:avLst/>
                </a:prstGeom>
                <a:grpFill/>
                <a:ln w="19050">
                  <a:solidFill>
                    <a:schemeClr val="tx1"/>
                  </a:solidFill>
                  <a:round/>
                  <a:headEnd/>
                  <a:tailEnd/>
                </a:ln>
              </p:spPr>
              <p:txBody>
                <a:bodyPr wrap="none" anchor="ctr"/>
                <a:lstStyle/>
                <a:p>
                  <a:pPr eaLnBrk="1" hangingPunct="1"/>
                  <a:endParaRPr lang="en-US">
                    <a:solidFill>
                      <a:prstClr val="black"/>
                    </a:solidFill>
                    <a:latin typeface="Arial" charset="0"/>
                    <a:ea typeface="+mn-ea"/>
                    <a:cs typeface="+mn-cs"/>
                  </a:endParaRPr>
                </a:p>
              </p:txBody>
            </p:sp>
            <p:sp>
              <p:nvSpPr>
                <p:cNvPr id="413" name="Line 345"/>
                <p:cNvSpPr>
                  <a:spLocks noChangeShapeType="1"/>
                </p:cNvSpPr>
                <p:nvPr/>
              </p:nvSpPr>
              <p:spPr bwMode="auto">
                <a:xfrm flipV="1">
                  <a:off x="3369" y="3804"/>
                  <a:ext cx="0" cy="229"/>
                </a:xfrm>
                <a:prstGeom prst="line">
                  <a:avLst/>
                </a:prstGeom>
                <a:grpFill/>
                <a:ln w="19050">
                  <a:solidFill>
                    <a:schemeClr val="tx1"/>
                  </a:solidFill>
                  <a:round/>
                  <a:headEnd/>
                  <a:tailEnd/>
                </a:ln>
              </p:spPr>
              <p:txBody>
                <a:bodyPr wrap="none" anchor="ctr"/>
                <a:lstStyle/>
                <a:p>
                  <a:pPr eaLnBrk="1" hangingPunct="1"/>
                  <a:endParaRPr lang="en-US">
                    <a:solidFill>
                      <a:prstClr val="black"/>
                    </a:solidFill>
                    <a:latin typeface="Arial" charset="0"/>
                    <a:ea typeface="+mn-ea"/>
                    <a:cs typeface="+mn-cs"/>
                  </a:endParaRPr>
                </a:p>
              </p:txBody>
            </p:sp>
          </p:grpSp>
          <p:grpSp>
            <p:nvGrpSpPr>
              <p:cNvPr id="414" name="Group 485"/>
              <p:cNvGrpSpPr>
                <a:grpSpLocks/>
              </p:cNvGrpSpPr>
              <p:nvPr/>
            </p:nvGrpSpPr>
            <p:grpSpPr bwMode="auto">
              <a:xfrm>
                <a:off x="5529213" y="1440356"/>
                <a:ext cx="127000" cy="107950"/>
                <a:chOff x="1881" y="1479"/>
                <a:chExt cx="80" cy="68"/>
              </a:xfrm>
            </p:grpSpPr>
            <p:sp>
              <p:nvSpPr>
                <p:cNvPr id="415" name="Freeform 486"/>
                <p:cNvSpPr>
                  <a:spLocks/>
                </p:cNvSpPr>
                <p:nvPr/>
              </p:nvSpPr>
              <p:spPr bwMode="auto">
                <a:xfrm>
                  <a:off x="1881" y="1479"/>
                  <a:ext cx="80" cy="68"/>
                </a:xfrm>
                <a:custGeom>
                  <a:avLst/>
                  <a:gdLst>
                    <a:gd name="T0" fmla="*/ 0 w 177"/>
                    <a:gd name="T1" fmla="*/ 68 h 68"/>
                    <a:gd name="T2" fmla="*/ 0 w 177"/>
                    <a:gd name="T3" fmla="*/ 0 h 68"/>
                    <a:gd name="T4" fmla="*/ 36 w 177"/>
                    <a:gd name="T5" fmla="*/ 0 h 68"/>
                    <a:gd name="T6" fmla="*/ 36 w 177"/>
                    <a:gd name="T7" fmla="*/ 68 h 68"/>
                    <a:gd name="T8" fmla="*/ 0 60000 65536"/>
                    <a:gd name="T9" fmla="*/ 0 60000 65536"/>
                    <a:gd name="T10" fmla="*/ 0 60000 65536"/>
                    <a:gd name="T11" fmla="*/ 0 60000 65536"/>
                    <a:gd name="T12" fmla="*/ 0 w 177"/>
                    <a:gd name="T13" fmla="*/ 0 h 68"/>
                    <a:gd name="T14" fmla="*/ 177 w 177"/>
                    <a:gd name="T15" fmla="*/ 68 h 68"/>
                  </a:gdLst>
                  <a:ahLst/>
                  <a:cxnLst>
                    <a:cxn ang="T8">
                      <a:pos x="T0" y="T1"/>
                    </a:cxn>
                    <a:cxn ang="T9">
                      <a:pos x="T2" y="T3"/>
                    </a:cxn>
                    <a:cxn ang="T10">
                      <a:pos x="T4" y="T5"/>
                    </a:cxn>
                    <a:cxn ang="T11">
                      <a:pos x="T6" y="T7"/>
                    </a:cxn>
                  </a:cxnLst>
                  <a:rect l="T12" t="T13" r="T14" b="T15"/>
                  <a:pathLst>
                    <a:path w="177" h="68">
                      <a:moveTo>
                        <a:pt x="0" y="68"/>
                      </a:moveTo>
                      <a:lnTo>
                        <a:pt x="0" y="0"/>
                      </a:lnTo>
                      <a:lnTo>
                        <a:pt x="177" y="0"/>
                      </a:lnTo>
                      <a:lnTo>
                        <a:pt x="177" y="68"/>
                      </a:lnTo>
                    </a:path>
                  </a:pathLst>
                </a:custGeom>
                <a:noFill/>
                <a:ln w="12700" cap="flat" cmpd="sng">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endParaRPr lang="en-US">
                    <a:solidFill>
                      <a:prstClr val="black"/>
                    </a:solidFill>
                    <a:latin typeface="Arial" charset="0"/>
                    <a:ea typeface="+mn-ea"/>
                    <a:cs typeface="+mn-cs"/>
                  </a:endParaRPr>
                </a:p>
              </p:txBody>
            </p:sp>
            <p:grpSp>
              <p:nvGrpSpPr>
                <p:cNvPr id="416" name="Group 487"/>
                <p:cNvGrpSpPr>
                  <a:grpSpLocks/>
                </p:cNvGrpSpPr>
                <p:nvPr/>
              </p:nvGrpSpPr>
              <p:grpSpPr bwMode="auto">
                <a:xfrm>
                  <a:off x="1896" y="1491"/>
                  <a:ext cx="47" cy="47"/>
                  <a:chOff x="373" y="1246"/>
                  <a:chExt cx="36" cy="37"/>
                </a:xfrm>
              </p:grpSpPr>
              <p:sp>
                <p:nvSpPr>
                  <p:cNvPr id="417" name="Line 488"/>
                  <p:cNvSpPr>
                    <a:spLocks noChangeAspect="1" noChangeShapeType="1"/>
                  </p:cNvSpPr>
                  <p:nvPr/>
                </p:nvSpPr>
                <p:spPr bwMode="auto">
                  <a:xfrm flipH="1">
                    <a:off x="373" y="1246"/>
                    <a:ext cx="36" cy="37"/>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1" hangingPunct="1"/>
                    <a:endParaRPr lang="en-US">
                      <a:solidFill>
                        <a:prstClr val="black"/>
                      </a:solidFill>
                      <a:latin typeface="Arial" charset="0"/>
                      <a:ea typeface="+mn-ea"/>
                      <a:cs typeface="+mn-cs"/>
                    </a:endParaRPr>
                  </a:p>
                </p:txBody>
              </p:sp>
              <p:sp>
                <p:nvSpPr>
                  <p:cNvPr id="418" name="Line 489"/>
                  <p:cNvSpPr>
                    <a:spLocks noChangeAspect="1" noChangeShapeType="1"/>
                  </p:cNvSpPr>
                  <p:nvPr/>
                </p:nvSpPr>
                <p:spPr bwMode="auto">
                  <a:xfrm>
                    <a:off x="373" y="1246"/>
                    <a:ext cx="36" cy="37"/>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1" hangingPunct="1"/>
                    <a:endParaRPr lang="en-US">
                      <a:solidFill>
                        <a:prstClr val="black"/>
                      </a:solidFill>
                      <a:latin typeface="Arial" charset="0"/>
                      <a:ea typeface="+mn-ea"/>
                      <a:cs typeface="+mn-cs"/>
                    </a:endParaRPr>
                  </a:p>
                </p:txBody>
              </p:sp>
            </p:grpSp>
          </p:grpSp>
        </p:grpSp>
        <p:sp>
          <p:nvSpPr>
            <p:cNvPr id="500" name="Rectangle 499"/>
            <p:cNvSpPr/>
            <p:nvPr/>
          </p:nvSpPr>
          <p:spPr>
            <a:xfrm>
              <a:off x="6277615" y="1253155"/>
              <a:ext cx="350539" cy="163707"/>
            </a:xfrm>
            <a:prstGeom prst="rect">
              <a:avLst/>
            </a:prstGeom>
          </p:spPr>
          <p:txBody>
            <a:bodyPr wrap="none">
              <a:spAutoFit/>
            </a:bodyPr>
            <a:lstStyle/>
            <a:p>
              <a:pPr eaLnBrk="1" hangingPunct="1"/>
              <a:r>
                <a:rPr lang="en-US" sz="600" b="1" dirty="0">
                  <a:solidFill>
                    <a:prstClr val="black">
                      <a:lumMod val="75000"/>
                      <a:lumOff val="25000"/>
                    </a:prstClr>
                  </a:solidFill>
                  <a:latin typeface="Arial" charset="0"/>
                  <a:ea typeface="+mn-ea"/>
                  <a:cs typeface="+mn-cs"/>
                </a:rPr>
                <a:t>100 pax</a:t>
              </a:r>
            </a:p>
          </p:txBody>
        </p:sp>
      </p:grpSp>
      <p:grpSp>
        <p:nvGrpSpPr>
          <p:cNvPr id="1423" name="Group 1422"/>
          <p:cNvGrpSpPr/>
          <p:nvPr/>
        </p:nvGrpSpPr>
        <p:grpSpPr>
          <a:xfrm>
            <a:off x="6711674" y="2240550"/>
            <a:ext cx="944601" cy="591373"/>
            <a:chOff x="6312819" y="2845872"/>
            <a:chExt cx="706921" cy="524254"/>
          </a:xfrm>
        </p:grpSpPr>
        <p:grpSp>
          <p:nvGrpSpPr>
            <p:cNvPr id="48" name="Group 47"/>
            <p:cNvGrpSpPr/>
            <p:nvPr/>
          </p:nvGrpSpPr>
          <p:grpSpPr>
            <a:xfrm>
              <a:off x="6472052" y="2909704"/>
              <a:ext cx="547688" cy="460422"/>
              <a:chOff x="6265961" y="4412088"/>
              <a:chExt cx="547688" cy="460422"/>
            </a:xfrm>
          </p:grpSpPr>
          <p:grpSp>
            <p:nvGrpSpPr>
              <p:cNvPr id="726" name="Group 364"/>
              <p:cNvGrpSpPr>
                <a:grpSpLocks/>
              </p:cNvGrpSpPr>
              <p:nvPr/>
            </p:nvGrpSpPr>
            <p:grpSpPr bwMode="auto">
              <a:xfrm>
                <a:off x="6265961" y="4507385"/>
                <a:ext cx="547688" cy="365125"/>
                <a:chOff x="3195" y="3804"/>
                <a:chExt cx="345" cy="230"/>
              </a:xfrm>
              <a:noFill/>
            </p:grpSpPr>
            <p:sp>
              <p:nvSpPr>
                <p:cNvPr id="741" name="Rectangle 342"/>
                <p:cNvSpPr>
                  <a:spLocks noChangeArrowheads="1"/>
                </p:cNvSpPr>
                <p:nvPr/>
              </p:nvSpPr>
              <p:spPr bwMode="auto">
                <a:xfrm>
                  <a:off x="3195" y="3804"/>
                  <a:ext cx="345" cy="230"/>
                </a:xfrm>
                <a:prstGeom prst="rect">
                  <a:avLst/>
                </a:prstGeom>
                <a:grpFill/>
                <a:ln w="28575">
                  <a:solidFill>
                    <a:schemeClr val="tx1"/>
                  </a:solidFill>
                  <a:miter lim="800000"/>
                  <a:headEnd/>
                  <a:tailEnd/>
                </a:ln>
              </p:spPr>
              <p:txBody>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sp>
              <p:nvSpPr>
                <p:cNvPr id="742" name="Freeform 343"/>
                <p:cNvSpPr>
                  <a:spLocks noChangeAspect="1"/>
                </p:cNvSpPr>
                <p:nvPr/>
              </p:nvSpPr>
              <p:spPr bwMode="auto">
                <a:xfrm>
                  <a:off x="3475" y="3815"/>
                  <a:ext cx="57" cy="180"/>
                </a:xfrm>
                <a:custGeom>
                  <a:avLst/>
                  <a:gdLst>
                    <a:gd name="T0" fmla="*/ 56 w 56"/>
                    <a:gd name="T1" fmla="*/ 0 h 230"/>
                    <a:gd name="T2" fmla="*/ 0 w 56"/>
                    <a:gd name="T3" fmla="*/ 116 h 230"/>
                    <a:gd name="T4" fmla="*/ 56 w 56"/>
                    <a:gd name="T5" fmla="*/ 230 h 230"/>
                    <a:gd name="T6" fmla="*/ 0 60000 65536"/>
                    <a:gd name="T7" fmla="*/ 0 60000 65536"/>
                    <a:gd name="T8" fmla="*/ 0 60000 65536"/>
                    <a:gd name="T9" fmla="*/ 0 w 56"/>
                    <a:gd name="T10" fmla="*/ 0 h 230"/>
                    <a:gd name="T11" fmla="*/ 56 w 56"/>
                    <a:gd name="T12" fmla="*/ 230 h 230"/>
                  </a:gdLst>
                  <a:ahLst/>
                  <a:cxnLst>
                    <a:cxn ang="T6">
                      <a:pos x="T0" y="T1"/>
                    </a:cxn>
                    <a:cxn ang="T7">
                      <a:pos x="T2" y="T3"/>
                    </a:cxn>
                    <a:cxn ang="T8">
                      <a:pos x="T4" y="T5"/>
                    </a:cxn>
                  </a:cxnLst>
                  <a:rect l="T9" t="T10" r="T11" b="T12"/>
                  <a:pathLst>
                    <a:path w="56" h="230">
                      <a:moveTo>
                        <a:pt x="56" y="0"/>
                      </a:moveTo>
                      <a:lnTo>
                        <a:pt x="0" y="116"/>
                      </a:lnTo>
                      <a:lnTo>
                        <a:pt x="56" y="230"/>
                      </a:lnTo>
                    </a:path>
                  </a:pathLst>
                </a:custGeom>
                <a:grpFill/>
                <a:ln w="28575" cap="rnd" cmpd="sng">
                  <a:solidFill>
                    <a:srgbClr val="000000"/>
                  </a:solidFill>
                  <a:prstDash val="solid"/>
                  <a:round/>
                  <a:headEnd type="none" w="sm" len="sm"/>
                  <a:tailEnd type="none" w="sm" len="sm"/>
                </a:ln>
              </p:spPr>
              <p:txBody>
                <a:bodyPr wrap="square" lIns="0" tIns="0" rIns="0">
                  <a:spAutoFit/>
                </a:bodyPr>
                <a:lstStyle/>
                <a:p>
                  <a:pPr eaLnBrk="1" hangingPunct="1"/>
                  <a:endParaRPr lang="en-US">
                    <a:solidFill>
                      <a:prstClr val="black"/>
                    </a:solidFill>
                    <a:latin typeface="Arial" charset="0"/>
                    <a:ea typeface="+mn-ea"/>
                    <a:cs typeface="+mn-cs"/>
                  </a:endParaRPr>
                </a:p>
              </p:txBody>
            </p:sp>
            <p:sp>
              <p:nvSpPr>
                <p:cNvPr id="743" name="Line 344"/>
                <p:cNvSpPr>
                  <a:spLocks noChangeShapeType="1"/>
                </p:cNvSpPr>
                <p:nvPr/>
              </p:nvSpPr>
              <p:spPr bwMode="auto">
                <a:xfrm>
                  <a:off x="3197" y="3918"/>
                  <a:ext cx="289" cy="0"/>
                </a:xfrm>
                <a:prstGeom prst="line">
                  <a:avLst/>
                </a:prstGeom>
                <a:grpFill/>
                <a:ln w="19050">
                  <a:solidFill>
                    <a:schemeClr val="tx1"/>
                  </a:solidFill>
                  <a:round/>
                  <a:headEnd/>
                  <a:tailEnd/>
                </a:ln>
              </p:spPr>
              <p:txBody>
                <a:bodyPr wrap="none" anchor="ctr"/>
                <a:lstStyle/>
                <a:p>
                  <a:pPr eaLnBrk="1" hangingPunct="1"/>
                  <a:endParaRPr lang="en-US">
                    <a:solidFill>
                      <a:prstClr val="black"/>
                    </a:solidFill>
                    <a:latin typeface="Arial" charset="0"/>
                    <a:ea typeface="+mn-ea"/>
                    <a:cs typeface="+mn-cs"/>
                  </a:endParaRPr>
                </a:p>
              </p:txBody>
            </p:sp>
            <p:sp>
              <p:nvSpPr>
                <p:cNvPr id="744" name="Line 345"/>
                <p:cNvSpPr>
                  <a:spLocks noChangeShapeType="1"/>
                </p:cNvSpPr>
                <p:nvPr/>
              </p:nvSpPr>
              <p:spPr bwMode="auto">
                <a:xfrm flipV="1">
                  <a:off x="3369" y="3804"/>
                  <a:ext cx="0" cy="229"/>
                </a:xfrm>
                <a:prstGeom prst="line">
                  <a:avLst/>
                </a:prstGeom>
                <a:grpFill/>
                <a:ln w="19050">
                  <a:solidFill>
                    <a:schemeClr val="tx1"/>
                  </a:solidFill>
                  <a:round/>
                  <a:headEnd/>
                  <a:tailEnd/>
                </a:ln>
              </p:spPr>
              <p:txBody>
                <a:bodyPr wrap="none" anchor="ctr"/>
                <a:lstStyle/>
                <a:p>
                  <a:pPr eaLnBrk="1" hangingPunct="1"/>
                  <a:endParaRPr lang="en-US">
                    <a:solidFill>
                      <a:prstClr val="black"/>
                    </a:solidFill>
                    <a:latin typeface="Arial" charset="0"/>
                    <a:ea typeface="+mn-ea"/>
                    <a:cs typeface="+mn-cs"/>
                  </a:endParaRPr>
                </a:p>
              </p:txBody>
            </p:sp>
          </p:grpSp>
          <p:grpSp>
            <p:nvGrpSpPr>
              <p:cNvPr id="745" name="Group 357"/>
              <p:cNvGrpSpPr>
                <a:grpSpLocks noChangeAspect="1"/>
              </p:cNvGrpSpPr>
              <p:nvPr/>
            </p:nvGrpSpPr>
            <p:grpSpPr bwMode="auto">
              <a:xfrm>
                <a:off x="6516532" y="4412088"/>
                <a:ext cx="60325" cy="82550"/>
                <a:chOff x="3195" y="1627"/>
                <a:chExt cx="75" cy="104"/>
              </a:xfrm>
            </p:grpSpPr>
            <p:sp>
              <p:nvSpPr>
                <p:cNvPr id="746" name="Line 358"/>
                <p:cNvSpPr>
                  <a:spLocks noChangeAspect="1" noChangeShapeType="1"/>
                </p:cNvSpPr>
                <p:nvPr/>
              </p:nvSpPr>
              <p:spPr bwMode="auto">
                <a:xfrm>
                  <a:off x="3195" y="1627"/>
                  <a:ext cx="0" cy="104"/>
                </a:xfrm>
                <a:prstGeom prst="line">
                  <a:avLst/>
                </a:prstGeom>
                <a:noFill/>
                <a:ln w="2857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1" hangingPunct="1"/>
                  <a:endParaRPr lang="en-US">
                    <a:solidFill>
                      <a:prstClr val="black"/>
                    </a:solidFill>
                    <a:latin typeface="Arial" charset="0"/>
                    <a:ea typeface="+mn-ea"/>
                    <a:cs typeface="+mn-cs"/>
                  </a:endParaRPr>
                </a:p>
              </p:txBody>
            </p:sp>
            <p:sp>
              <p:nvSpPr>
                <p:cNvPr id="747" name="Line 359"/>
                <p:cNvSpPr>
                  <a:spLocks noChangeAspect="1" noChangeShapeType="1"/>
                </p:cNvSpPr>
                <p:nvPr/>
              </p:nvSpPr>
              <p:spPr bwMode="auto">
                <a:xfrm>
                  <a:off x="3270" y="1627"/>
                  <a:ext cx="0" cy="104"/>
                </a:xfrm>
                <a:prstGeom prst="line">
                  <a:avLst/>
                </a:prstGeom>
                <a:noFill/>
                <a:ln w="2857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1" hangingPunct="1"/>
                  <a:endParaRPr lang="en-US">
                    <a:solidFill>
                      <a:prstClr val="black"/>
                    </a:solidFill>
                    <a:latin typeface="Arial" charset="0"/>
                    <a:ea typeface="+mn-ea"/>
                    <a:cs typeface="+mn-cs"/>
                  </a:endParaRPr>
                </a:p>
              </p:txBody>
            </p:sp>
          </p:grpSp>
        </p:grpSp>
        <p:sp>
          <p:nvSpPr>
            <p:cNvPr id="501" name="Rectangle 500"/>
            <p:cNvSpPr/>
            <p:nvPr/>
          </p:nvSpPr>
          <p:spPr>
            <a:xfrm>
              <a:off x="6312819" y="2845872"/>
              <a:ext cx="318149" cy="163707"/>
            </a:xfrm>
            <a:prstGeom prst="rect">
              <a:avLst/>
            </a:prstGeom>
          </p:spPr>
          <p:txBody>
            <a:bodyPr wrap="none">
              <a:spAutoFit/>
            </a:bodyPr>
            <a:lstStyle/>
            <a:p>
              <a:pPr eaLnBrk="1" hangingPunct="1"/>
              <a:r>
                <a:rPr lang="en-US" sz="600" b="1" dirty="0">
                  <a:solidFill>
                    <a:prstClr val="black">
                      <a:lumMod val="75000"/>
                      <a:lumOff val="25000"/>
                    </a:prstClr>
                  </a:solidFill>
                  <a:latin typeface="Arial" charset="0"/>
                  <a:ea typeface="+mn-ea"/>
                  <a:cs typeface="+mn-cs"/>
                </a:rPr>
                <a:t>77 pax</a:t>
              </a:r>
            </a:p>
          </p:txBody>
        </p:sp>
      </p:grpSp>
      <p:grpSp>
        <p:nvGrpSpPr>
          <p:cNvPr id="1422" name="Group 1421"/>
          <p:cNvGrpSpPr/>
          <p:nvPr/>
        </p:nvGrpSpPr>
        <p:grpSpPr>
          <a:xfrm>
            <a:off x="6745169" y="1703184"/>
            <a:ext cx="961037" cy="568191"/>
            <a:chOff x="6314232" y="1804519"/>
            <a:chExt cx="719220" cy="503700"/>
          </a:xfrm>
        </p:grpSpPr>
        <p:grpSp>
          <p:nvGrpSpPr>
            <p:cNvPr id="45" name="Group 44"/>
            <p:cNvGrpSpPr/>
            <p:nvPr/>
          </p:nvGrpSpPr>
          <p:grpSpPr>
            <a:xfrm>
              <a:off x="6419690" y="1858114"/>
              <a:ext cx="613762" cy="450105"/>
              <a:chOff x="6905737" y="2138926"/>
              <a:chExt cx="613762" cy="450105"/>
            </a:xfrm>
          </p:grpSpPr>
          <p:grpSp>
            <p:nvGrpSpPr>
              <p:cNvPr id="44" name="Group 43"/>
              <p:cNvGrpSpPr/>
              <p:nvPr/>
            </p:nvGrpSpPr>
            <p:grpSpPr>
              <a:xfrm>
                <a:off x="6970694" y="2189383"/>
                <a:ext cx="548805" cy="399648"/>
                <a:chOff x="5966389" y="4292138"/>
                <a:chExt cx="548805" cy="399648"/>
              </a:xfrm>
            </p:grpSpPr>
            <p:grpSp>
              <p:nvGrpSpPr>
                <p:cNvPr id="680" name="Group 206"/>
                <p:cNvGrpSpPr>
                  <a:grpSpLocks/>
                </p:cNvGrpSpPr>
                <p:nvPr/>
              </p:nvGrpSpPr>
              <p:grpSpPr bwMode="auto">
                <a:xfrm>
                  <a:off x="5967506" y="4326661"/>
                  <a:ext cx="547688" cy="365125"/>
                  <a:chOff x="2258" y="1804"/>
                  <a:chExt cx="345" cy="230"/>
                </a:xfrm>
                <a:noFill/>
              </p:grpSpPr>
              <p:grpSp>
                <p:nvGrpSpPr>
                  <p:cNvPr id="681" name="Group 207"/>
                  <p:cNvGrpSpPr>
                    <a:grpSpLocks/>
                  </p:cNvGrpSpPr>
                  <p:nvPr/>
                </p:nvGrpSpPr>
                <p:grpSpPr bwMode="auto">
                  <a:xfrm>
                    <a:off x="2258" y="1804"/>
                    <a:ext cx="345" cy="230"/>
                    <a:chOff x="2258" y="1804"/>
                    <a:chExt cx="345" cy="230"/>
                  </a:xfrm>
                  <a:grpFill/>
                </p:grpSpPr>
                <p:sp>
                  <p:nvSpPr>
                    <p:cNvPr id="685" name="Rectangle 208"/>
                    <p:cNvSpPr>
                      <a:spLocks noChangeArrowheads="1"/>
                    </p:cNvSpPr>
                    <p:nvPr/>
                  </p:nvSpPr>
                  <p:spPr bwMode="auto">
                    <a:xfrm>
                      <a:off x="2258" y="1804"/>
                      <a:ext cx="345" cy="230"/>
                    </a:xfrm>
                    <a:prstGeom prst="rect">
                      <a:avLst/>
                    </a:prstGeom>
                    <a:grpFill/>
                    <a:ln w="28575">
                      <a:solidFill>
                        <a:schemeClr val="tx1"/>
                      </a:solidFill>
                      <a:miter lim="800000"/>
                      <a:headEnd/>
                      <a:tailEnd/>
                    </a:ln>
                  </p:spPr>
                  <p:txBody>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sp>
                  <p:nvSpPr>
                    <p:cNvPr id="686" name="Line 209"/>
                    <p:cNvSpPr>
                      <a:spLocks noChangeShapeType="1"/>
                    </p:cNvSpPr>
                    <p:nvPr/>
                  </p:nvSpPr>
                  <p:spPr bwMode="auto">
                    <a:xfrm>
                      <a:off x="2258" y="1919"/>
                      <a:ext cx="345" cy="0"/>
                    </a:xfrm>
                    <a:prstGeom prst="line">
                      <a:avLst/>
                    </a:prstGeom>
                    <a:grpFill/>
                    <a:ln w="19050">
                      <a:solidFill>
                        <a:schemeClr val="tx1"/>
                      </a:solidFill>
                      <a:round/>
                      <a:headEnd/>
                      <a:tailEnd/>
                    </a:ln>
                  </p:spPr>
                  <p:txBody>
                    <a:bodyPr wrap="none" anchor="ctr"/>
                    <a:lstStyle/>
                    <a:p>
                      <a:pPr eaLnBrk="1" hangingPunct="1"/>
                      <a:endParaRPr lang="en-US">
                        <a:solidFill>
                          <a:prstClr val="black"/>
                        </a:solidFill>
                        <a:latin typeface="Arial" charset="0"/>
                        <a:ea typeface="+mn-ea"/>
                        <a:cs typeface="+mn-cs"/>
                      </a:endParaRPr>
                    </a:p>
                  </p:txBody>
                </p:sp>
                <p:sp>
                  <p:nvSpPr>
                    <p:cNvPr id="687" name="Line 210"/>
                    <p:cNvSpPr>
                      <a:spLocks noChangeShapeType="1"/>
                    </p:cNvSpPr>
                    <p:nvPr/>
                  </p:nvSpPr>
                  <p:spPr bwMode="auto">
                    <a:xfrm flipV="1">
                      <a:off x="2431" y="1804"/>
                      <a:ext cx="0" cy="229"/>
                    </a:xfrm>
                    <a:prstGeom prst="line">
                      <a:avLst/>
                    </a:prstGeom>
                    <a:grpFill/>
                    <a:ln w="19050">
                      <a:solidFill>
                        <a:schemeClr val="tx1"/>
                      </a:solidFill>
                      <a:round/>
                      <a:headEnd/>
                      <a:tailEnd/>
                    </a:ln>
                  </p:spPr>
                  <p:txBody>
                    <a:bodyPr wrap="none" anchor="ctr"/>
                    <a:lstStyle/>
                    <a:p>
                      <a:pPr eaLnBrk="1" hangingPunct="1"/>
                      <a:endParaRPr lang="en-US">
                        <a:solidFill>
                          <a:prstClr val="black"/>
                        </a:solidFill>
                        <a:latin typeface="Arial" charset="0"/>
                        <a:ea typeface="+mn-ea"/>
                        <a:cs typeface="+mn-cs"/>
                      </a:endParaRPr>
                    </a:p>
                  </p:txBody>
                </p:sp>
              </p:grpSp>
              <p:grpSp>
                <p:nvGrpSpPr>
                  <p:cNvPr id="682" name="Group 211"/>
                  <p:cNvGrpSpPr>
                    <a:grpSpLocks/>
                  </p:cNvGrpSpPr>
                  <p:nvPr/>
                </p:nvGrpSpPr>
                <p:grpSpPr bwMode="auto">
                  <a:xfrm>
                    <a:off x="2363" y="1876"/>
                    <a:ext cx="140" cy="87"/>
                    <a:chOff x="2331" y="3860"/>
                    <a:chExt cx="140" cy="87"/>
                  </a:xfrm>
                  <a:grpFill/>
                </p:grpSpPr>
                <p:sp>
                  <p:nvSpPr>
                    <p:cNvPr id="683" name="Line 212"/>
                    <p:cNvSpPr>
                      <a:spLocks noChangeShapeType="1"/>
                    </p:cNvSpPr>
                    <p:nvPr/>
                  </p:nvSpPr>
                  <p:spPr bwMode="auto">
                    <a:xfrm>
                      <a:off x="2331" y="3861"/>
                      <a:ext cx="0" cy="86"/>
                    </a:xfrm>
                    <a:prstGeom prst="line">
                      <a:avLst/>
                    </a:prstGeom>
                    <a:grpFill/>
                    <a:ln w="19050">
                      <a:solidFill>
                        <a:schemeClr val="tx1"/>
                      </a:solidFill>
                      <a:round/>
                      <a:headEnd/>
                      <a:tailEnd/>
                    </a:ln>
                  </p:spPr>
                  <p:txBody>
                    <a:bodyPr wrap="none" anchor="ctr"/>
                    <a:lstStyle/>
                    <a:p>
                      <a:pPr eaLnBrk="1" hangingPunct="1"/>
                      <a:endParaRPr lang="en-US">
                        <a:solidFill>
                          <a:prstClr val="black"/>
                        </a:solidFill>
                        <a:latin typeface="Arial" charset="0"/>
                        <a:ea typeface="+mn-ea"/>
                        <a:cs typeface="+mn-cs"/>
                      </a:endParaRPr>
                    </a:p>
                  </p:txBody>
                </p:sp>
                <p:sp>
                  <p:nvSpPr>
                    <p:cNvPr id="684" name="Line 213"/>
                    <p:cNvSpPr>
                      <a:spLocks noChangeShapeType="1"/>
                    </p:cNvSpPr>
                    <p:nvPr/>
                  </p:nvSpPr>
                  <p:spPr bwMode="auto">
                    <a:xfrm>
                      <a:off x="2471" y="3860"/>
                      <a:ext cx="0" cy="86"/>
                    </a:xfrm>
                    <a:prstGeom prst="line">
                      <a:avLst/>
                    </a:prstGeom>
                    <a:grpFill/>
                    <a:ln w="19050">
                      <a:solidFill>
                        <a:schemeClr val="tx1"/>
                      </a:solidFill>
                      <a:round/>
                      <a:headEnd/>
                      <a:tailEnd/>
                    </a:ln>
                  </p:spPr>
                  <p:txBody>
                    <a:bodyPr wrap="none" anchor="ctr"/>
                    <a:lstStyle/>
                    <a:p>
                      <a:pPr eaLnBrk="1" hangingPunct="1"/>
                      <a:endParaRPr lang="en-US">
                        <a:solidFill>
                          <a:prstClr val="black"/>
                        </a:solidFill>
                        <a:latin typeface="Arial" charset="0"/>
                        <a:ea typeface="+mn-ea"/>
                        <a:cs typeface="+mn-cs"/>
                      </a:endParaRPr>
                    </a:p>
                  </p:txBody>
                </p:sp>
              </p:grpSp>
            </p:grpSp>
            <p:sp>
              <p:nvSpPr>
                <p:cNvPr id="688" name="Text Box 175"/>
                <p:cNvSpPr txBox="1">
                  <a:spLocks noChangeArrowheads="1"/>
                </p:cNvSpPr>
                <p:nvPr/>
              </p:nvSpPr>
              <p:spPr bwMode="auto">
                <a:xfrm>
                  <a:off x="5966389" y="4292138"/>
                  <a:ext cx="285758" cy="153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pPr algn="ctr">
                    <a:spcBef>
                      <a:spcPct val="0"/>
                    </a:spcBef>
                    <a:buSzTx/>
                  </a:pPr>
                  <a:r>
                    <a:rPr lang="en-US" altLang="en-US" sz="525" dirty="0">
                      <a:solidFill>
                        <a:prstClr val="black"/>
                      </a:solidFill>
                      <a:latin typeface="Arial Narrow" panose="020B0606020202030204" pitchFamily="34" charset="0"/>
                      <a:ea typeface="+mn-ea"/>
                      <a:cs typeface="+mn-cs"/>
                    </a:rPr>
                    <a:t>EMEDS</a:t>
                  </a:r>
                </a:p>
              </p:txBody>
            </p:sp>
          </p:grpSp>
          <p:sp>
            <p:nvSpPr>
              <p:cNvPr id="689" name="Text Box 175"/>
              <p:cNvSpPr txBox="1">
                <a:spLocks noChangeArrowheads="1"/>
              </p:cNvSpPr>
              <p:nvPr/>
            </p:nvSpPr>
            <p:spPr bwMode="auto">
              <a:xfrm>
                <a:off x="6905737" y="2430518"/>
                <a:ext cx="207780" cy="153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pPr>
                  <a:spcBef>
                    <a:spcPct val="0"/>
                  </a:spcBef>
                  <a:buSzTx/>
                </a:pPr>
                <a:r>
                  <a:rPr lang="en-US" altLang="en-US" sz="525" dirty="0">
                    <a:solidFill>
                      <a:prstClr val="black"/>
                    </a:solidFill>
                    <a:latin typeface="Arial Narrow" panose="020B0606020202030204" pitchFamily="34" charset="0"/>
                    <a:ea typeface="+mn-ea"/>
                    <a:cs typeface="+mn-cs"/>
                  </a:rPr>
                  <a:t>+25</a:t>
                </a:r>
              </a:p>
            </p:txBody>
          </p:sp>
          <p:grpSp>
            <p:nvGrpSpPr>
              <p:cNvPr id="690" name="Group 419"/>
              <p:cNvGrpSpPr>
                <a:grpSpLocks/>
              </p:cNvGrpSpPr>
              <p:nvPr/>
            </p:nvGrpSpPr>
            <p:grpSpPr bwMode="auto">
              <a:xfrm>
                <a:off x="7193838" y="2138926"/>
                <a:ext cx="112713" cy="84137"/>
                <a:chOff x="340" y="1392"/>
                <a:chExt cx="71" cy="53"/>
              </a:xfrm>
            </p:grpSpPr>
            <p:sp>
              <p:nvSpPr>
                <p:cNvPr id="691" name="Line 420"/>
                <p:cNvSpPr>
                  <a:spLocks noChangeAspect="1" noChangeShapeType="1"/>
                </p:cNvSpPr>
                <p:nvPr/>
              </p:nvSpPr>
              <p:spPr bwMode="auto">
                <a:xfrm>
                  <a:off x="340" y="1392"/>
                  <a:ext cx="0" cy="52"/>
                </a:xfrm>
                <a:prstGeom prst="line">
                  <a:avLst/>
                </a:prstGeom>
                <a:noFill/>
                <a:ln w="2857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1" hangingPunct="1"/>
                  <a:endParaRPr lang="en-US">
                    <a:solidFill>
                      <a:prstClr val="black"/>
                    </a:solidFill>
                    <a:latin typeface="Arial" charset="0"/>
                    <a:ea typeface="+mn-ea"/>
                    <a:cs typeface="+mn-cs"/>
                  </a:endParaRPr>
                </a:p>
              </p:txBody>
            </p:sp>
            <p:sp>
              <p:nvSpPr>
                <p:cNvPr id="692" name="Line 421"/>
                <p:cNvSpPr>
                  <a:spLocks noChangeAspect="1" noChangeShapeType="1"/>
                </p:cNvSpPr>
                <p:nvPr/>
              </p:nvSpPr>
              <p:spPr bwMode="auto">
                <a:xfrm>
                  <a:off x="411" y="1392"/>
                  <a:ext cx="0" cy="53"/>
                </a:xfrm>
                <a:prstGeom prst="line">
                  <a:avLst/>
                </a:prstGeom>
                <a:noFill/>
                <a:ln w="2857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1" hangingPunct="1"/>
                  <a:endParaRPr lang="en-US">
                    <a:solidFill>
                      <a:prstClr val="black"/>
                    </a:solidFill>
                    <a:latin typeface="Arial" charset="0"/>
                    <a:ea typeface="+mn-ea"/>
                    <a:cs typeface="+mn-cs"/>
                  </a:endParaRPr>
                </a:p>
              </p:txBody>
            </p:sp>
            <p:sp>
              <p:nvSpPr>
                <p:cNvPr id="693" name="Line 422"/>
                <p:cNvSpPr>
                  <a:spLocks noChangeAspect="1" noChangeShapeType="1"/>
                </p:cNvSpPr>
                <p:nvPr/>
              </p:nvSpPr>
              <p:spPr bwMode="auto">
                <a:xfrm>
                  <a:off x="376" y="1392"/>
                  <a:ext cx="0" cy="52"/>
                </a:xfrm>
                <a:prstGeom prst="line">
                  <a:avLst/>
                </a:prstGeom>
                <a:noFill/>
                <a:ln w="2857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1" hangingPunct="1"/>
                  <a:endParaRPr lang="en-US">
                    <a:solidFill>
                      <a:prstClr val="black"/>
                    </a:solidFill>
                    <a:latin typeface="Arial" charset="0"/>
                    <a:ea typeface="+mn-ea"/>
                    <a:cs typeface="+mn-cs"/>
                  </a:endParaRPr>
                </a:p>
              </p:txBody>
            </p:sp>
          </p:grpSp>
        </p:grpSp>
        <p:sp>
          <p:nvSpPr>
            <p:cNvPr id="503" name="Rectangle 502"/>
            <p:cNvSpPr/>
            <p:nvPr/>
          </p:nvSpPr>
          <p:spPr>
            <a:xfrm>
              <a:off x="6314232" y="1804519"/>
              <a:ext cx="318148" cy="163706"/>
            </a:xfrm>
            <a:prstGeom prst="rect">
              <a:avLst/>
            </a:prstGeom>
          </p:spPr>
          <p:txBody>
            <a:bodyPr wrap="none">
              <a:spAutoFit/>
            </a:bodyPr>
            <a:lstStyle/>
            <a:p>
              <a:pPr eaLnBrk="1" hangingPunct="1"/>
              <a:r>
                <a:rPr lang="en-US" sz="600" b="1" dirty="0">
                  <a:solidFill>
                    <a:prstClr val="black">
                      <a:lumMod val="75000"/>
                      <a:lumOff val="25000"/>
                    </a:prstClr>
                  </a:solidFill>
                  <a:latin typeface="Arial" charset="0"/>
                  <a:ea typeface="+mn-ea"/>
                  <a:cs typeface="+mn-cs"/>
                </a:rPr>
                <a:t>89 pax</a:t>
              </a:r>
            </a:p>
          </p:txBody>
        </p:sp>
      </p:grpSp>
      <p:grpSp>
        <p:nvGrpSpPr>
          <p:cNvPr id="1420" name="Group 1419"/>
          <p:cNvGrpSpPr/>
          <p:nvPr/>
        </p:nvGrpSpPr>
        <p:grpSpPr>
          <a:xfrm>
            <a:off x="6714648" y="3388742"/>
            <a:ext cx="941627" cy="546033"/>
            <a:chOff x="6320462" y="3892346"/>
            <a:chExt cx="699272" cy="543990"/>
          </a:xfrm>
        </p:grpSpPr>
        <p:grpSp>
          <p:nvGrpSpPr>
            <p:cNvPr id="34" name="Group 33"/>
            <p:cNvGrpSpPr/>
            <p:nvPr/>
          </p:nvGrpSpPr>
          <p:grpSpPr>
            <a:xfrm>
              <a:off x="6472047" y="3962277"/>
              <a:ext cx="547687" cy="474059"/>
              <a:chOff x="6735567" y="4069770"/>
              <a:chExt cx="547687" cy="474059"/>
            </a:xfrm>
          </p:grpSpPr>
          <p:grpSp>
            <p:nvGrpSpPr>
              <p:cNvPr id="748" name="Group 236"/>
              <p:cNvGrpSpPr>
                <a:grpSpLocks/>
              </p:cNvGrpSpPr>
              <p:nvPr/>
            </p:nvGrpSpPr>
            <p:grpSpPr bwMode="auto">
              <a:xfrm>
                <a:off x="6735567" y="4178704"/>
                <a:ext cx="547687" cy="365125"/>
                <a:chOff x="2447" y="1681"/>
                <a:chExt cx="345" cy="230"/>
              </a:xfrm>
              <a:noFill/>
            </p:grpSpPr>
            <p:grpSp>
              <p:nvGrpSpPr>
                <p:cNvPr id="749" name="Group 237"/>
                <p:cNvGrpSpPr>
                  <a:grpSpLocks/>
                </p:cNvGrpSpPr>
                <p:nvPr/>
              </p:nvGrpSpPr>
              <p:grpSpPr bwMode="auto">
                <a:xfrm>
                  <a:off x="2447" y="1681"/>
                  <a:ext cx="345" cy="230"/>
                  <a:chOff x="2258" y="1804"/>
                  <a:chExt cx="345" cy="230"/>
                </a:xfrm>
                <a:grpFill/>
              </p:grpSpPr>
              <p:sp>
                <p:nvSpPr>
                  <p:cNvPr id="751" name="Rectangle 238"/>
                  <p:cNvSpPr>
                    <a:spLocks noChangeArrowheads="1"/>
                  </p:cNvSpPr>
                  <p:nvPr/>
                </p:nvSpPr>
                <p:spPr bwMode="auto">
                  <a:xfrm>
                    <a:off x="2258" y="1804"/>
                    <a:ext cx="345" cy="230"/>
                  </a:xfrm>
                  <a:prstGeom prst="rect">
                    <a:avLst/>
                  </a:prstGeom>
                  <a:grpFill/>
                  <a:ln w="28575">
                    <a:solidFill>
                      <a:schemeClr val="tx1"/>
                    </a:solidFill>
                    <a:miter lim="800000"/>
                    <a:headEnd/>
                    <a:tailEnd/>
                  </a:ln>
                </p:spPr>
                <p:txBody>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sp>
                <p:nvSpPr>
                  <p:cNvPr id="752" name="Line 239"/>
                  <p:cNvSpPr>
                    <a:spLocks noChangeShapeType="1"/>
                  </p:cNvSpPr>
                  <p:nvPr/>
                </p:nvSpPr>
                <p:spPr bwMode="auto">
                  <a:xfrm>
                    <a:off x="2258" y="1919"/>
                    <a:ext cx="345" cy="0"/>
                  </a:xfrm>
                  <a:prstGeom prst="line">
                    <a:avLst/>
                  </a:prstGeom>
                  <a:grpFill/>
                  <a:ln w="19050">
                    <a:solidFill>
                      <a:schemeClr val="tx1"/>
                    </a:solidFill>
                    <a:round/>
                    <a:headEnd/>
                    <a:tailEnd/>
                  </a:ln>
                </p:spPr>
                <p:txBody>
                  <a:bodyPr wrap="none" anchor="ctr"/>
                  <a:lstStyle/>
                  <a:p>
                    <a:pPr eaLnBrk="1" hangingPunct="1"/>
                    <a:endParaRPr lang="en-US">
                      <a:solidFill>
                        <a:prstClr val="black"/>
                      </a:solidFill>
                      <a:latin typeface="Arial" charset="0"/>
                      <a:ea typeface="+mn-ea"/>
                      <a:cs typeface="+mn-cs"/>
                    </a:endParaRPr>
                  </a:p>
                </p:txBody>
              </p:sp>
              <p:sp>
                <p:nvSpPr>
                  <p:cNvPr id="753" name="Line 240"/>
                  <p:cNvSpPr>
                    <a:spLocks noChangeShapeType="1"/>
                  </p:cNvSpPr>
                  <p:nvPr/>
                </p:nvSpPr>
                <p:spPr bwMode="auto">
                  <a:xfrm flipV="1">
                    <a:off x="2431" y="1804"/>
                    <a:ext cx="0" cy="229"/>
                  </a:xfrm>
                  <a:prstGeom prst="line">
                    <a:avLst/>
                  </a:prstGeom>
                  <a:grpFill/>
                  <a:ln w="19050">
                    <a:solidFill>
                      <a:schemeClr val="tx1"/>
                    </a:solidFill>
                    <a:round/>
                    <a:headEnd/>
                    <a:tailEnd/>
                  </a:ln>
                </p:spPr>
                <p:txBody>
                  <a:bodyPr wrap="none" anchor="ctr"/>
                  <a:lstStyle/>
                  <a:p>
                    <a:pPr eaLnBrk="1" hangingPunct="1"/>
                    <a:endParaRPr lang="en-US">
                      <a:solidFill>
                        <a:prstClr val="black"/>
                      </a:solidFill>
                      <a:latin typeface="Arial" charset="0"/>
                      <a:ea typeface="+mn-ea"/>
                      <a:cs typeface="+mn-cs"/>
                    </a:endParaRPr>
                  </a:p>
                </p:txBody>
              </p:sp>
            </p:grpSp>
            <p:sp>
              <p:nvSpPr>
                <p:cNvPr id="750" name="Text Box 241"/>
                <p:cNvSpPr txBox="1">
                  <a:spLocks noChangeArrowheads="1"/>
                </p:cNvSpPr>
                <p:nvPr/>
              </p:nvSpPr>
              <p:spPr bwMode="auto">
                <a:xfrm>
                  <a:off x="2674" y="1818"/>
                  <a:ext cx="61" cy="65"/>
                </a:xfrm>
                <a:prstGeom prst="rect">
                  <a:avLst/>
                </a:prstGeom>
                <a:grp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nchorCtr="1">
                  <a:spAutoFit/>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pPr algn="ctr">
                    <a:spcBef>
                      <a:spcPct val="0"/>
                    </a:spcBef>
                    <a:buSzTx/>
                  </a:pPr>
                  <a:r>
                    <a:rPr lang="en-US" altLang="en-US" sz="675" b="1" dirty="0">
                      <a:solidFill>
                        <a:prstClr val="black"/>
                      </a:solidFill>
                      <a:ea typeface="+mn-ea"/>
                      <a:cs typeface="+mn-cs"/>
                    </a:rPr>
                    <a:t>PM</a:t>
                  </a:r>
                </a:p>
              </p:txBody>
            </p:sp>
          </p:grpSp>
          <p:grpSp>
            <p:nvGrpSpPr>
              <p:cNvPr id="479" name="Group 361"/>
              <p:cNvGrpSpPr>
                <a:grpSpLocks/>
              </p:cNvGrpSpPr>
              <p:nvPr/>
            </p:nvGrpSpPr>
            <p:grpSpPr bwMode="auto">
              <a:xfrm>
                <a:off x="6873585" y="4069770"/>
                <a:ext cx="279400" cy="73025"/>
                <a:chOff x="4187" y="1420"/>
                <a:chExt cx="176" cy="46"/>
              </a:xfrm>
            </p:grpSpPr>
            <p:sp>
              <p:nvSpPr>
                <p:cNvPr id="480" name="Oval 362"/>
                <p:cNvSpPr>
                  <a:spLocks noChangeAspect="1" noChangeArrowheads="1"/>
                </p:cNvSpPr>
                <p:nvPr/>
              </p:nvSpPr>
              <p:spPr bwMode="auto">
                <a:xfrm>
                  <a:off x="4324" y="1420"/>
                  <a:ext cx="39" cy="45"/>
                </a:xfrm>
                <a:prstGeom prst="ellipse">
                  <a:avLst/>
                </a:prstGeom>
                <a:solidFill>
                  <a:srgbClr val="000000"/>
                </a:solidFill>
                <a:ln w="28575">
                  <a:solidFill>
                    <a:srgbClr val="000000"/>
                  </a:solidFill>
                  <a:round/>
                  <a:headEnd/>
                  <a:tailEnd/>
                </a:ln>
              </p:spPr>
              <p:txBody>
                <a:bodyPr wrap="none" anchor="ct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sp>
              <p:nvSpPr>
                <p:cNvPr id="481" name="Oval 363"/>
                <p:cNvSpPr>
                  <a:spLocks noChangeAspect="1" noChangeArrowheads="1"/>
                </p:cNvSpPr>
                <p:nvPr/>
              </p:nvSpPr>
              <p:spPr bwMode="auto">
                <a:xfrm>
                  <a:off x="4255" y="1421"/>
                  <a:ext cx="39" cy="45"/>
                </a:xfrm>
                <a:prstGeom prst="ellipse">
                  <a:avLst/>
                </a:prstGeom>
                <a:solidFill>
                  <a:srgbClr val="000000"/>
                </a:solidFill>
                <a:ln w="28575">
                  <a:solidFill>
                    <a:srgbClr val="000000"/>
                  </a:solidFill>
                  <a:round/>
                  <a:headEnd/>
                  <a:tailEnd/>
                </a:ln>
              </p:spPr>
              <p:txBody>
                <a:bodyPr wrap="none" anchor="ct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sp>
              <p:nvSpPr>
                <p:cNvPr id="482" name="Oval 364"/>
                <p:cNvSpPr>
                  <a:spLocks noChangeAspect="1" noChangeArrowheads="1"/>
                </p:cNvSpPr>
                <p:nvPr/>
              </p:nvSpPr>
              <p:spPr bwMode="auto">
                <a:xfrm>
                  <a:off x="4187" y="1421"/>
                  <a:ext cx="39" cy="45"/>
                </a:xfrm>
                <a:prstGeom prst="ellipse">
                  <a:avLst/>
                </a:prstGeom>
                <a:solidFill>
                  <a:srgbClr val="000000"/>
                </a:solidFill>
                <a:ln w="28575">
                  <a:solidFill>
                    <a:srgbClr val="000000"/>
                  </a:solidFill>
                  <a:round/>
                  <a:headEnd/>
                  <a:tailEnd/>
                </a:ln>
              </p:spPr>
              <p:txBody>
                <a:bodyPr wrap="none" anchor="ct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grpSp>
        </p:grpSp>
        <p:sp>
          <p:nvSpPr>
            <p:cNvPr id="504" name="Rectangle 503"/>
            <p:cNvSpPr/>
            <p:nvPr/>
          </p:nvSpPr>
          <p:spPr>
            <a:xfrm>
              <a:off x="6320462" y="3892346"/>
              <a:ext cx="315700" cy="143092"/>
            </a:xfrm>
            <a:prstGeom prst="rect">
              <a:avLst/>
            </a:prstGeom>
          </p:spPr>
          <p:txBody>
            <a:bodyPr wrap="none">
              <a:spAutoFit/>
            </a:bodyPr>
            <a:lstStyle/>
            <a:p>
              <a:pPr eaLnBrk="1" hangingPunct="1">
                <a:lnSpc>
                  <a:spcPts val="375"/>
                </a:lnSpc>
              </a:pPr>
              <a:r>
                <a:rPr lang="en-US" sz="600" b="1" dirty="0">
                  <a:solidFill>
                    <a:prstClr val="black">
                      <a:lumMod val="75000"/>
                      <a:lumOff val="25000"/>
                    </a:prstClr>
                  </a:solidFill>
                  <a:latin typeface="Arial" charset="0"/>
                  <a:ea typeface="+mn-ea"/>
                  <a:cs typeface="+mn-cs"/>
                </a:rPr>
                <a:t>13 </a:t>
              </a:r>
              <a:r>
                <a:rPr lang="en-US" sz="600" b="1" dirty="0" err="1">
                  <a:solidFill>
                    <a:prstClr val="black">
                      <a:lumMod val="75000"/>
                      <a:lumOff val="25000"/>
                    </a:prstClr>
                  </a:solidFill>
                  <a:latin typeface="Arial" charset="0"/>
                  <a:ea typeface="+mn-ea"/>
                  <a:cs typeface="+mn-cs"/>
                </a:rPr>
                <a:t>pax</a:t>
              </a:r>
              <a:endParaRPr lang="en-US" sz="600" b="1" dirty="0">
                <a:solidFill>
                  <a:prstClr val="black">
                    <a:lumMod val="75000"/>
                    <a:lumOff val="25000"/>
                  </a:prstClr>
                </a:solidFill>
                <a:latin typeface="Arial" charset="0"/>
                <a:ea typeface="+mn-ea"/>
                <a:cs typeface="+mn-cs"/>
              </a:endParaRPr>
            </a:p>
          </p:txBody>
        </p:sp>
      </p:grpSp>
      <p:grpSp>
        <p:nvGrpSpPr>
          <p:cNvPr id="1431" name="Group 1430"/>
          <p:cNvGrpSpPr/>
          <p:nvPr/>
        </p:nvGrpSpPr>
        <p:grpSpPr>
          <a:xfrm>
            <a:off x="1884114" y="5926290"/>
            <a:ext cx="774454" cy="544031"/>
            <a:chOff x="2334028" y="5978595"/>
            <a:chExt cx="631484" cy="504944"/>
          </a:xfrm>
        </p:grpSpPr>
        <p:grpSp>
          <p:nvGrpSpPr>
            <p:cNvPr id="445" name="Group 444"/>
            <p:cNvGrpSpPr/>
            <p:nvPr/>
          </p:nvGrpSpPr>
          <p:grpSpPr>
            <a:xfrm>
              <a:off x="2417824" y="6008862"/>
              <a:ext cx="547688" cy="474677"/>
              <a:chOff x="5497513" y="3400075"/>
              <a:chExt cx="547688" cy="474677"/>
            </a:xfrm>
          </p:grpSpPr>
          <p:grpSp>
            <p:nvGrpSpPr>
              <p:cNvPr id="459" name="Group 384"/>
              <p:cNvGrpSpPr>
                <a:grpSpLocks/>
              </p:cNvGrpSpPr>
              <p:nvPr/>
            </p:nvGrpSpPr>
            <p:grpSpPr bwMode="auto">
              <a:xfrm>
                <a:off x="5497513" y="3509626"/>
                <a:ext cx="547688" cy="365126"/>
                <a:chOff x="3218" y="2990"/>
                <a:chExt cx="345" cy="230"/>
              </a:xfrm>
              <a:noFill/>
            </p:grpSpPr>
            <p:sp>
              <p:nvSpPr>
                <p:cNvPr id="464" name="Rectangle 235"/>
                <p:cNvSpPr>
                  <a:spLocks noChangeArrowheads="1"/>
                </p:cNvSpPr>
                <p:nvPr/>
              </p:nvSpPr>
              <p:spPr bwMode="auto">
                <a:xfrm>
                  <a:off x="3218" y="2990"/>
                  <a:ext cx="345" cy="230"/>
                </a:xfrm>
                <a:prstGeom prst="rect">
                  <a:avLst/>
                </a:prstGeom>
                <a:grpFill/>
                <a:ln w="28575">
                  <a:solidFill>
                    <a:schemeClr val="tx1"/>
                  </a:solidFill>
                  <a:miter lim="800000"/>
                  <a:headEnd/>
                  <a:tailEnd/>
                </a:ln>
              </p:spPr>
              <p:txBody>
                <a:bodyPr/>
                <a:lstStyle>
                  <a:lvl1pPr>
                    <a:spcBef>
                      <a:spcPct val="20000"/>
                    </a:spcBef>
                    <a:buSzPct val="100000"/>
                    <a:buChar char="•"/>
                    <a:defRPr sz="3200">
                      <a:solidFill>
                        <a:schemeClr val="tx1"/>
                      </a:solidFill>
                      <a:latin typeface="Arial" panose="020B0604020202020204" pitchFamily="34" charset="0"/>
                    </a:defRPr>
                  </a:lvl1pPr>
                  <a:lvl2pPr marL="742950" indent="-285750">
                    <a:spcBef>
                      <a:spcPct val="20000"/>
                    </a:spcBef>
                    <a:buSzPct val="100000"/>
                    <a:buChar char="–"/>
                    <a:defRPr sz="2800">
                      <a:solidFill>
                        <a:schemeClr val="tx1"/>
                      </a:solidFill>
                      <a:latin typeface="Arial" panose="020B0604020202020204" pitchFamily="34" charset="0"/>
                    </a:defRPr>
                  </a:lvl2pPr>
                  <a:lvl3pPr marL="1143000" indent="-228600">
                    <a:spcBef>
                      <a:spcPct val="20000"/>
                    </a:spcBef>
                    <a:buSzPct val="100000"/>
                    <a:buChar char="•"/>
                    <a:defRPr sz="2400">
                      <a:solidFill>
                        <a:schemeClr val="tx1"/>
                      </a:solidFill>
                      <a:latin typeface="Arial" panose="020B0604020202020204" pitchFamily="34" charset="0"/>
                    </a:defRPr>
                  </a:lvl3pPr>
                  <a:lvl4pPr marL="1600200" indent="-228600">
                    <a:spcBef>
                      <a:spcPct val="20000"/>
                    </a:spcBef>
                    <a:buSzPct val="100000"/>
                    <a:buChar char="–"/>
                    <a:defRPr sz="2000">
                      <a:solidFill>
                        <a:schemeClr val="tx1"/>
                      </a:solidFill>
                      <a:latin typeface="Arial" panose="020B0604020202020204" pitchFamily="34" charset="0"/>
                    </a:defRPr>
                  </a:lvl4pPr>
                  <a:lvl5pPr marL="2057400" indent="-228600">
                    <a:spcBef>
                      <a:spcPct val="20000"/>
                    </a:spcBef>
                    <a:buSzPct val="10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9pPr>
                </a:lstStyle>
                <a:p>
                  <a:pPr eaLnBrk="1" hangingPunct="1">
                    <a:buFontTx/>
                    <a:buNone/>
                  </a:pPr>
                  <a:endParaRPr lang="en-US" altLang="en-US" sz="1500">
                    <a:solidFill>
                      <a:prstClr val="black"/>
                    </a:solidFill>
                    <a:ea typeface="+mn-ea"/>
                    <a:cs typeface="+mn-cs"/>
                  </a:endParaRPr>
                </a:p>
              </p:txBody>
            </p:sp>
            <p:sp>
              <p:nvSpPr>
                <p:cNvPr id="465" name="Rectangle 335"/>
                <p:cNvSpPr>
                  <a:spLocks noChangeAspect="1" noChangeArrowheads="1"/>
                </p:cNvSpPr>
                <p:nvPr/>
              </p:nvSpPr>
              <p:spPr bwMode="auto">
                <a:xfrm rot="5400000">
                  <a:off x="3392" y="3045"/>
                  <a:ext cx="0" cy="119"/>
                </a:xfrm>
                <a:prstGeom prst="rect">
                  <a:avLst/>
                </a:prstGeom>
                <a:grpFill/>
                <a:ln w="12700">
                  <a:solidFill>
                    <a:srgbClr val="000000"/>
                  </a:solidFill>
                  <a:miter lim="800000"/>
                  <a:headEnd/>
                  <a:tailEnd/>
                </a:ln>
              </p:spPr>
              <p:txBody>
                <a:bodyPr wrap="none" lIns="0" tIns="0" rIns="0" bIns="0" anchor="ctr">
                  <a:spAutoFit/>
                </a:bodyPr>
                <a:lstStyle>
                  <a:lvl1pPr>
                    <a:spcBef>
                      <a:spcPct val="20000"/>
                    </a:spcBef>
                    <a:buSzPct val="100000"/>
                    <a:buChar char="•"/>
                    <a:defRPr sz="3200">
                      <a:solidFill>
                        <a:schemeClr val="tx1"/>
                      </a:solidFill>
                      <a:latin typeface="Arial" panose="020B0604020202020204" pitchFamily="34" charset="0"/>
                    </a:defRPr>
                  </a:lvl1pPr>
                  <a:lvl2pPr marL="742950" indent="-285750">
                    <a:spcBef>
                      <a:spcPct val="20000"/>
                    </a:spcBef>
                    <a:buSzPct val="100000"/>
                    <a:buChar char="–"/>
                    <a:defRPr sz="2800">
                      <a:solidFill>
                        <a:schemeClr val="tx1"/>
                      </a:solidFill>
                      <a:latin typeface="Arial" panose="020B0604020202020204" pitchFamily="34" charset="0"/>
                    </a:defRPr>
                  </a:lvl2pPr>
                  <a:lvl3pPr marL="1143000" indent="-228600">
                    <a:spcBef>
                      <a:spcPct val="20000"/>
                    </a:spcBef>
                    <a:buSzPct val="100000"/>
                    <a:buChar char="•"/>
                    <a:defRPr sz="2400">
                      <a:solidFill>
                        <a:schemeClr val="tx1"/>
                      </a:solidFill>
                      <a:latin typeface="Arial" panose="020B0604020202020204" pitchFamily="34" charset="0"/>
                    </a:defRPr>
                  </a:lvl3pPr>
                  <a:lvl4pPr marL="1600200" indent="-228600">
                    <a:spcBef>
                      <a:spcPct val="20000"/>
                    </a:spcBef>
                    <a:buSzPct val="100000"/>
                    <a:buChar char="–"/>
                    <a:defRPr sz="2000">
                      <a:solidFill>
                        <a:schemeClr val="tx1"/>
                      </a:solidFill>
                      <a:latin typeface="Arial" panose="020B0604020202020204" pitchFamily="34" charset="0"/>
                    </a:defRPr>
                  </a:lvl4pPr>
                  <a:lvl5pPr marL="2057400" indent="-228600">
                    <a:spcBef>
                      <a:spcPct val="20000"/>
                    </a:spcBef>
                    <a:buSzPct val="10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9pPr>
                </a:lstStyle>
                <a:p>
                  <a:pPr eaLnBrk="1" hangingPunct="1">
                    <a:buFontTx/>
                    <a:buNone/>
                  </a:pPr>
                  <a:endParaRPr lang="en-US" altLang="en-US" sz="1500">
                    <a:solidFill>
                      <a:prstClr val="black"/>
                    </a:solidFill>
                    <a:ea typeface="+mn-ea"/>
                    <a:cs typeface="+mn-cs"/>
                  </a:endParaRPr>
                </a:p>
              </p:txBody>
            </p:sp>
            <p:sp>
              <p:nvSpPr>
                <p:cNvPr id="471" name="Freeform 336"/>
                <p:cNvSpPr>
                  <a:spLocks/>
                </p:cNvSpPr>
                <p:nvPr/>
              </p:nvSpPr>
              <p:spPr bwMode="auto">
                <a:xfrm>
                  <a:off x="3391" y="3028"/>
                  <a:ext cx="0" cy="162"/>
                </a:xfrm>
                <a:custGeom>
                  <a:avLst/>
                  <a:gdLst>
                    <a:gd name="T0" fmla="*/ 0 w 1"/>
                    <a:gd name="T1" fmla="*/ 0 h 128"/>
                    <a:gd name="T2" fmla="*/ 0 w 1"/>
                    <a:gd name="T3" fmla="*/ 128 h 128"/>
                    <a:gd name="T4" fmla="*/ 0 60000 65536"/>
                    <a:gd name="T5" fmla="*/ 0 60000 65536"/>
                    <a:gd name="T6" fmla="*/ 0 w 1"/>
                    <a:gd name="T7" fmla="*/ 0 h 128"/>
                    <a:gd name="T8" fmla="*/ 1 w 1"/>
                    <a:gd name="T9" fmla="*/ 128 h 128"/>
                  </a:gdLst>
                  <a:ahLst/>
                  <a:cxnLst>
                    <a:cxn ang="T4">
                      <a:pos x="T0" y="T1"/>
                    </a:cxn>
                    <a:cxn ang="T5">
                      <a:pos x="T2" y="T3"/>
                    </a:cxn>
                  </a:cxnLst>
                  <a:rect l="T6" t="T7" r="T8" b="T9"/>
                  <a:pathLst>
                    <a:path w="1" h="128">
                      <a:moveTo>
                        <a:pt x="0" y="0"/>
                      </a:moveTo>
                      <a:lnTo>
                        <a:pt x="0" y="128"/>
                      </a:lnTo>
                    </a:path>
                  </a:pathLst>
                </a:custGeom>
                <a:grpFill/>
                <a:ln w="12700" cap="flat" cmpd="sng">
                  <a:solidFill>
                    <a:srgbClr val="000000"/>
                  </a:solidFill>
                  <a:prstDash val="solid"/>
                  <a:round/>
                  <a:headEnd type="none" w="med" len="med"/>
                  <a:tailEnd type="none" w="med" len="med"/>
                </a:ln>
              </p:spPr>
              <p:txBody>
                <a:bodyPr wrap="none" lIns="0" tIns="0" rIns="0" bIns="0" anchor="ctr">
                  <a:spAutoFit/>
                </a:bodyPr>
                <a:lstStyle/>
                <a:p>
                  <a:pPr eaLnBrk="1" hangingPunct="1"/>
                  <a:endParaRPr lang="en-US">
                    <a:solidFill>
                      <a:prstClr val="black"/>
                    </a:solidFill>
                    <a:latin typeface="Arial" charset="0"/>
                    <a:ea typeface="+mn-ea"/>
                    <a:cs typeface="+mn-cs"/>
                  </a:endParaRPr>
                </a:p>
              </p:txBody>
            </p:sp>
            <p:sp>
              <p:nvSpPr>
                <p:cNvPr id="472" name="Freeform 337"/>
                <p:cNvSpPr>
                  <a:spLocks/>
                </p:cNvSpPr>
                <p:nvPr/>
              </p:nvSpPr>
              <p:spPr bwMode="auto">
                <a:xfrm>
                  <a:off x="3354" y="2998"/>
                  <a:ext cx="0" cy="162"/>
                </a:xfrm>
                <a:custGeom>
                  <a:avLst/>
                  <a:gdLst>
                    <a:gd name="T0" fmla="*/ 0 w 74"/>
                    <a:gd name="T1" fmla="*/ 0 h 1"/>
                    <a:gd name="T2" fmla="*/ 74 w 74"/>
                    <a:gd name="T3" fmla="*/ 0 h 1"/>
                    <a:gd name="T4" fmla="*/ 0 60000 65536"/>
                    <a:gd name="T5" fmla="*/ 0 60000 65536"/>
                    <a:gd name="T6" fmla="*/ 0 w 74"/>
                    <a:gd name="T7" fmla="*/ 0 h 1"/>
                    <a:gd name="T8" fmla="*/ 74 w 74"/>
                    <a:gd name="T9" fmla="*/ 1 h 1"/>
                  </a:gdLst>
                  <a:ahLst/>
                  <a:cxnLst>
                    <a:cxn ang="T4">
                      <a:pos x="T0" y="T1"/>
                    </a:cxn>
                    <a:cxn ang="T5">
                      <a:pos x="T2" y="T3"/>
                    </a:cxn>
                  </a:cxnLst>
                  <a:rect l="T6" t="T7" r="T8" b="T9"/>
                  <a:pathLst>
                    <a:path w="74" h="1">
                      <a:moveTo>
                        <a:pt x="0" y="0"/>
                      </a:moveTo>
                      <a:lnTo>
                        <a:pt x="74" y="0"/>
                      </a:lnTo>
                    </a:path>
                  </a:pathLst>
                </a:custGeom>
                <a:grpFill/>
                <a:ln w="12700" cap="flat" cmpd="sng">
                  <a:solidFill>
                    <a:srgbClr val="000000"/>
                  </a:solidFill>
                  <a:prstDash val="solid"/>
                  <a:round/>
                  <a:headEnd type="none" w="med" len="med"/>
                  <a:tailEnd type="none" w="med" len="med"/>
                </a:ln>
              </p:spPr>
              <p:txBody>
                <a:bodyPr wrap="none" lIns="0" tIns="0" rIns="0" bIns="0" anchor="ctr">
                  <a:spAutoFit/>
                </a:bodyPr>
                <a:lstStyle/>
                <a:p>
                  <a:pPr eaLnBrk="1" hangingPunct="1"/>
                  <a:endParaRPr lang="en-US">
                    <a:solidFill>
                      <a:prstClr val="black"/>
                    </a:solidFill>
                    <a:latin typeface="Arial" charset="0"/>
                    <a:ea typeface="+mn-ea"/>
                    <a:cs typeface="+mn-cs"/>
                  </a:endParaRPr>
                </a:p>
              </p:txBody>
            </p:sp>
          </p:grpSp>
          <p:grpSp>
            <p:nvGrpSpPr>
              <p:cNvPr id="460" name="Group 361"/>
              <p:cNvGrpSpPr>
                <a:grpSpLocks/>
              </p:cNvGrpSpPr>
              <p:nvPr/>
            </p:nvGrpSpPr>
            <p:grpSpPr bwMode="auto">
              <a:xfrm>
                <a:off x="5631657" y="3400075"/>
                <a:ext cx="279400" cy="73025"/>
                <a:chOff x="4187" y="1420"/>
                <a:chExt cx="176" cy="46"/>
              </a:xfrm>
            </p:grpSpPr>
            <p:sp>
              <p:nvSpPr>
                <p:cNvPr id="461" name="Oval 362"/>
                <p:cNvSpPr>
                  <a:spLocks noChangeAspect="1" noChangeArrowheads="1"/>
                </p:cNvSpPr>
                <p:nvPr/>
              </p:nvSpPr>
              <p:spPr bwMode="auto">
                <a:xfrm>
                  <a:off x="4324" y="1420"/>
                  <a:ext cx="39" cy="45"/>
                </a:xfrm>
                <a:prstGeom prst="ellipse">
                  <a:avLst/>
                </a:prstGeom>
                <a:solidFill>
                  <a:srgbClr val="000000"/>
                </a:solidFill>
                <a:ln w="28575">
                  <a:solidFill>
                    <a:srgbClr val="000000"/>
                  </a:solidFill>
                  <a:round/>
                  <a:headEnd/>
                  <a:tailEnd/>
                </a:ln>
              </p:spPr>
              <p:txBody>
                <a:bodyPr wrap="none" anchor="ct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sp>
              <p:nvSpPr>
                <p:cNvPr id="462" name="Oval 363"/>
                <p:cNvSpPr>
                  <a:spLocks noChangeAspect="1" noChangeArrowheads="1"/>
                </p:cNvSpPr>
                <p:nvPr/>
              </p:nvSpPr>
              <p:spPr bwMode="auto">
                <a:xfrm>
                  <a:off x="4255" y="1421"/>
                  <a:ext cx="39" cy="45"/>
                </a:xfrm>
                <a:prstGeom prst="ellipse">
                  <a:avLst/>
                </a:prstGeom>
                <a:solidFill>
                  <a:srgbClr val="000000"/>
                </a:solidFill>
                <a:ln w="28575">
                  <a:solidFill>
                    <a:srgbClr val="000000"/>
                  </a:solidFill>
                  <a:round/>
                  <a:headEnd/>
                  <a:tailEnd/>
                </a:ln>
              </p:spPr>
              <p:txBody>
                <a:bodyPr wrap="none" anchor="ct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sp>
              <p:nvSpPr>
                <p:cNvPr id="463" name="Oval 364"/>
                <p:cNvSpPr>
                  <a:spLocks noChangeAspect="1" noChangeArrowheads="1"/>
                </p:cNvSpPr>
                <p:nvPr/>
              </p:nvSpPr>
              <p:spPr bwMode="auto">
                <a:xfrm>
                  <a:off x="4187" y="1421"/>
                  <a:ext cx="39" cy="45"/>
                </a:xfrm>
                <a:prstGeom prst="ellipse">
                  <a:avLst/>
                </a:prstGeom>
                <a:solidFill>
                  <a:srgbClr val="000000"/>
                </a:solidFill>
                <a:ln w="28575">
                  <a:solidFill>
                    <a:srgbClr val="000000"/>
                  </a:solidFill>
                  <a:round/>
                  <a:headEnd/>
                  <a:tailEnd/>
                </a:ln>
              </p:spPr>
              <p:txBody>
                <a:bodyPr wrap="none" anchor="ct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grpSp>
        </p:grpSp>
        <p:sp>
          <p:nvSpPr>
            <p:cNvPr id="506" name="Rectangle 505"/>
            <p:cNvSpPr/>
            <p:nvPr/>
          </p:nvSpPr>
          <p:spPr>
            <a:xfrm>
              <a:off x="2334028" y="5978595"/>
              <a:ext cx="273440" cy="180920"/>
            </a:xfrm>
            <a:prstGeom prst="rect">
              <a:avLst/>
            </a:prstGeom>
          </p:spPr>
          <p:txBody>
            <a:bodyPr wrap="none">
              <a:spAutoFit/>
            </a:bodyPr>
            <a:lstStyle/>
            <a:p>
              <a:pPr eaLnBrk="1" hangingPunct="1">
                <a:lnSpc>
                  <a:spcPts val="375"/>
                </a:lnSpc>
              </a:pPr>
              <a:r>
                <a:rPr lang="en-US" sz="600" b="1" dirty="0">
                  <a:solidFill>
                    <a:prstClr val="black">
                      <a:lumMod val="75000"/>
                      <a:lumOff val="25000"/>
                    </a:prstClr>
                  </a:solidFill>
                  <a:latin typeface="Arial" charset="0"/>
                  <a:ea typeface="+mn-ea"/>
                  <a:cs typeface="+mn-cs"/>
                </a:rPr>
                <a:t>147 </a:t>
              </a:r>
            </a:p>
            <a:p>
              <a:pPr eaLnBrk="1" hangingPunct="1">
                <a:lnSpc>
                  <a:spcPts val="375"/>
                </a:lnSpc>
              </a:pPr>
              <a:r>
                <a:rPr lang="en-US" sz="600" b="1" dirty="0">
                  <a:solidFill>
                    <a:prstClr val="black">
                      <a:lumMod val="75000"/>
                      <a:lumOff val="25000"/>
                    </a:prstClr>
                  </a:solidFill>
                  <a:latin typeface="Arial" charset="0"/>
                  <a:ea typeface="+mn-ea"/>
                  <a:cs typeface="+mn-cs"/>
                </a:rPr>
                <a:t>pax</a:t>
              </a:r>
            </a:p>
          </p:txBody>
        </p:sp>
      </p:grpSp>
      <p:grpSp>
        <p:nvGrpSpPr>
          <p:cNvPr id="1428" name="Group 1427"/>
          <p:cNvGrpSpPr/>
          <p:nvPr/>
        </p:nvGrpSpPr>
        <p:grpSpPr>
          <a:xfrm>
            <a:off x="2565146" y="3514457"/>
            <a:ext cx="797700" cy="507946"/>
            <a:chOff x="1921230" y="3424434"/>
            <a:chExt cx="757651" cy="533003"/>
          </a:xfrm>
        </p:grpSpPr>
        <p:grpSp>
          <p:nvGrpSpPr>
            <p:cNvPr id="28" name="Group 27"/>
            <p:cNvGrpSpPr/>
            <p:nvPr/>
          </p:nvGrpSpPr>
          <p:grpSpPr>
            <a:xfrm>
              <a:off x="2099887" y="3424434"/>
              <a:ext cx="578994" cy="533003"/>
              <a:chOff x="2209800" y="3353197"/>
              <a:chExt cx="578994" cy="533003"/>
            </a:xfrm>
          </p:grpSpPr>
          <p:sp>
            <p:nvSpPr>
              <p:cNvPr id="775" name="TextBox 774"/>
              <p:cNvSpPr txBox="1"/>
              <p:nvPr/>
            </p:nvSpPr>
            <p:spPr>
              <a:xfrm>
                <a:off x="2455057" y="3353197"/>
                <a:ext cx="333737" cy="169554"/>
              </a:xfrm>
              <a:prstGeom prst="rect">
                <a:avLst/>
              </a:prstGeom>
              <a:noFill/>
            </p:spPr>
            <p:txBody>
              <a:bodyPr wrap="none" rtlCol="0">
                <a:spAutoFit/>
              </a:bodyPr>
              <a:lstStyle/>
              <a:p>
                <a:pPr eaLnBrk="1" hangingPunct="1"/>
                <a:r>
                  <a:rPr lang="en-US" sz="450" b="1" dirty="0">
                    <a:solidFill>
                      <a:prstClr val="black"/>
                    </a:solidFill>
                    <a:latin typeface="Arial" charset="0"/>
                    <a:ea typeface="+mn-ea"/>
                    <a:cs typeface="+mn-cs"/>
                  </a:rPr>
                  <a:t>HH-60</a:t>
                </a:r>
              </a:p>
            </p:txBody>
          </p:sp>
          <p:grpSp>
            <p:nvGrpSpPr>
              <p:cNvPr id="776" name="Group 775"/>
              <p:cNvGrpSpPr/>
              <p:nvPr/>
            </p:nvGrpSpPr>
            <p:grpSpPr>
              <a:xfrm>
                <a:off x="2209800" y="3521075"/>
                <a:ext cx="547688" cy="365125"/>
                <a:chOff x="2953788" y="3100260"/>
                <a:chExt cx="547688" cy="365125"/>
              </a:xfrm>
            </p:grpSpPr>
            <p:sp>
              <p:nvSpPr>
                <p:cNvPr id="777" name="Rectangle 107"/>
                <p:cNvSpPr>
                  <a:spLocks noChangeArrowheads="1"/>
                </p:cNvSpPr>
                <p:nvPr/>
              </p:nvSpPr>
              <p:spPr bwMode="auto">
                <a:xfrm>
                  <a:off x="2953788" y="3100260"/>
                  <a:ext cx="547688" cy="365125"/>
                </a:xfrm>
                <a:prstGeom prst="rect">
                  <a:avLst/>
                </a:prstGeom>
                <a:noFill/>
                <a:ln w="28575">
                  <a:solidFill>
                    <a:schemeClr val="tx1"/>
                  </a:solidFill>
                  <a:miter lim="800000"/>
                  <a:headEnd/>
                  <a:tailEnd/>
                </a:ln>
              </p:spPr>
              <p:txBody>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sp>
              <p:nvSpPr>
                <p:cNvPr id="778" name="Freeform 108"/>
                <p:cNvSpPr>
                  <a:spLocks/>
                </p:cNvSpPr>
                <p:nvPr/>
              </p:nvSpPr>
              <p:spPr bwMode="auto">
                <a:xfrm>
                  <a:off x="3064103" y="3132612"/>
                  <a:ext cx="345558" cy="290663"/>
                </a:xfrm>
                <a:custGeom>
                  <a:avLst/>
                  <a:gdLst>
                    <a:gd name="T0" fmla="*/ 0 w 288"/>
                    <a:gd name="T1" fmla="*/ 0 h 116"/>
                    <a:gd name="T2" fmla="*/ 0 w 288"/>
                    <a:gd name="T3" fmla="*/ 68 h 116"/>
                    <a:gd name="T4" fmla="*/ 171 w 288"/>
                    <a:gd name="T5" fmla="*/ 0 h 116"/>
                    <a:gd name="T6" fmla="*/ 171 w 288"/>
                    <a:gd name="T7" fmla="*/ 67 h 116"/>
                    <a:gd name="T8" fmla="*/ 0 w 288"/>
                    <a:gd name="T9" fmla="*/ 0 h 116"/>
                    <a:gd name="T10" fmla="*/ 0 60000 65536"/>
                    <a:gd name="T11" fmla="*/ 0 60000 65536"/>
                    <a:gd name="T12" fmla="*/ 0 60000 65536"/>
                    <a:gd name="T13" fmla="*/ 0 60000 65536"/>
                    <a:gd name="T14" fmla="*/ 0 60000 65536"/>
                    <a:gd name="T15" fmla="*/ 0 w 288"/>
                    <a:gd name="T16" fmla="*/ 0 h 116"/>
                    <a:gd name="T17" fmla="*/ 288 w 288"/>
                    <a:gd name="T18" fmla="*/ 116 h 116"/>
                  </a:gdLst>
                  <a:ahLst/>
                  <a:cxnLst>
                    <a:cxn ang="T10">
                      <a:pos x="T0" y="T1"/>
                    </a:cxn>
                    <a:cxn ang="T11">
                      <a:pos x="T2" y="T3"/>
                    </a:cxn>
                    <a:cxn ang="T12">
                      <a:pos x="T4" y="T5"/>
                    </a:cxn>
                    <a:cxn ang="T13">
                      <a:pos x="T6" y="T7"/>
                    </a:cxn>
                    <a:cxn ang="T14">
                      <a:pos x="T8" y="T9"/>
                    </a:cxn>
                  </a:cxnLst>
                  <a:rect l="T15" t="T16" r="T17" b="T18"/>
                  <a:pathLst>
                    <a:path w="288" h="116">
                      <a:moveTo>
                        <a:pt x="0" y="0"/>
                      </a:moveTo>
                      <a:lnTo>
                        <a:pt x="0" y="116"/>
                      </a:lnTo>
                      <a:lnTo>
                        <a:pt x="288" y="0"/>
                      </a:lnTo>
                      <a:lnTo>
                        <a:pt x="288" y="114"/>
                      </a:lnTo>
                      <a:lnTo>
                        <a:pt x="0" y="0"/>
                      </a:lnTo>
                      <a:close/>
                    </a:path>
                  </a:pathLst>
                </a:custGeom>
                <a:noFill/>
                <a:ln w="12700" cap="flat" cmpd="sng">
                  <a:solidFill>
                    <a:schemeClr val="tx1"/>
                  </a:solidFill>
                  <a:prstDash val="solid"/>
                  <a:round/>
                  <a:headEnd/>
                  <a:tailEnd/>
                </a:ln>
              </p:spPr>
              <p:txBody>
                <a:bodyPr wrap="square" lIns="0" tIns="0" rIns="0" bIns="0" anchor="ctr">
                  <a:spAutoFit/>
                </a:bodyPr>
                <a:lstStyle/>
                <a:p>
                  <a:pPr eaLnBrk="1" hangingPunct="1"/>
                  <a:endParaRPr lang="en-US">
                    <a:solidFill>
                      <a:prstClr val="black"/>
                    </a:solidFill>
                    <a:latin typeface="Arial" charset="0"/>
                    <a:ea typeface="+mn-ea"/>
                    <a:cs typeface="+mn-cs"/>
                  </a:endParaRPr>
                </a:p>
              </p:txBody>
            </p:sp>
            <p:sp>
              <p:nvSpPr>
                <p:cNvPr id="779" name="Rectangle 109"/>
                <p:cNvSpPr>
                  <a:spLocks noChangeArrowheads="1"/>
                </p:cNvSpPr>
                <p:nvPr/>
              </p:nvSpPr>
              <p:spPr bwMode="auto">
                <a:xfrm>
                  <a:off x="3195693" y="3122259"/>
                  <a:ext cx="65468" cy="121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1">
                  <a:spAutoFit/>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pPr algn="ctr">
                    <a:spcBef>
                      <a:spcPct val="0"/>
                    </a:spcBef>
                    <a:buSzTx/>
                  </a:pPr>
                  <a:r>
                    <a:rPr lang="en-US" altLang="en-US" sz="750" b="1">
                      <a:solidFill>
                        <a:prstClr val="black"/>
                      </a:solidFill>
                      <a:ea typeface="+mn-ea"/>
                      <a:cs typeface="+mn-cs"/>
                    </a:rPr>
                    <a:t>U</a:t>
                  </a:r>
                </a:p>
              </p:txBody>
            </p:sp>
            <p:sp>
              <p:nvSpPr>
                <p:cNvPr id="781" name="Rectangle 110"/>
                <p:cNvSpPr>
                  <a:spLocks noChangeArrowheads="1"/>
                </p:cNvSpPr>
                <p:nvPr/>
              </p:nvSpPr>
              <p:spPr bwMode="auto">
                <a:xfrm>
                  <a:off x="3189569" y="3320697"/>
                  <a:ext cx="76126" cy="121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1">
                  <a:spAutoFit/>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pPr algn="ctr">
                    <a:spcBef>
                      <a:spcPct val="0"/>
                    </a:spcBef>
                    <a:buSzTx/>
                  </a:pPr>
                  <a:r>
                    <a:rPr lang="en-US" altLang="en-US" sz="750" b="1">
                      <a:solidFill>
                        <a:prstClr val="black"/>
                      </a:solidFill>
                      <a:ea typeface="+mn-ea"/>
                      <a:cs typeface="+mn-cs"/>
                    </a:rPr>
                    <a:t>M</a:t>
                  </a:r>
                </a:p>
              </p:txBody>
            </p:sp>
          </p:grpSp>
        </p:grpSp>
        <p:sp>
          <p:nvSpPr>
            <p:cNvPr id="507" name="Rectangle 506"/>
            <p:cNvSpPr/>
            <p:nvPr/>
          </p:nvSpPr>
          <p:spPr>
            <a:xfrm>
              <a:off x="1921230" y="3435340"/>
              <a:ext cx="403773" cy="193776"/>
            </a:xfrm>
            <a:prstGeom prst="rect">
              <a:avLst/>
            </a:prstGeom>
          </p:spPr>
          <p:txBody>
            <a:bodyPr wrap="none">
              <a:spAutoFit/>
            </a:bodyPr>
            <a:lstStyle/>
            <a:p>
              <a:pPr eaLnBrk="1" hangingPunct="1"/>
              <a:r>
                <a:rPr lang="en-US" sz="600" b="1" dirty="0">
                  <a:solidFill>
                    <a:prstClr val="black">
                      <a:lumMod val="75000"/>
                      <a:lumOff val="25000"/>
                    </a:prstClr>
                  </a:solidFill>
                  <a:latin typeface="Arial" charset="0"/>
                  <a:ea typeface="+mn-ea"/>
                  <a:cs typeface="+mn-cs"/>
                </a:rPr>
                <a:t>36 pax</a:t>
              </a:r>
            </a:p>
          </p:txBody>
        </p:sp>
      </p:grpSp>
      <p:grpSp>
        <p:nvGrpSpPr>
          <p:cNvPr id="1427" name="Group 1426"/>
          <p:cNvGrpSpPr/>
          <p:nvPr/>
        </p:nvGrpSpPr>
        <p:grpSpPr>
          <a:xfrm>
            <a:off x="2607559" y="2518247"/>
            <a:ext cx="775952" cy="496164"/>
            <a:chOff x="1947419" y="2252384"/>
            <a:chExt cx="772671" cy="614567"/>
          </a:xfrm>
        </p:grpSpPr>
        <p:grpSp>
          <p:nvGrpSpPr>
            <p:cNvPr id="24" name="Group 23"/>
            <p:cNvGrpSpPr/>
            <p:nvPr/>
          </p:nvGrpSpPr>
          <p:grpSpPr>
            <a:xfrm>
              <a:off x="2099887" y="2280682"/>
              <a:ext cx="620203" cy="586269"/>
              <a:chOff x="2215329" y="2272133"/>
              <a:chExt cx="620203" cy="586269"/>
            </a:xfrm>
          </p:grpSpPr>
          <p:sp>
            <p:nvSpPr>
              <p:cNvPr id="400" name="TextBox 399"/>
              <p:cNvSpPr txBox="1"/>
              <p:nvPr/>
            </p:nvSpPr>
            <p:spPr>
              <a:xfrm>
                <a:off x="2485640" y="2272133"/>
                <a:ext cx="349892" cy="200142"/>
              </a:xfrm>
              <a:prstGeom prst="rect">
                <a:avLst/>
              </a:prstGeom>
              <a:noFill/>
            </p:spPr>
            <p:txBody>
              <a:bodyPr wrap="none" rtlCol="0">
                <a:spAutoFit/>
              </a:bodyPr>
              <a:lstStyle/>
              <a:p>
                <a:pPr eaLnBrk="1" hangingPunct="1"/>
                <a:r>
                  <a:rPr lang="en-US" sz="450" b="1" dirty="0">
                    <a:solidFill>
                      <a:prstClr val="black"/>
                    </a:solidFill>
                    <a:latin typeface="Arial" charset="0"/>
                    <a:ea typeface="+mn-ea"/>
                    <a:cs typeface="+mn-cs"/>
                  </a:rPr>
                  <a:t>UH-60</a:t>
                </a:r>
              </a:p>
            </p:txBody>
          </p:sp>
          <p:grpSp>
            <p:nvGrpSpPr>
              <p:cNvPr id="759" name="Group 758"/>
              <p:cNvGrpSpPr/>
              <p:nvPr/>
            </p:nvGrpSpPr>
            <p:grpSpPr>
              <a:xfrm>
                <a:off x="2215329" y="2493277"/>
                <a:ext cx="547688" cy="365125"/>
                <a:chOff x="2953788" y="3100260"/>
                <a:chExt cx="547688" cy="365125"/>
              </a:xfrm>
            </p:grpSpPr>
            <p:sp>
              <p:nvSpPr>
                <p:cNvPr id="763" name="Rectangle 107"/>
                <p:cNvSpPr>
                  <a:spLocks noChangeArrowheads="1"/>
                </p:cNvSpPr>
                <p:nvPr/>
              </p:nvSpPr>
              <p:spPr bwMode="auto">
                <a:xfrm>
                  <a:off x="2953788" y="3100260"/>
                  <a:ext cx="547688" cy="365125"/>
                </a:xfrm>
                <a:prstGeom prst="rect">
                  <a:avLst/>
                </a:prstGeom>
                <a:noFill/>
                <a:ln w="28575">
                  <a:solidFill>
                    <a:schemeClr val="tx1"/>
                  </a:solidFill>
                  <a:miter lim="800000"/>
                  <a:headEnd/>
                  <a:tailEnd/>
                </a:ln>
              </p:spPr>
              <p:txBody>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sp>
              <p:nvSpPr>
                <p:cNvPr id="764" name="Freeform 108"/>
                <p:cNvSpPr>
                  <a:spLocks/>
                </p:cNvSpPr>
                <p:nvPr/>
              </p:nvSpPr>
              <p:spPr bwMode="auto">
                <a:xfrm>
                  <a:off x="3050277" y="3113092"/>
                  <a:ext cx="352424" cy="343101"/>
                </a:xfrm>
                <a:custGeom>
                  <a:avLst/>
                  <a:gdLst>
                    <a:gd name="T0" fmla="*/ 0 w 288"/>
                    <a:gd name="T1" fmla="*/ 0 h 116"/>
                    <a:gd name="T2" fmla="*/ 0 w 288"/>
                    <a:gd name="T3" fmla="*/ 68 h 116"/>
                    <a:gd name="T4" fmla="*/ 171 w 288"/>
                    <a:gd name="T5" fmla="*/ 0 h 116"/>
                    <a:gd name="T6" fmla="*/ 171 w 288"/>
                    <a:gd name="T7" fmla="*/ 67 h 116"/>
                    <a:gd name="T8" fmla="*/ 0 w 288"/>
                    <a:gd name="T9" fmla="*/ 0 h 116"/>
                    <a:gd name="T10" fmla="*/ 0 60000 65536"/>
                    <a:gd name="T11" fmla="*/ 0 60000 65536"/>
                    <a:gd name="T12" fmla="*/ 0 60000 65536"/>
                    <a:gd name="T13" fmla="*/ 0 60000 65536"/>
                    <a:gd name="T14" fmla="*/ 0 60000 65536"/>
                    <a:gd name="T15" fmla="*/ 0 w 288"/>
                    <a:gd name="T16" fmla="*/ 0 h 116"/>
                    <a:gd name="T17" fmla="*/ 288 w 288"/>
                    <a:gd name="T18" fmla="*/ 116 h 116"/>
                  </a:gdLst>
                  <a:ahLst/>
                  <a:cxnLst>
                    <a:cxn ang="T10">
                      <a:pos x="T0" y="T1"/>
                    </a:cxn>
                    <a:cxn ang="T11">
                      <a:pos x="T2" y="T3"/>
                    </a:cxn>
                    <a:cxn ang="T12">
                      <a:pos x="T4" y="T5"/>
                    </a:cxn>
                    <a:cxn ang="T13">
                      <a:pos x="T6" y="T7"/>
                    </a:cxn>
                    <a:cxn ang="T14">
                      <a:pos x="T8" y="T9"/>
                    </a:cxn>
                  </a:cxnLst>
                  <a:rect l="T15" t="T16" r="T17" b="T18"/>
                  <a:pathLst>
                    <a:path w="288" h="116">
                      <a:moveTo>
                        <a:pt x="0" y="0"/>
                      </a:moveTo>
                      <a:lnTo>
                        <a:pt x="0" y="116"/>
                      </a:lnTo>
                      <a:lnTo>
                        <a:pt x="288" y="0"/>
                      </a:lnTo>
                      <a:lnTo>
                        <a:pt x="288" y="114"/>
                      </a:lnTo>
                      <a:lnTo>
                        <a:pt x="0" y="0"/>
                      </a:lnTo>
                      <a:close/>
                    </a:path>
                  </a:pathLst>
                </a:custGeom>
                <a:noFill/>
                <a:ln w="12700" cap="flat" cmpd="sng">
                  <a:solidFill>
                    <a:schemeClr val="tx1"/>
                  </a:solidFill>
                  <a:prstDash val="solid"/>
                  <a:round/>
                  <a:headEnd/>
                  <a:tailEnd/>
                </a:ln>
              </p:spPr>
              <p:txBody>
                <a:bodyPr lIns="0" tIns="0" rIns="0" bIns="0" anchor="ctr">
                  <a:spAutoFit/>
                </a:bodyPr>
                <a:lstStyle/>
                <a:p>
                  <a:pPr eaLnBrk="1" hangingPunct="1"/>
                  <a:endParaRPr lang="en-US">
                    <a:solidFill>
                      <a:prstClr val="black"/>
                    </a:solidFill>
                    <a:latin typeface="Arial" charset="0"/>
                    <a:ea typeface="+mn-ea"/>
                    <a:cs typeface="+mn-cs"/>
                  </a:endParaRPr>
                </a:p>
              </p:txBody>
            </p:sp>
            <p:sp>
              <p:nvSpPr>
                <p:cNvPr id="766" name="Rectangle 109"/>
                <p:cNvSpPr>
                  <a:spLocks noChangeArrowheads="1"/>
                </p:cNvSpPr>
                <p:nvPr/>
              </p:nvSpPr>
              <p:spPr bwMode="auto">
                <a:xfrm>
                  <a:off x="3194109" y="3111334"/>
                  <a:ext cx="68638" cy="142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1">
                  <a:spAutoFit/>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pPr algn="ctr">
                    <a:spcBef>
                      <a:spcPct val="0"/>
                    </a:spcBef>
                    <a:buSzTx/>
                  </a:pPr>
                  <a:r>
                    <a:rPr lang="en-US" altLang="en-US" sz="750" b="1">
                      <a:solidFill>
                        <a:prstClr val="black"/>
                      </a:solidFill>
                      <a:ea typeface="+mn-ea"/>
                      <a:cs typeface="+mn-cs"/>
                    </a:rPr>
                    <a:t>U</a:t>
                  </a:r>
                </a:p>
              </p:txBody>
            </p:sp>
            <p:sp>
              <p:nvSpPr>
                <p:cNvPr id="769" name="Rectangle 110"/>
                <p:cNvSpPr>
                  <a:spLocks noChangeArrowheads="1"/>
                </p:cNvSpPr>
                <p:nvPr/>
              </p:nvSpPr>
              <p:spPr bwMode="auto">
                <a:xfrm>
                  <a:off x="3187729" y="3309768"/>
                  <a:ext cx="79811" cy="142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1">
                  <a:spAutoFit/>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pPr algn="ctr">
                    <a:spcBef>
                      <a:spcPct val="0"/>
                    </a:spcBef>
                    <a:buSzTx/>
                  </a:pPr>
                  <a:r>
                    <a:rPr lang="en-US" altLang="en-US" sz="750" b="1">
                      <a:solidFill>
                        <a:prstClr val="black"/>
                      </a:solidFill>
                      <a:ea typeface="+mn-ea"/>
                      <a:cs typeface="+mn-cs"/>
                    </a:rPr>
                    <a:t>M</a:t>
                  </a:r>
                </a:p>
              </p:txBody>
            </p:sp>
          </p:grpSp>
        </p:grpSp>
        <p:sp>
          <p:nvSpPr>
            <p:cNvPr id="508" name="Rectangle 507"/>
            <p:cNvSpPr/>
            <p:nvPr/>
          </p:nvSpPr>
          <p:spPr>
            <a:xfrm>
              <a:off x="1947419" y="2252384"/>
              <a:ext cx="423319" cy="228734"/>
            </a:xfrm>
            <a:prstGeom prst="rect">
              <a:avLst/>
            </a:prstGeom>
          </p:spPr>
          <p:txBody>
            <a:bodyPr wrap="none">
              <a:spAutoFit/>
            </a:bodyPr>
            <a:lstStyle/>
            <a:p>
              <a:pPr eaLnBrk="1" hangingPunct="1"/>
              <a:r>
                <a:rPr lang="en-US" sz="600" b="1" dirty="0">
                  <a:solidFill>
                    <a:prstClr val="black">
                      <a:lumMod val="75000"/>
                      <a:lumOff val="25000"/>
                    </a:prstClr>
                  </a:solidFill>
                  <a:latin typeface="Arial" charset="0"/>
                  <a:ea typeface="+mn-ea"/>
                  <a:cs typeface="+mn-cs"/>
                </a:rPr>
                <a:t>48 </a:t>
              </a:r>
              <a:r>
                <a:rPr lang="en-US" sz="600" b="1" dirty="0" err="1">
                  <a:solidFill>
                    <a:prstClr val="black">
                      <a:lumMod val="75000"/>
                      <a:lumOff val="25000"/>
                    </a:prstClr>
                  </a:solidFill>
                  <a:latin typeface="Arial" charset="0"/>
                  <a:ea typeface="+mn-ea"/>
                  <a:cs typeface="+mn-cs"/>
                </a:rPr>
                <a:t>pax</a:t>
              </a:r>
              <a:endParaRPr lang="en-US" sz="600" b="1" dirty="0">
                <a:solidFill>
                  <a:prstClr val="black">
                    <a:lumMod val="75000"/>
                    <a:lumOff val="25000"/>
                  </a:prstClr>
                </a:solidFill>
                <a:latin typeface="Arial" charset="0"/>
                <a:ea typeface="+mn-ea"/>
                <a:cs typeface="+mn-cs"/>
              </a:endParaRPr>
            </a:p>
          </p:txBody>
        </p:sp>
      </p:grpSp>
      <p:grpSp>
        <p:nvGrpSpPr>
          <p:cNvPr id="67" name="Group 66"/>
          <p:cNvGrpSpPr/>
          <p:nvPr/>
        </p:nvGrpSpPr>
        <p:grpSpPr>
          <a:xfrm>
            <a:off x="170929" y="3131455"/>
            <a:ext cx="820436" cy="455634"/>
            <a:chOff x="25163" y="2918917"/>
            <a:chExt cx="751796" cy="498738"/>
          </a:xfrm>
        </p:grpSpPr>
        <p:grpSp>
          <p:nvGrpSpPr>
            <p:cNvPr id="29" name="Group 28"/>
            <p:cNvGrpSpPr/>
            <p:nvPr/>
          </p:nvGrpSpPr>
          <p:grpSpPr>
            <a:xfrm>
              <a:off x="217992" y="2936034"/>
              <a:ext cx="558967" cy="481621"/>
              <a:chOff x="217992" y="2934909"/>
              <a:chExt cx="558967" cy="481621"/>
            </a:xfrm>
          </p:grpSpPr>
          <p:grpSp>
            <p:nvGrpSpPr>
              <p:cNvPr id="664" name="Group 361"/>
              <p:cNvGrpSpPr>
                <a:grpSpLocks/>
              </p:cNvGrpSpPr>
              <p:nvPr/>
            </p:nvGrpSpPr>
            <p:grpSpPr bwMode="auto">
              <a:xfrm>
                <a:off x="369299" y="2934909"/>
                <a:ext cx="279400" cy="73025"/>
                <a:chOff x="4187" y="1420"/>
                <a:chExt cx="176" cy="46"/>
              </a:xfrm>
            </p:grpSpPr>
            <p:sp>
              <p:nvSpPr>
                <p:cNvPr id="670" name="Oval 362"/>
                <p:cNvSpPr>
                  <a:spLocks noChangeAspect="1" noChangeArrowheads="1"/>
                </p:cNvSpPr>
                <p:nvPr/>
              </p:nvSpPr>
              <p:spPr bwMode="auto">
                <a:xfrm>
                  <a:off x="4324" y="1420"/>
                  <a:ext cx="39" cy="45"/>
                </a:xfrm>
                <a:prstGeom prst="ellipse">
                  <a:avLst/>
                </a:prstGeom>
                <a:solidFill>
                  <a:srgbClr val="000000"/>
                </a:solidFill>
                <a:ln w="28575">
                  <a:solidFill>
                    <a:srgbClr val="000000"/>
                  </a:solidFill>
                  <a:round/>
                  <a:headEnd/>
                  <a:tailEnd/>
                </a:ln>
              </p:spPr>
              <p:txBody>
                <a:bodyPr wrap="none" anchor="ct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sp>
              <p:nvSpPr>
                <p:cNvPr id="673" name="Oval 363"/>
                <p:cNvSpPr>
                  <a:spLocks noChangeAspect="1" noChangeArrowheads="1"/>
                </p:cNvSpPr>
                <p:nvPr/>
              </p:nvSpPr>
              <p:spPr bwMode="auto">
                <a:xfrm>
                  <a:off x="4255" y="1421"/>
                  <a:ext cx="39" cy="45"/>
                </a:xfrm>
                <a:prstGeom prst="ellipse">
                  <a:avLst/>
                </a:prstGeom>
                <a:solidFill>
                  <a:srgbClr val="000000"/>
                </a:solidFill>
                <a:ln w="28575">
                  <a:solidFill>
                    <a:srgbClr val="000000"/>
                  </a:solidFill>
                  <a:round/>
                  <a:headEnd/>
                  <a:tailEnd/>
                </a:ln>
              </p:spPr>
              <p:txBody>
                <a:bodyPr wrap="none" anchor="ct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sp>
              <p:nvSpPr>
                <p:cNvPr id="676" name="Oval 364"/>
                <p:cNvSpPr>
                  <a:spLocks noChangeAspect="1" noChangeArrowheads="1"/>
                </p:cNvSpPr>
                <p:nvPr/>
              </p:nvSpPr>
              <p:spPr bwMode="auto">
                <a:xfrm>
                  <a:off x="4187" y="1421"/>
                  <a:ext cx="39" cy="45"/>
                </a:xfrm>
                <a:prstGeom prst="ellipse">
                  <a:avLst/>
                </a:prstGeom>
                <a:solidFill>
                  <a:srgbClr val="000000"/>
                </a:solidFill>
                <a:ln w="28575">
                  <a:solidFill>
                    <a:srgbClr val="000000"/>
                  </a:solidFill>
                  <a:round/>
                  <a:headEnd/>
                  <a:tailEnd/>
                </a:ln>
              </p:spPr>
              <p:txBody>
                <a:bodyPr wrap="none" anchor="ct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grpSp>
          <p:grpSp>
            <p:nvGrpSpPr>
              <p:cNvPr id="814" name="Group 813"/>
              <p:cNvGrpSpPr/>
              <p:nvPr/>
            </p:nvGrpSpPr>
            <p:grpSpPr>
              <a:xfrm>
                <a:off x="217992" y="3051405"/>
                <a:ext cx="558967" cy="365125"/>
                <a:chOff x="4812597" y="4226720"/>
                <a:chExt cx="558967" cy="365125"/>
              </a:xfrm>
            </p:grpSpPr>
            <p:sp>
              <p:nvSpPr>
                <p:cNvPr id="818" name="Rectangle 50"/>
                <p:cNvSpPr>
                  <a:spLocks noChangeArrowheads="1"/>
                </p:cNvSpPr>
                <p:nvPr/>
              </p:nvSpPr>
              <p:spPr bwMode="auto">
                <a:xfrm>
                  <a:off x="4812597" y="4226720"/>
                  <a:ext cx="558967" cy="365125"/>
                </a:xfrm>
                <a:prstGeom prst="rect">
                  <a:avLst/>
                </a:prstGeom>
                <a:noFill/>
                <a:ln w="28575">
                  <a:solidFill>
                    <a:schemeClr val="tx1"/>
                  </a:solidFill>
                  <a:miter lim="800000"/>
                  <a:headEnd/>
                  <a:tailEnd/>
                </a:ln>
              </p:spPr>
              <p:txBody>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grpSp>
              <p:nvGrpSpPr>
                <p:cNvPr id="819" name="Group 52"/>
                <p:cNvGrpSpPr>
                  <a:grpSpLocks/>
                </p:cNvGrpSpPr>
                <p:nvPr/>
              </p:nvGrpSpPr>
              <p:grpSpPr bwMode="auto">
                <a:xfrm>
                  <a:off x="4984215" y="4421983"/>
                  <a:ext cx="230188" cy="106363"/>
                  <a:chOff x="2914" y="1930"/>
                  <a:chExt cx="172" cy="89"/>
                </a:xfrm>
                <a:noFill/>
              </p:grpSpPr>
              <p:sp>
                <p:nvSpPr>
                  <p:cNvPr id="821" name="Line 53"/>
                  <p:cNvSpPr>
                    <a:spLocks noChangeAspect="1" noChangeShapeType="1"/>
                  </p:cNvSpPr>
                  <p:nvPr/>
                </p:nvSpPr>
                <p:spPr bwMode="auto">
                  <a:xfrm>
                    <a:off x="3000" y="1933"/>
                    <a:ext cx="0" cy="70"/>
                  </a:xfrm>
                  <a:prstGeom prst="line">
                    <a:avLst/>
                  </a:prstGeom>
                  <a:grpFill/>
                  <a:ln w="12700">
                    <a:solidFill>
                      <a:srgbClr val="000000"/>
                    </a:solidFill>
                    <a:round/>
                    <a:headEnd type="none" w="sm" len="sm"/>
                    <a:tailEnd type="none" w="sm" len="sm"/>
                  </a:ln>
                </p:spPr>
                <p:txBody>
                  <a:bodyPr wrap="none" anchor="ctr"/>
                  <a:lstStyle/>
                  <a:p>
                    <a:pPr eaLnBrk="1" hangingPunct="1"/>
                    <a:endParaRPr lang="en-US">
                      <a:solidFill>
                        <a:prstClr val="black"/>
                      </a:solidFill>
                      <a:latin typeface="Arial" charset="0"/>
                      <a:ea typeface="+mn-ea"/>
                      <a:cs typeface="+mn-cs"/>
                    </a:endParaRPr>
                  </a:p>
                </p:txBody>
              </p:sp>
              <p:sp>
                <p:nvSpPr>
                  <p:cNvPr id="822" name="Line 54"/>
                  <p:cNvSpPr>
                    <a:spLocks noChangeAspect="1" noChangeShapeType="1"/>
                  </p:cNvSpPr>
                  <p:nvPr/>
                </p:nvSpPr>
                <p:spPr bwMode="auto">
                  <a:xfrm>
                    <a:off x="2914" y="1933"/>
                    <a:ext cx="0" cy="86"/>
                  </a:xfrm>
                  <a:prstGeom prst="line">
                    <a:avLst/>
                  </a:prstGeom>
                  <a:grpFill/>
                  <a:ln w="12700">
                    <a:solidFill>
                      <a:srgbClr val="000000"/>
                    </a:solidFill>
                    <a:round/>
                    <a:headEnd type="none" w="sm" len="sm"/>
                    <a:tailEnd type="none" w="sm" len="sm"/>
                  </a:ln>
                </p:spPr>
                <p:txBody>
                  <a:bodyPr wrap="none" anchor="ctr"/>
                  <a:lstStyle/>
                  <a:p>
                    <a:pPr eaLnBrk="1" hangingPunct="1"/>
                    <a:endParaRPr lang="en-US">
                      <a:solidFill>
                        <a:prstClr val="black"/>
                      </a:solidFill>
                      <a:latin typeface="Arial" charset="0"/>
                      <a:ea typeface="+mn-ea"/>
                      <a:cs typeface="+mn-cs"/>
                    </a:endParaRPr>
                  </a:p>
                </p:txBody>
              </p:sp>
              <p:sp>
                <p:nvSpPr>
                  <p:cNvPr id="824" name="Line 55"/>
                  <p:cNvSpPr>
                    <a:spLocks noChangeAspect="1" noChangeShapeType="1"/>
                  </p:cNvSpPr>
                  <p:nvPr/>
                </p:nvSpPr>
                <p:spPr bwMode="auto">
                  <a:xfrm>
                    <a:off x="3085" y="1933"/>
                    <a:ext cx="0" cy="86"/>
                  </a:xfrm>
                  <a:prstGeom prst="line">
                    <a:avLst/>
                  </a:prstGeom>
                  <a:grpFill/>
                  <a:ln w="12700">
                    <a:solidFill>
                      <a:srgbClr val="000000"/>
                    </a:solidFill>
                    <a:round/>
                    <a:headEnd type="none" w="sm" len="sm"/>
                    <a:tailEnd type="none" w="sm" len="sm"/>
                  </a:ln>
                </p:spPr>
                <p:txBody>
                  <a:bodyPr wrap="none" anchor="ctr"/>
                  <a:lstStyle/>
                  <a:p>
                    <a:pPr eaLnBrk="1" hangingPunct="1"/>
                    <a:endParaRPr lang="en-US">
                      <a:solidFill>
                        <a:prstClr val="black"/>
                      </a:solidFill>
                      <a:latin typeface="Arial" charset="0"/>
                      <a:ea typeface="+mn-ea"/>
                      <a:cs typeface="+mn-cs"/>
                    </a:endParaRPr>
                  </a:p>
                </p:txBody>
              </p:sp>
              <p:sp>
                <p:nvSpPr>
                  <p:cNvPr id="849" name="Line 56"/>
                  <p:cNvSpPr>
                    <a:spLocks noChangeAspect="1" noChangeShapeType="1"/>
                  </p:cNvSpPr>
                  <p:nvPr/>
                </p:nvSpPr>
                <p:spPr bwMode="auto">
                  <a:xfrm>
                    <a:off x="2915" y="1930"/>
                    <a:ext cx="171" cy="0"/>
                  </a:xfrm>
                  <a:prstGeom prst="line">
                    <a:avLst/>
                  </a:prstGeom>
                  <a:grpFill/>
                  <a:ln w="12700">
                    <a:solidFill>
                      <a:srgbClr val="000000"/>
                    </a:solidFill>
                    <a:round/>
                    <a:headEnd type="none" w="sm" len="sm"/>
                    <a:tailEnd type="none" w="sm" len="sm"/>
                  </a:ln>
                </p:spPr>
                <p:txBody>
                  <a:bodyPr wrap="none" anchor="ctr"/>
                  <a:lstStyle/>
                  <a:p>
                    <a:pPr eaLnBrk="1" hangingPunct="1"/>
                    <a:endParaRPr lang="en-US">
                      <a:solidFill>
                        <a:prstClr val="black"/>
                      </a:solidFill>
                      <a:latin typeface="Arial" charset="0"/>
                      <a:ea typeface="+mn-ea"/>
                      <a:cs typeface="+mn-cs"/>
                    </a:endParaRPr>
                  </a:p>
                </p:txBody>
              </p:sp>
            </p:grpSp>
            <p:sp>
              <p:nvSpPr>
                <p:cNvPr id="820" name="Text Box 57"/>
                <p:cNvSpPr txBox="1">
                  <a:spLocks noChangeArrowheads="1"/>
                </p:cNvSpPr>
                <p:nvPr/>
              </p:nvSpPr>
              <p:spPr bwMode="auto">
                <a:xfrm>
                  <a:off x="4987734" y="4268156"/>
                  <a:ext cx="224741" cy="113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nchorCtr="1">
                  <a:spAutoFit/>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pPr algn="ctr">
                    <a:spcBef>
                      <a:spcPct val="0"/>
                    </a:spcBef>
                    <a:buSzTx/>
                  </a:pPr>
                  <a:r>
                    <a:rPr lang="en-US" altLang="en-US" sz="675" b="1" dirty="0">
                      <a:solidFill>
                        <a:prstClr val="black"/>
                      </a:solidFill>
                      <a:ea typeface="+mn-ea"/>
                      <a:cs typeface="+mn-cs"/>
                    </a:rPr>
                    <a:t>US&amp;R</a:t>
                  </a:r>
                </a:p>
              </p:txBody>
            </p:sp>
          </p:grpSp>
        </p:grpSp>
        <p:sp>
          <p:nvSpPr>
            <p:cNvPr id="509" name="Rectangle 508"/>
            <p:cNvSpPr/>
            <p:nvPr/>
          </p:nvSpPr>
          <p:spPr>
            <a:xfrm>
              <a:off x="25163" y="2918917"/>
              <a:ext cx="506077" cy="157216"/>
            </a:xfrm>
            <a:prstGeom prst="rect">
              <a:avLst/>
            </a:prstGeom>
          </p:spPr>
          <p:txBody>
            <a:bodyPr wrap="square">
              <a:spAutoFit/>
            </a:bodyPr>
            <a:lstStyle/>
            <a:p>
              <a:pPr eaLnBrk="1" hangingPunct="1">
                <a:lnSpc>
                  <a:spcPts val="375"/>
                </a:lnSpc>
              </a:pPr>
              <a:r>
                <a:rPr lang="en-US" sz="600" b="1" dirty="0">
                  <a:solidFill>
                    <a:prstClr val="black">
                      <a:lumMod val="75000"/>
                      <a:lumOff val="25000"/>
                    </a:prstClr>
                  </a:solidFill>
                  <a:latin typeface="Arial" charset="0"/>
                  <a:ea typeface="+mn-ea"/>
                  <a:cs typeface="+mn-cs"/>
                </a:rPr>
                <a:t>44 </a:t>
              </a:r>
              <a:r>
                <a:rPr lang="en-US" sz="600" b="1" dirty="0" err="1">
                  <a:solidFill>
                    <a:prstClr val="black">
                      <a:lumMod val="75000"/>
                      <a:lumOff val="25000"/>
                    </a:prstClr>
                  </a:solidFill>
                  <a:latin typeface="Arial" charset="0"/>
                  <a:ea typeface="+mn-ea"/>
                  <a:cs typeface="+mn-cs"/>
                </a:rPr>
                <a:t>pax</a:t>
              </a:r>
              <a:endParaRPr lang="en-US" sz="600" b="1" dirty="0">
                <a:solidFill>
                  <a:prstClr val="black">
                    <a:lumMod val="75000"/>
                    <a:lumOff val="25000"/>
                  </a:prstClr>
                </a:solidFill>
                <a:latin typeface="Arial" charset="0"/>
                <a:ea typeface="+mn-ea"/>
                <a:cs typeface="+mn-cs"/>
              </a:endParaRPr>
            </a:p>
          </p:txBody>
        </p:sp>
      </p:grpSp>
      <p:grpSp>
        <p:nvGrpSpPr>
          <p:cNvPr id="65" name="Group 64"/>
          <p:cNvGrpSpPr/>
          <p:nvPr/>
        </p:nvGrpSpPr>
        <p:grpSpPr>
          <a:xfrm>
            <a:off x="284959" y="2086790"/>
            <a:ext cx="706502" cy="433386"/>
            <a:chOff x="118127" y="1766813"/>
            <a:chExt cx="649535" cy="577846"/>
          </a:xfrm>
        </p:grpSpPr>
        <p:grpSp>
          <p:nvGrpSpPr>
            <p:cNvPr id="2" name="Group 1"/>
            <p:cNvGrpSpPr/>
            <p:nvPr/>
          </p:nvGrpSpPr>
          <p:grpSpPr>
            <a:xfrm>
              <a:off x="199978" y="1858114"/>
              <a:ext cx="567684" cy="486545"/>
              <a:chOff x="230045" y="2009060"/>
              <a:chExt cx="567684" cy="486545"/>
            </a:xfrm>
          </p:grpSpPr>
          <p:grpSp>
            <p:nvGrpSpPr>
              <p:cNvPr id="528" name="Group 527"/>
              <p:cNvGrpSpPr/>
              <p:nvPr/>
            </p:nvGrpSpPr>
            <p:grpSpPr>
              <a:xfrm>
                <a:off x="230045" y="2157099"/>
                <a:ext cx="567684" cy="338506"/>
                <a:chOff x="382110" y="2553564"/>
                <a:chExt cx="567684" cy="338506"/>
              </a:xfrm>
            </p:grpSpPr>
            <p:sp>
              <p:nvSpPr>
                <p:cNvPr id="539" name="Rectangle 672"/>
                <p:cNvSpPr>
                  <a:spLocks noChangeArrowheads="1"/>
                </p:cNvSpPr>
                <p:nvPr/>
              </p:nvSpPr>
              <p:spPr bwMode="auto">
                <a:xfrm>
                  <a:off x="382110" y="2553564"/>
                  <a:ext cx="567684" cy="338506"/>
                </a:xfrm>
                <a:prstGeom prst="rect">
                  <a:avLst/>
                </a:prstGeom>
                <a:noFill/>
                <a:ln w="28575">
                  <a:solidFill>
                    <a:schemeClr val="tx1"/>
                  </a:solidFill>
                  <a:miter lim="800000"/>
                  <a:headEnd/>
                  <a:tailEnd/>
                </a:ln>
              </p:spPr>
              <p:txBody>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grpSp>
              <p:nvGrpSpPr>
                <p:cNvPr id="544" name="Group 673"/>
                <p:cNvGrpSpPr>
                  <a:grpSpLocks/>
                </p:cNvGrpSpPr>
                <p:nvPr/>
              </p:nvGrpSpPr>
              <p:grpSpPr bwMode="auto">
                <a:xfrm>
                  <a:off x="536145" y="2596211"/>
                  <a:ext cx="296863" cy="203200"/>
                  <a:chOff x="3605" y="4079"/>
                  <a:chExt cx="187" cy="128"/>
                </a:xfrm>
              </p:grpSpPr>
              <p:grpSp>
                <p:nvGrpSpPr>
                  <p:cNvPr id="545" name="Group 674"/>
                  <p:cNvGrpSpPr>
                    <a:grpSpLocks/>
                  </p:cNvGrpSpPr>
                  <p:nvPr/>
                </p:nvGrpSpPr>
                <p:grpSpPr bwMode="auto">
                  <a:xfrm>
                    <a:off x="3655" y="4080"/>
                    <a:ext cx="137" cy="127"/>
                    <a:chOff x="3655" y="4080"/>
                    <a:chExt cx="137" cy="127"/>
                  </a:xfrm>
                </p:grpSpPr>
                <p:sp>
                  <p:nvSpPr>
                    <p:cNvPr id="569" name="Oval 675"/>
                    <p:cNvSpPr>
                      <a:spLocks noChangeArrowheads="1"/>
                    </p:cNvSpPr>
                    <p:nvPr/>
                  </p:nvSpPr>
                  <p:spPr bwMode="auto">
                    <a:xfrm>
                      <a:off x="3744" y="4080"/>
                      <a:ext cx="48" cy="48"/>
                    </a:xfrm>
                    <a:prstGeom prst="ellipse">
                      <a:avLst/>
                    </a:prstGeom>
                    <a:solidFill>
                      <a:schemeClr val="tx1"/>
                    </a:solidFill>
                    <a:ln w="12700">
                      <a:solidFill>
                        <a:schemeClr val="tx1"/>
                      </a:solidFill>
                      <a:round/>
                      <a:headEnd/>
                      <a:tailEnd/>
                    </a:ln>
                  </p:spPr>
                  <p:txBody>
                    <a:bodyPr wrap="none" anchor="ct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sp>
                  <p:nvSpPr>
                    <p:cNvPr id="574" name="Freeform 676"/>
                    <p:cNvSpPr>
                      <a:spLocks/>
                    </p:cNvSpPr>
                    <p:nvPr/>
                  </p:nvSpPr>
                  <p:spPr bwMode="auto">
                    <a:xfrm>
                      <a:off x="3655" y="4082"/>
                      <a:ext cx="110" cy="125"/>
                    </a:xfrm>
                    <a:custGeom>
                      <a:avLst/>
                      <a:gdLst>
                        <a:gd name="T0" fmla="*/ 129 w 94"/>
                        <a:gd name="T1" fmla="*/ 0 h 159"/>
                        <a:gd name="T2" fmla="*/ 34 w 94"/>
                        <a:gd name="T3" fmla="*/ 33 h 159"/>
                        <a:gd name="T4" fmla="*/ 0 w 94"/>
                        <a:gd name="T5" fmla="*/ 98 h 159"/>
                        <a:gd name="T6" fmla="*/ 0 60000 65536"/>
                        <a:gd name="T7" fmla="*/ 0 60000 65536"/>
                        <a:gd name="T8" fmla="*/ 0 60000 65536"/>
                        <a:gd name="T9" fmla="*/ 0 w 94"/>
                        <a:gd name="T10" fmla="*/ 0 h 159"/>
                        <a:gd name="T11" fmla="*/ 94 w 94"/>
                        <a:gd name="T12" fmla="*/ 159 h 159"/>
                      </a:gdLst>
                      <a:ahLst/>
                      <a:cxnLst>
                        <a:cxn ang="T6">
                          <a:pos x="T0" y="T1"/>
                        </a:cxn>
                        <a:cxn ang="T7">
                          <a:pos x="T2" y="T3"/>
                        </a:cxn>
                        <a:cxn ang="T8">
                          <a:pos x="T4" y="T5"/>
                        </a:cxn>
                      </a:cxnLst>
                      <a:rect l="T9" t="T10" r="T11" b="T12"/>
                      <a:pathLst>
                        <a:path w="94" h="159">
                          <a:moveTo>
                            <a:pt x="94" y="0"/>
                          </a:moveTo>
                          <a:cubicBezTo>
                            <a:pt x="67" y="13"/>
                            <a:pt x="41" y="27"/>
                            <a:pt x="25" y="54"/>
                          </a:cubicBezTo>
                          <a:cubicBezTo>
                            <a:pt x="9" y="81"/>
                            <a:pt x="4" y="120"/>
                            <a:pt x="0" y="159"/>
                          </a:cubicBezTo>
                        </a:path>
                      </a:pathLst>
                    </a:custGeom>
                    <a:noFill/>
                    <a:ln w="19050" cap="flat"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endParaRPr lang="en-US">
                        <a:solidFill>
                          <a:prstClr val="black"/>
                        </a:solidFill>
                        <a:latin typeface="Arial" charset="0"/>
                        <a:ea typeface="+mn-ea"/>
                        <a:cs typeface="+mn-cs"/>
                      </a:endParaRPr>
                    </a:p>
                  </p:txBody>
                </p:sp>
              </p:grpSp>
              <p:grpSp>
                <p:nvGrpSpPr>
                  <p:cNvPr id="554" name="Group 677"/>
                  <p:cNvGrpSpPr>
                    <a:grpSpLocks/>
                  </p:cNvGrpSpPr>
                  <p:nvPr/>
                </p:nvGrpSpPr>
                <p:grpSpPr bwMode="auto">
                  <a:xfrm flipH="1">
                    <a:off x="3605" y="4079"/>
                    <a:ext cx="137" cy="127"/>
                    <a:chOff x="3655" y="4080"/>
                    <a:chExt cx="137" cy="127"/>
                  </a:xfrm>
                </p:grpSpPr>
                <p:sp>
                  <p:nvSpPr>
                    <p:cNvPr id="559" name="Oval 678"/>
                    <p:cNvSpPr>
                      <a:spLocks noChangeArrowheads="1"/>
                    </p:cNvSpPr>
                    <p:nvPr/>
                  </p:nvSpPr>
                  <p:spPr bwMode="auto">
                    <a:xfrm>
                      <a:off x="3744" y="4080"/>
                      <a:ext cx="48" cy="48"/>
                    </a:xfrm>
                    <a:prstGeom prst="ellipse">
                      <a:avLst/>
                    </a:prstGeom>
                    <a:solidFill>
                      <a:schemeClr val="tx1"/>
                    </a:solidFill>
                    <a:ln w="12700">
                      <a:solidFill>
                        <a:schemeClr val="tx1"/>
                      </a:solidFill>
                      <a:round/>
                      <a:headEnd/>
                      <a:tailEnd/>
                    </a:ln>
                  </p:spPr>
                  <p:txBody>
                    <a:bodyPr wrap="none" anchor="ct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sp>
                  <p:nvSpPr>
                    <p:cNvPr id="560" name="Freeform 679"/>
                    <p:cNvSpPr>
                      <a:spLocks/>
                    </p:cNvSpPr>
                    <p:nvPr/>
                  </p:nvSpPr>
                  <p:spPr bwMode="auto">
                    <a:xfrm>
                      <a:off x="3655" y="4082"/>
                      <a:ext cx="110" cy="125"/>
                    </a:xfrm>
                    <a:custGeom>
                      <a:avLst/>
                      <a:gdLst>
                        <a:gd name="T0" fmla="*/ 129 w 94"/>
                        <a:gd name="T1" fmla="*/ 0 h 159"/>
                        <a:gd name="T2" fmla="*/ 34 w 94"/>
                        <a:gd name="T3" fmla="*/ 33 h 159"/>
                        <a:gd name="T4" fmla="*/ 0 w 94"/>
                        <a:gd name="T5" fmla="*/ 98 h 159"/>
                        <a:gd name="T6" fmla="*/ 0 60000 65536"/>
                        <a:gd name="T7" fmla="*/ 0 60000 65536"/>
                        <a:gd name="T8" fmla="*/ 0 60000 65536"/>
                        <a:gd name="T9" fmla="*/ 0 w 94"/>
                        <a:gd name="T10" fmla="*/ 0 h 159"/>
                        <a:gd name="T11" fmla="*/ 94 w 94"/>
                        <a:gd name="T12" fmla="*/ 159 h 159"/>
                      </a:gdLst>
                      <a:ahLst/>
                      <a:cxnLst>
                        <a:cxn ang="T6">
                          <a:pos x="T0" y="T1"/>
                        </a:cxn>
                        <a:cxn ang="T7">
                          <a:pos x="T2" y="T3"/>
                        </a:cxn>
                        <a:cxn ang="T8">
                          <a:pos x="T4" y="T5"/>
                        </a:cxn>
                      </a:cxnLst>
                      <a:rect l="T9" t="T10" r="T11" b="T12"/>
                      <a:pathLst>
                        <a:path w="94" h="159">
                          <a:moveTo>
                            <a:pt x="94" y="0"/>
                          </a:moveTo>
                          <a:cubicBezTo>
                            <a:pt x="67" y="13"/>
                            <a:pt x="41" y="27"/>
                            <a:pt x="25" y="54"/>
                          </a:cubicBezTo>
                          <a:cubicBezTo>
                            <a:pt x="9" y="81"/>
                            <a:pt x="4" y="120"/>
                            <a:pt x="0" y="159"/>
                          </a:cubicBezTo>
                        </a:path>
                      </a:pathLst>
                    </a:custGeom>
                    <a:noFill/>
                    <a:ln w="19050" cap="flat"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endParaRPr lang="en-US">
                        <a:solidFill>
                          <a:prstClr val="black"/>
                        </a:solidFill>
                        <a:latin typeface="Arial" charset="0"/>
                        <a:ea typeface="+mn-ea"/>
                        <a:cs typeface="+mn-cs"/>
                      </a:endParaRPr>
                    </a:p>
                  </p:txBody>
                </p:sp>
              </p:grpSp>
            </p:grpSp>
          </p:grpSp>
          <p:grpSp>
            <p:nvGrpSpPr>
              <p:cNvPr id="646" name="Group 397"/>
              <p:cNvGrpSpPr>
                <a:grpSpLocks/>
              </p:cNvGrpSpPr>
              <p:nvPr/>
            </p:nvGrpSpPr>
            <p:grpSpPr bwMode="auto">
              <a:xfrm>
                <a:off x="465212" y="2009060"/>
                <a:ext cx="152400" cy="107950"/>
                <a:chOff x="2016" y="1728"/>
                <a:chExt cx="96" cy="68"/>
              </a:xfrm>
            </p:grpSpPr>
            <p:grpSp>
              <p:nvGrpSpPr>
                <p:cNvPr id="648" name="Group 398"/>
                <p:cNvGrpSpPr>
                  <a:grpSpLocks noChangeAspect="1"/>
                </p:cNvGrpSpPr>
                <p:nvPr/>
              </p:nvGrpSpPr>
              <p:grpSpPr bwMode="auto">
                <a:xfrm>
                  <a:off x="2045" y="1744"/>
                  <a:ext cx="38" cy="52"/>
                  <a:chOff x="3195" y="1627"/>
                  <a:chExt cx="75" cy="104"/>
                </a:xfrm>
              </p:grpSpPr>
              <p:sp>
                <p:nvSpPr>
                  <p:cNvPr id="650" name="Line 399"/>
                  <p:cNvSpPr>
                    <a:spLocks noChangeAspect="1" noChangeShapeType="1"/>
                  </p:cNvSpPr>
                  <p:nvPr/>
                </p:nvSpPr>
                <p:spPr bwMode="auto">
                  <a:xfrm>
                    <a:off x="3195" y="1627"/>
                    <a:ext cx="0" cy="104"/>
                  </a:xfrm>
                  <a:prstGeom prst="line">
                    <a:avLst/>
                  </a:prstGeom>
                  <a:noFill/>
                  <a:ln w="2857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1" hangingPunct="1"/>
                    <a:endParaRPr lang="en-US">
                      <a:solidFill>
                        <a:prstClr val="black"/>
                      </a:solidFill>
                      <a:latin typeface="Arial" charset="0"/>
                      <a:ea typeface="+mn-ea"/>
                      <a:cs typeface="+mn-cs"/>
                    </a:endParaRPr>
                  </a:p>
                </p:txBody>
              </p:sp>
              <p:sp>
                <p:nvSpPr>
                  <p:cNvPr id="651" name="Line 400"/>
                  <p:cNvSpPr>
                    <a:spLocks noChangeAspect="1" noChangeShapeType="1"/>
                  </p:cNvSpPr>
                  <p:nvPr/>
                </p:nvSpPr>
                <p:spPr bwMode="auto">
                  <a:xfrm>
                    <a:off x="3270" y="1627"/>
                    <a:ext cx="0" cy="104"/>
                  </a:xfrm>
                  <a:prstGeom prst="line">
                    <a:avLst/>
                  </a:prstGeom>
                  <a:noFill/>
                  <a:ln w="2857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1" hangingPunct="1"/>
                    <a:endParaRPr lang="en-US">
                      <a:solidFill>
                        <a:prstClr val="black"/>
                      </a:solidFill>
                      <a:latin typeface="Arial" charset="0"/>
                      <a:ea typeface="+mn-ea"/>
                      <a:cs typeface="+mn-cs"/>
                    </a:endParaRPr>
                  </a:p>
                </p:txBody>
              </p:sp>
            </p:grpSp>
            <p:sp>
              <p:nvSpPr>
                <p:cNvPr id="649" name="Freeform 401"/>
                <p:cNvSpPr>
                  <a:spLocks/>
                </p:cNvSpPr>
                <p:nvPr/>
              </p:nvSpPr>
              <p:spPr bwMode="auto">
                <a:xfrm>
                  <a:off x="2016" y="1728"/>
                  <a:ext cx="96" cy="68"/>
                </a:xfrm>
                <a:custGeom>
                  <a:avLst/>
                  <a:gdLst>
                    <a:gd name="T0" fmla="*/ 0 w 177"/>
                    <a:gd name="T1" fmla="*/ 68 h 68"/>
                    <a:gd name="T2" fmla="*/ 0 w 177"/>
                    <a:gd name="T3" fmla="*/ 0 h 68"/>
                    <a:gd name="T4" fmla="*/ 52 w 177"/>
                    <a:gd name="T5" fmla="*/ 0 h 68"/>
                    <a:gd name="T6" fmla="*/ 52 w 177"/>
                    <a:gd name="T7" fmla="*/ 68 h 68"/>
                    <a:gd name="T8" fmla="*/ 0 60000 65536"/>
                    <a:gd name="T9" fmla="*/ 0 60000 65536"/>
                    <a:gd name="T10" fmla="*/ 0 60000 65536"/>
                    <a:gd name="T11" fmla="*/ 0 60000 65536"/>
                    <a:gd name="T12" fmla="*/ 0 w 177"/>
                    <a:gd name="T13" fmla="*/ 0 h 68"/>
                    <a:gd name="T14" fmla="*/ 177 w 177"/>
                    <a:gd name="T15" fmla="*/ 68 h 68"/>
                  </a:gdLst>
                  <a:ahLst/>
                  <a:cxnLst>
                    <a:cxn ang="T8">
                      <a:pos x="T0" y="T1"/>
                    </a:cxn>
                    <a:cxn ang="T9">
                      <a:pos x="T2" y="T3"/>
                    </a:cxn>
                    <a:cxn ang="T10">
                      <a:pos x="T4" y="T5"/>
                    </a:cxn>
                    <a:cxn ang="T11">
                      <a:pos x="T6" y="T7"/>
                    </a:cxn>
                  </a:cxnLst>
                  <a:rect l="T12" t="T13" r="T14" b="T15"/>
                  <a:pathLst>
                    <a:path w="177" h="68">
                      <a:moveTo>
                        <a:pt x="0" y="68"/>
                      </a:moveTo>
                      <a:lnTo>
                        <a:pt x="0" y="0"/>
                      </a:lnTo>
                      <a:lnTo>
                        <a:pt x="177" y="0"/>
                      </a:lnTo>
                      <a:lnTo>
                        <a:pt x="177" y="68"/>
                      </a:lnTo>
                    </a:path>
                  </a:pathLst>
                </a:custGeom>
                <a:noFill/>
                <a:ln w="12700" cap="flat" cmpd="sng">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endParaRPr lang="en-US">
                    <a:solidFill>
                      <a:prstClr val="black"/>
                    </a:solidFill>
                    <a:latin typeface="Arial" charset="0"/>
                    <a:ea typeface="+mn-ea"/>
                    <a:cs typeface="+mn-cs"/>
                  </a:endParaRPr>
                </a:p>
              </p:txBody>
            </p:sp>
          </p:grpSp>
        </p:grpSp>
        <p:sp>
          <p:nvSpPr>
            <p:cNvPr id="510" name="Rectangle 509"/>
            <p:cNvSpPr/>
            <p:nvPr/>
          </p:nvSpPr>
          <p:spPr>
            <a:xfrm>
              <a:off x="118127" y="1766813"/>
              <a:ext cx="390838" cy="246220"/>
            </a:xfrm>
            <a:prstGeom prst="rect">
              <a:avLst/>
            </a:prstGeom>
          </p:spPr>
          <p:txBody>
            <a:bodyPr wrap="none">
              <a:spAutoFit/>
            </a:bodyPr>
            <a:lstStyle/>
            <a:p>
              <a:pPr eaLnBrk="1" hangingPunct="1"/>
              <a:r>
                <a:rPr lang="en-US" sz="600" b="1" dirty="0">
                  <a:solidFill>
                    <a:prstClr val="black">
                      <a:lumMod val="75000"/>
                      <a:lumOff val="25000"/>
                    </a:prstClr>
                  </a:solidFill>
                  <a:latin typeface="Arial" charset="0"/>
                  <a:ea typeface="+mn-ea"/>
                  <a:cs typeface="+mn-cs"/>
                </a:rPr>
                <a:t>78 pax</a:t>
              </a:r>
            </a:p>
          </p:txBody>
        </p:sp>
      </p:grpSp>
      <p:grpSp>
        <p:nvGrpSpPr>
          <p:cNvPr id="1439" name="Group 1438"/>
          <p:cNvGrpSpPr/>
          <p:nvPr/>
        </p:nvGrpSpPr>
        <p:grpSpPr>
          <a:xfrm>
            <a:off x="249217" y="2572836"/>
            <a:ext cx="724461" cy="468086"/>
            <a:chOff x="104052" y="2301456"/>
            <a:chExt cx="672236" cy="565495"/>
          </a:xfrm>
        </p:grpSpPr>
        <p:grpSp>
          <p:nvGrpSpPr>
            <p:cNvPr id="14" name="Group 13"/>
            <p:cNvGrpSpPr/>
            <p:nvPr/>
          </p:nvGrpSpPr>
          <p:grpSpPr>
            <a:xfrm>
              <a:off x="209551" y="2392887"/>
              <a:ext cx="566737" cy="474064"/>
              <a:chOff x="1080825" y="2230928"/>
              <a:chExt cx="566737" cy="474064"/>
            </a:xfrm>
          </p:grpSpPr>
          <p:grpSp>
            <p:nvGrpSpPr>
              <p:cNvPr id="524" name="Group 214"/>
              <p:cNvGrpSpPr>
                <a:grpSpLocks/>
              </p:cNvGrpSpPr>
              <p:nvPr/>
            </p:nvGrpSpPr>
            <p:grpSpPr bwMode="auto">
              <a:xfrm>
                <a:off x="1080825" y="2339867"/>
                <a:ext cx="566737" cy="365125"/>
                <a:chOff x="3141" y="1702"/>
                <a:chExt cx="357" cy="230"/>
              </a:xfrm>
              <a:noFill/>
            </p:grpSpPr>
            <p:sp>
              <p:nvSpPr>
                <p:cNvPr id="525" name="Rectangle 105"/>
                <p:cNvSpPr>
                  <a:spLocks noChangeArrowheads="1"/>
                </p:cNvSpPr>
                <p:nvPr/>
              </p:nvSpPr>
              <p:spPr bwMode="auto">
                <a:xfrm>
                  <a:off x="3141" y="1702"/>
                  <a:ext cx="357" cy="230"/>
                </a:xfrm>
                <a:prstGeom prst="rect">
                  <a:avLst/>
                </a:prstGeom>
                <a:grpFill/>
                <a:ln w="28575">
                  <a:solidFill>
                    <a:schemeClr val="tx1"/>
                  </a:solidFill>
                  <a:miter lim="800000"/>
                  <a:headEnd/>
                  <a:tailEnd/>
                </a:ln>
              </p:spPr>
              <p:txBody>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sp>
              <p:nvSpPr>
                <p:cNvPr id="527" name="Text Box 106"/>
                <p:cNvSpPr txBox="1">
                  <a:spLocks noChangeArrowheads="1"/>
                </p:cNvSpPr>
                <p:nvPr/>
              </p:nvSpPr>
              <p:spPr bwMode="auto">
                <a:xfrm>
                  <a:off x="3267" y="1756"/>
                  <a:ext cx="118" cy="123"/>
                </a:xfrm>
                <a:prstGeom prst="rect">
                  <a:avLst/>
                </a:prstGeom>
                <a:grp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nchorCtr="1">
                  <a:spAutoFit/>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pPr algn="ctr">
                    <a:spcBef>
                      <a:spcPct val="0"/>
                    </a:spcBef>
                    <a:buSzTx/>
                  </a:pPr>
                  <a:r>
                    <a:rPr lang="en-US" altLang="en-US" sz="1050" b="1" dirty="0">
                      <a:solidFill>
                        <a:prstClr val="black"/>
                      </a:solidFill>
                      <a:ea typeface="+mn-ea"/>
                      <a:cs typeface="+mn-cs"/>
                    </a:rPr>
                    <a:t>MP</a:t>
                  </a:r>
                </a:p>
              </p:txBody>
            </p:sp>
          </p:grpSp>
          <p:sp>
            <p:nvSpPr>
              <p:cNvPr id="658" name="Line 347"/>
              <p:cNvSpPr>
                <a:spLocks noChangeAspect="1" noChangeShapeType="1"/>
              </p:cNvSpPr>
              <p:nvPr/>
            </p:nvSpPr>
            <p:spPr bwMode="auto">
              <a:xfrm>
                <a:off x="1380602" y="2230928"/>
                <a:ext cx="1588" cy="120650"/>
              </a:xfrm>
              <a:prstGeom prst="line">
                <a:avLst/>
              </a:prstGeom>
              <a:noFill/>
              <a:ln w="2857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1" hangingPunct="1"/>
                <a:endParaRPr lang="en-US">
                  <a:solidFill>
                    <a:prstClr val="black"/>
                  </a:solidFill>
                  <a:latin typeface="Arial" charset="0"/>
                  <a:ea typeface="+mn-ea"/>
                  <a:cs typeface="+mn-cs"/>
                </a:endParaRPr>
              </a:p>
            </p:txBody>
          </p:sp>
        </p:grpSp>
        <p:sp>
          <p:nvSpPr>
            <p:cNvPr id="511" name="Rectangle 510"/>
            <p:cNvSpPr/>
            <p:nvPr/>
          </p:nvSpPr>
          <p:spPr>
            <a:xfrm>
              <a:off x="104052" y="2301456"/>
              <a:ext cx="394470" cy="223095"/>
            </a:xfrm>
            <a:prstGeom prst="rect">
              <a:avLst/>
            </a:prstGeom>
          </p:spPr>
          <p:txBody>
            <a:bodyPr wrap="none">
              <a:spAutoFit/>
            </a:bodyPr>
            <a:lstStyle/>
            <a:p>
              <a:pPr eaLnBrk="1" hangingPunct="1"/>
              <a:r>
                <a:rPr lang="en-US" sz="600" b="1" dirty="0">
                  <a:solidFill>
                    <a:prstClr val="black">
                      <a:lumMod val="75000"/>
                      <a:lumOff val="25000"/>
                    </a:prstClr>
                  </a:solidFill>
                  <a:latin typeface="Arial" charset="0"/>
                  <a:ea typeface="+mn-ea"/>
                  <a:cs typeface="+mn-cs"/>
                </a:rPr>
                <a:t>65 pax</a:t>
              </a:r>
            </a:p>
          </p:txBody>
        </p:sp>
      </p:grpSp>
      <p:grpSp>
        <p:nvGrpSpPr>
          <p:cNvPr id="1438" name="Group 1437"/>
          <p:cNvGrpSpPr/>
          <p:nvPr/>
        </p:nvGrpSpPr>
        <p:grpSpPr>
          <a:xfrm>
            <a:off x="238862" y="3671892"/>
            <a:ext cx="786938" cy="488631"/>
            <a:chOff x="79703" y="3435234"/>
            <a:chExt cx="696586" cy="522203"/>
          </a:xfrm>
        </p:grpSpPr>
        <p:grpSp>
          <p:nvGrpSpPr>
            <p:cNvPr id="16" name="Group 15"/>
            <p:cNvGrpSpPr/>
            <p:nvPr/>
          </p:nvGrpSpPr>
          <p:grpSpPr>
            <a:xfrm>
              <a:off x="222432" y="3486738"/>
              <a:ext cx="553857" cy="470699"/>
              <a:chOff x="1059810" y="3595063"/>
              <a:chExt cx="553857" cy="470699"/>
            </a:xfrm>
          </p:grpSpPr>
          <p:grpSp>
            <p:nvGrpSpPr>
              <p:cNvPr id="707" name="Group 706"/>
              <p:cNvGrpSpPr/>
              <p:nvPr/>
            </p:nvGrpSpPr>
            <p:grpSpPr>
              <a:xfrm>
                <a:off x="1059810" y="3700637"/>
                <a:ext cx="553857" cy="365125"/>
                <a:chOff x="404564" y="2515248"/>
                <a:chExt cx="553857" cy="365125"/>
              </a:xfrm>
            </p:grpSpPr>
            <p:sp>
              <p:nvSpPr>
                <p:cNvPr id="708" name="Rectangle 672"/>
                <p:cNvSpPr>
                  <a:spLocks noChangeArrowheads="1"/>
                </p:cNvSpPr>
                <p:nvPr/>
              </p:nvSpPr>
              <p:spPr bwMode="auto">
                <a:xfrm>
                  <a:off x="404564" y="2515248"/>
                  <a:ext cx="553857" cy="365125"/>
                </a:xfrm>
                <a:prstGeom prst="rect">
                  <a:avLst/>
                </a:prstGeom>
                <a:noFill/>
                <a:ln w="28575">
                  <a:solidFill>
                    <a:schemeClr val="tx1"/>
                  </a:solidFill>
                  <a:miter lim="800000"/>
                  <a:headEnd/>
                  <a:tailEnd/>
                </a:ln>
              </p:spPr>
              <p:txBody>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grpSp>
              <p:nvGrpSpPr>
                <p:cNvPr id="709" name="Group 673"/>
                <p:cNvGrpSpPr>
                  <a:grpSpLocks/>
                </p:cNvGrpSpPr>
                <p:nvPr/>
              </p:nvGrpSpPr>
              <p:grpSpPr bwMode="auto">
                <a:xfrm>
                  <a:off x="536145" y="2596211"/>
                  <a:ext cx="296863" cy="203200"/>
                  <a:chOff x="3605" y="4079"/>
                  <a:chExt cx="187" cy="128"/>
                </a:xfrm>
              </p:grpSpPr>
              <p:grpSp>
                <p:nvGrpSpPr>
                  <p:cNvPr id="710" name="Group 674"/>
                  <p:cNvGrpSpPr>
                    <a:grpSpLocks/>
                  </p:cNvGrpSpPr>
                  <p:nvPr/>
                </p:nvGrpSpPr>
                <p:grpSpPr bwMode="auto">
                  <a:xfrm>
                    <a:off x="3655" y="4080"/>
                    <a:ext cx="137" cy="127"/>
                    <a:chOff x="3655" y="4080"/>
                    <a:chExt cx="137" cy="127"/>
                  </a:xfrm>
                </p:grpSpPr>
                <p:sp>
                  <p:nvSpPr>
                    <p:cNvPr id="714" name="Oval 675"/>
                    <p:cNvSpPr>
                      <a:spLocks noChangeArrowheads="1"/>
                    </p:cNvSpPr>
                    <p:nvPr/>
                  </p:nvSpPr>
                  <p:spPr bwMode="auto">
                    <a:xfrm>
                      <a:off x="3744" y="4080"/>
                      <a:ext cx="48" cy="48"/>
                    </a:xfrm>
                    <a:prstGeom prst="ellipse">
                      <a:avLst/>
                    </a:prstGeom>
                    <a:solidFill>
                      <a:schemeClr val="tx1"/>
                    </a:solidFill>
                    <a:ln w="12700">
                      <a:solidFill>
                        <a:schemeClr val="tx1"/>
                      </a:solidFill>
                      <a:round/>
                      <a:headEnd/>
                      <a:tailEnd/>
                    </a:ln>
                  </p:spPr>
                  <p:txBody>
                    <a:bodyPr wrap="none" anchor="ct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sp>
                  <p:nvSpPr>
                    <p:cNvPr id="715" name="Freeform 676"/>
                    <p:cNvSpPr>
                      <a:spLocks/>
                    </p:cNvSpPr>
                    <p:nvPr/>
                  </p:nvSpPr>
                  <p:spPr bwMode="auto">
                    <a:xfrm>
                      <a:off x="3655" y="4082"/>
                      <a:ext cx="110" cy="125"/>
                    </a:xfrm>
                    <a:custGeom>
                      <a:avLst/>
                      <a:gdLst>
                        <a:gd name="T0" fmla="*/ 129 w 94"/>
                        <a:gd name="T1" fmla="*/ 0 h 159"/>
                        <a:gd name="T2" fmla="*/ 34 w 94"/>
                        <a:gd name="T3" fmla="*/ 33 h 159"/>
                        <a:gd name="T4" fmla="*/ 0 w 94"/>
                        <a:gd name="T5" fmla="*/ 98 h 159"/>
                        <a:gd name="T6" fmla="*/ 0 60000 65536"/>
                        <a:gd name="T7" fmla="*/ 0 60000 65536"/>
                        <a:gd name="T8" fmla="*/ 0 60000 65536"/>
                        <a:gd name="T9" fmla="*/ 0 w 94"/>
                        <a:gd name="T10" fmla="*/ 0 h 159"/>
                        <a:gd name="T11" fmla="*/ 94 w 94"/>
                        <a:gd name="T12" fmla="*/ 159 h 159"/>
                      </a:gdLst>
                      <a:ahLst/>
                      <a:cxnLst>
                        <a:cxn ang="T6">
                          <a:pos x="T0" y="T1"/>
                        </a:cxn>
                        <a:cxn ang="T7">
                          <a:pos x="T2" y="T3"/>
                        </a:cxn>
                        <a:cxn ang="T8">
                          <a:pos x="T4" y="T5"/>
                        </a:cxn>
                      </a:cxnLst>
                      <a:rect l="T9" t="T10" r="T11" b="T12"/>
                      <a:pathLst>
                        <a:path w="94" h="159">
                          <a:moveTo>
                            <a:pt x="94" y="0"/>
                          </a:moveTo>
                          <a:cubicBezTo>
                            <a:pt x="67" y="13"/>
                            <a:pt x="41" y="27"/>
                            <a:pt x="25" y="54"/>
                          </a:cubicBezTo>
                          <a:cubicBezTo>
                            <a:pt x="9" y="81"/>
                            <a:pt x="4" y="120"/>
                            <a:pt x="0" y="159"/>
                          </a:cubicBezTo>
                        </a:path>
                      </a:pathLst>
                    </a:custGeom>
                    <a:noFill/>
                    <a:ln w="19050" cap="flat"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endParaRPr lang="en-US">
                        <a:solidFill>
                          <a:prstClr val="black"/>
                        </a:solidFill>
                        <a:latin typeface="Arial" charset="0"/>
                        <a:ea typeface="+mn-ea"/>
                        <a:cs typeface="+mn-cs"/>
                      </a:endParaRPr>
                    </a:p>
                  </p:txBody>
                </p:sp>
              </p:grpSp>
              <p:grpSp>
                <p:nvGrpSpPr>
                  <p:cNvPr id="711" name="Group 677"/>
                  <p:cNvGrpSpPr>
                    <a:grpSpLocks/>
                  </p:cNvGrpSpPr>
                  <p:nvPr/>
                </p:nvGrpSpPr>
                <p:grpSpPr bwMode="auto">
                  <a:xfrm flipH="1">
                    <a:off x="3605" y="4079"/>
                    <a:ext cx="137" cy="127"/>
                    <a:chOff x="3655" y="4080"/>
                    <a:chExt cx="137" cy="127"/>
                  </a:xfrm>
                </p:grpSpPr>
                <p:sp>
                  <p:nvSpPr>
                    <p:cNvPr id="712" name="Oval 678"/>
                    <p:cNvSpPr>
                      <a:spLocks noChangeArrowheads="1"/>
                    </p:cNvSpPr>
                    <p:nvPr/>
                  </p:nvSpPr>
                  <p:spPr bwMode="auto">
                    <a:xfrm>
                      <a:off x="3744" y="4080"/>
                      <a:ext cx="48" cy="48"/>
                    </a:xfrm>
                    <a:prstGeom prst="ellipse">
                      <a:avLst/>
                    </a:prstGeom>
                    <a:solidFill>
                      <a:schemeClr val="tx1"/>
                    </a:solidFill>
                    <a:ln w="12700">
                      <a:solidFill>
                        <a:schemeClr val="tx1"/>
                      </a:solidFill>
                      <a:round/>
                      <a:headEnd/>
                      <a:tailEnd/>
                    </a:ln>
                  </p:spPr>
                  <p:txBody>
                    <a:bodyPr wrap="none" anchor="ct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sp>
                  <p:nvSpPr>
                    <p:cNvPr id="713" name="Freeform 679"/>
                    <p:cNvSpPr>
                      <a:spLocks/>
                    </p:cNvSpPr>
                    <p:nvPr/>
                  </p:nvSpPr>
                  <p:spPr bwMode="auto">
                    <a:xfrm>
                      <a:off x="3655" y="4082"/>
                      <a:ext cx="110" cy="125"/>
                    </a:xfrm>
                    <a:custGeom>
                      <a:avLst/>
                      <a:gdLst>
                        <a:gd name="T0" fmla="*/ 129 w 94"/>
                        <a:gd name="T1" fmla="*/ 0 h 159"/>
                        <a:gd name="T2" fmla="*/ 34 w 94"/>
                        <a:gd name="T3" fmla="*/ 33 h 159"/>
                        <a:gd name="T4" fmla="*/ 0 w 94"/>
                        <a:gd name="T5" fmla="*/ 98 h 159"/>
                        <a:gd name="T6" fmla="*/ 0 60000 65536"/>
                        <a:gd name="T7" fmla="*/ 0 60000 65536"/>
                        <a:gd name="T8" fmla="*/ 0 60000 65536"/>
                        <a:gd name="T9" fmla="*/ 0 w 94"/>
                        <a:gd name="T10" fmla="*/ 0 h 159"/>
                        <a:gd name="T11" fmla="*/ 94 w 94"/>
                        <a:gd name="T12" fmla="*/ 159 h 159"/>
                      </a:gdLst>
                      <a:ahLst/>
                      <a:cxnLst>
                        <a:cxn ang="T6">
                          <a:pos x="T0" y="T1"/>
                        </a:cxn>
                        <a:cxn ang="T7">
                          <a:pos x="T2" y="T3"/>
                        </a:cxn>
                        <a:cxn ang="T8">
                          <a:pos x="T4" y="T5"/>
                        </a:cxn>
                      </a:cxnLst>
                      <a:rect l="T9" t="T10" r="T11" b="T12"/>
                      <a:pathLst>
                        <a:path w="94" h="159">
                          <a:moveTo>
                            <a:pt x="94" y="0"/>
                          </a:moveTo>
                          <a:cubicBezTo>
                            <a:pt x="67" y="13"/>
                            <a:pt x="41" y="27"/>
                            <a:pt x="25" y="54"/>
                          </a:cubicBezTo>
                          <a:cubicBezTo>
                            <a:pt x="9" y="81"/>
                            <a:pt x="4" y="120"/>
                            <a:pt x="0" y="159"/>
                          </a:cubicBezTo>
                        </a:path>
                      </a:pathLst>
                    </a:custGeom>
                    <a:noFill/>
                    <a:ln w="19050" cap="flat"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endParaRPr lang="en-US">
                        <a:solidFill>
                          <a:prstClr val="black"/>
                        </a:solidFill>
                        <a:latin typeface="Arial" charset="0"/>
                        <a:ea typeface="+mn-ea"/>
                        <a:cs typeface="+mn-cs"/>
                      </a:endParaRPr>
                    </a:p>
                  </p:txBody>
                </p:sp>
              </p:grpSp>
            </p:grpSp>
          </p:grpSp>
          <p:sp>
            <p:nvSpPr>
              <p:cNvPr id="716" name="Line 347"/>
              <p:cNvSpPr>
                <a:spLocks noChangeAspect="1" noChangeShapeType="1"/>
              </p:cNvSpPr>
              <p:nvPr/>
            </p:nvSpPr>
            <p:spPr bwMode="auto">
              <a:xfrm>
                <a:off x="1352693" y="3595063"/>
                <a:ext cx="1588" cy="120650"/>
              </a:xfrm>
              <a:prstGeom prst="line">
                <a:avLst/>
              </a:prstGeom>
              <a:noFill/>
              <a:ln w="2857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1" hangingPunct="1"/>
                <a:endParaRPr lang="en-US">
                  <a:solidFill>
                    <a:prstClr val="black"/>
                  </a:solidFill>
                  <a:latin typeface="Arial" charset="0"/>
                  <a:ea typeface="+mn-ea"/>
                  <a:cs typeface="+mn-cs"/>
                </a:endParaRPr>
              </a:p>
            </p:txBody>
          </p:sp>
        </p:grpSp>
        <p:sp>
          <p:nvSpPr>
            <p:cNvPr id="513" name="Rectangle 512"/>
            <p:cNvSpPr/>
            <p:nvPr/>
          </p:nvSpPr>
          <p:spPr>
            <a:xfrm>
              <a:off x="79703" y="3435234"/>
              <a:ext cx="376306" cy="197354"/>
            </a:xfrm>
            <a:prstGeom prst="rect">
              <a:avLst/>
            </a:prstGeom>
          </p:spPr>
          <p:txBody>
            <a:bodyPr wrap="none">
              <a:spAutoFit/>
            </a:bodyPr>
            <a:lstStyle/>
            <a:p>
              <a:pPr eaLnBrk="1" hangingPunct="1"/>
              <a:r>
                <a:rPr lang="en-US" sz="600" b="1" dirty="0">
                  <a:solidFill>
                    <a:prstClr val="black">
                      <a:lumMod val="75000"/>
                      <a:lumOff val="25000"/>
                    </a:prstClr>
                  </a:solidFill>
                  <a:latin typeface="Arial" charset="0"/>
                  <a:ea typeface="+mn-ea"/>
                  <a:cs typeface="+mn-cs"/>
                </a:rPr>
                <a:t>95 pax</a:t>
              </a:r>
            </a:p>
          </p:txBody>
        </p:sp>
      </p:grpSp>
      <p:grpSp>
        <p:nvGrpSpPr>
          <p:cNvPr id="71" name="Group 70"/>
          <p:cNvGrpSpPr/>
          <p:nvPr/>
        </p:nvGrpSpPr>
        <p:grpSpPr>
          <a:xfrm>
            <a:off x="3417663" y="236944"/>
            <a:ext cx="1273387" cy="733984"/>
            <a:chOff x="3888930" y="-26143"/>
            <a:chExt cx="1176506" cy="820070"/>
          </a:xfrm>
        </p:grpSpPr>
        <p:sp>
          <p:nvSpPr>
            <p:cNvPr id="64" name="Rectangle 63"/>
            <p:cNvSpPr/>
            <p:nvPr/>
          </p:nvSpPr>
          <p:spPr>
            <a:xfrm>
              <a:off x="4061356" y="286232"/>
              <a:ext cx="1004080" cy="502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n-US" dirty="0">
                <a:solidFill>
                  <a:prstClr val="white"/>
                </a:solidFill>
              </a:endParaRPr>
            </a:p>
          </p:txBody>
        </p:sp>
        <p:sp>
          <p:nvSpPr>
            <p:cNvPr id="248" name="TextBox 247"/>
            <p:cNvSpPr txBox="1"/>
            <p:nvPr/>
          </p:nvSpPr>
          <p:spPr>
            <a:xfrm>
              <a:off x="4326348" y="-26143"/>
              <a:ext cx="514219" cy="412650"/>
            </a:xfrm>
            <a:prstGeom prst="rect">
              <a:avLst/>
            </a:prstGeom>
            <a:noFill/>
          </p:spPr>
          <p:txBody>
            <a:bodyPr wrap="none" rtlCol="0">
              <a:spAutoFit/>
            </a:bodyPr>
            <a:lstStyle/>
            <a:p>
              <a:pPr eaLnBrk="1" hangingPunct="1"/>
              <a:r>
                <a:rPr lang="en-US" b="1" dirty="0">
                  <a:solidFill>
                    <a:prstClr val="black"/>
                  </a:solidFill>
                  <a:latin typeface="Arial" charset="0"/>
                  <a:ea typeface="+mn-ea"/>
                  <a:cs typeface="+mn-cs"/>
                </a:rPr>
                <a:t>X X</a:t>
              </a:r>
            </a:p>
          </p:txBody>
        </p:sp>
        <p:sp>
          <p:nvSpPr>
            <p:cNvPr id="249" name="Rectangle 248"/>
            <p:cNvSpPr/>
            <p:nvPr/>
          </p:nvSpPr>
          <p:spPr>
            <a:xfrm>
              <a:off x="4386344" y="45934"/>
              <a:ext cx="381000" cy="24029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n-US" dirty="0">
                <a:solidFill>
                  <a:prstClr val="white"/>
                </a:solidFill>
              </a:endParaRPr>
            </a:p>
          </p:txBody>
        </p:sp>
        <p:sp>
          <p:nvSpPr>
            <p:cNvPr id="975" name="Rectangle 974"/>
            <p:cNvSpPr/>
            <p:nvPr/>
          </p:nvSpPr>
          <p:spPr>
            <a:xfrm>
              <a:off x="4290116" y="318477"/>
              <a:ext cx="764529" cy="456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n-US" dirty="0">
                <a:solidFill>
                  <a:prstClr val="white"/>
                </a:solidFill>
              </a:endParaRPr>
            </a:p>
          </p:txBody>
        </p:sp>
        <p:sp>
          <p:nvSpPr>
            <p:cNvPr id="976" name="Rectangle 975"/>
            <p:cNvSpPr/>
            <p:nvPr/>
          </p:nvSpPr>
          <p:spPr>
            <a:xfrm>
              <a:off x="4290116" y="298150"/>
              <a:ext cx="764530" cy="2485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n-US" dirty="0">
                <a:solidFill>
                  <a:prstClr val="white"/>
                </a:solidFill>
              </a:endParaRPr>
            </a:p>
          </p:txBody>
        </p:sp>
        <p:sp>
          <p:nvSpPr>
            <p:cNvPr id="977" name="Rectangle 976"/>
            <p:cNvSpPr/>
            <p:nvPr/>
          </p:nvSpPr>
          <p:spPr>
            <a:xfrm>
              <a:off x="4072728" y="298425"/>
              <a:ext cx="220711" cy="2485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n-US" dirty="0">
                <a:solidFill>
                  <a:prstClr val="white"/>
                </a:solidFill>
              </a:endParaRPr>
            </a:p>
          </p:txBody>
        </p:sp>
        <p:sp>
          <p:nvSpPr>
            <p:cNvPr id="978" name="Rectangle 977"/>
            <p:cNvSpPr/>
            <p:nvPr/>
          </p:nvSpPr>
          <p:spPr>
            <a:xfrm>
              <a:off x="4071850" y="473200"/>
              <a:ext cx="220711" cy="3207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n-US" dirty="0">
                <a:solidFill>
                  <a:prstClr val="white"/>
                </a:solidFill>
              </a:endParaRPr>
            </a:p>
          </p:txBody>
        </p:sp>
        <p:sp>
          <p:nvSpPr>
            <p:cNvPr id="979" name="TextBox 978"/>
            <p:cNvSpPr txBox="1"/>
            <p:nvPr/>
          </p:nvSpPr>
          <p:spPr>
            <a:xfrm>
              <a:off x="4031845" y="341644"/>
              <a:ext cx="1004081" cy="412650"/>
            </a:xfrm>
            <a:prstGeom prst="rect">
              <a:avLst/>
            </a:prstGeom>
            <a:noFill/>
          </p:spPr>
          <p:txBody>
            <a:bodyPr wrap="square" rtlCol="0">
              <a:spAutoFit/>
            </a:bodyPr>
            <a:lstStyle/>
            <a:p>
              <a:pPr algn="ctr" eaLnBrk="1" hangingPunct="1"/>
              <a:r>
                <a:rPr lang="en-US" b="1" dirty="0">
                  <a:solidFill>
                    <a:prstClr val="black"/>
                  </a:solidFill>
                  <a:latin typeface="Arial" charset="0"/>
                  <a:ea typeface="+mn-ea"/>
                  <a:cs typeface="+mn-cs"/>
                </a:rPr>
                <a:t>JTF-CS</a:t>
              </a:r>
            </a:p>
          </p:txBody>
        </p:sp>
        <p:sp>
          <p:nvSpPr>
            <p:cNvPr id="519" name="Rectangle 518"/>
            <p:cNvSpPr/>
            <p:nvPr/>
          </p:nvSpPr>
          <p:spPr>
            <a:xfrm>
              <a:off x="3888930" y="41636"/>
              <a:ext cx="561612" cy="257905"/>
            </a:xfrm>
            <a:prstGeom prst="rect">
              <a:avLst/>
            </a:prstGeom>
          </p:spPr>
          <p:txBody>
            <a:bodyPr wrap="none">
              <a:spAutoFit/>
            </a:bodyPr>
            <a:lstStyle/>
            <a:p>
              <a:pPr eaLnBrk="1" hangingPunct="1"/>
              <a:r>
                <a:rPr lang="en-US" sz="900" b="1" dirty="0">
                  <a:solidFill>
                    <a:prstClr val="black">
                      <a:lumMod val="75000"/>
                      <a:lumOff val="25000"/>
                    </a:prstClr>
                  </a:solidFill>
                  <a:latin typeface="Arial" charset="0"/>
                  <a:ea typeface="+mn-ea"/>
                  <a:cs typeface="+mn-cs"/>
                </a:rPr>
                <a:t>175 pax</a:t>
              </a:r>
            </a:p>
          </p:txBody>
        </p:sp>
      </p:grpSp>
      <p:grpSp>
        <p:nvGrpSpPr>
          <p:cNvPr id="68" name="Group 67"/>
          <p:cNvGrpSpPr/>
          <p:nvPr/>
        </p:nvGrpSpPr>
        <p:grpSpPr>
          <a:xfrm>
            <a:off x="1952343" y="5371050"/>
            <a:ext cx="714556" cy="536299"/>
            <a:chOff x="2390718" y="5425806"/>
            <a:chExt cx="582646" cy="497765"/>
          </a:xfrm>
        </p:grpSpPr>
        <p:grpSp>
          <p:nvGrpSpPr>
            <p:cNvPr id="674" name="Group 673"/>
            <p:cNvGrpSpPr/>
            <p:nvPr/>
          </p:nvGrpSpPr>
          <p:grpSpPr>
            <a:xfrm>
              <a:off x="2425273" y="5558446"/>
              <a:ext cx="548091" cy="365125"/>
              <a:chOff x="4369591" y="3782886"/>
              <a:chExt cx="548091" cy="365125"/>
            </a:xfrm>
          </p:grpSpPr>
          <p:sp>
            <p:nvSpPr>
              <p:cNvPr id="675" name="Rectangle 214"/>
              <p:cNvSpPr>
                <a:spLocks noChangeArrowheads="1"/>
              </p:cNvSpPr>
              <p:nvPr/>
            </p:nvSpPr>
            <p:spPr bwMode="auto">
              <a:xfrm>
                <a:off x="4369591" y="3800476"/>
                <a:ext cx="547688" cy="331932"/>
              </a:xfrm>
              <a:prstGeom prst="rect">
                <a:avLst/>
              </a:prstGeom>
              <a:noFill/>
              <a:ln w="28575">
                <a:solidFill>
                  <a:srgbClr val="0066FF"/>
                </a:solidFill>
                <a:miter lim="800000"/>
                <a:headEnd/>
                <a:tailEnd/>
              </a:ln>
            </p:spPr>
            <p:txBody>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grpSp>
            <p:nvGrpSpPr>
              <p:cNvPr id="677" name="Group 407"/>
              <p:cNvGrpSpPr>
                <a:grpSpLocks/>
              </p:cNvGrpSpPr>
              <p:nvPr/>
            </p:nvGrpSpPr>
            <p:grpSpPr bwMode="auto">
              <a:xfrm>
                <a:off x="4369994" y="3782886"/>
                <a:ext cx="547688" cy="365125"/>
                <a:chOff x="3218" y="508"/>
                <a:chExt cx="345" cy="230"/>
              </a:xfrm>
              <a:noFill/>
            </p:grpSpPr>
            <p:sp>
              <p:nvSpPr>
                <p:cNvPr id="678" name="Rectangle 214"/>
                <p:cNvSpPr>
                  <a:spLocks noChangeArrowheads="1"/>
                </p:cNvSpPr>
                <p:nvPr/>
              </p:nvSpPr>
              <p:spPr bwMode="auto">
                <a:xfrm>
                  <a:off x="3218" y="508"/>
                  <a:ext cx="345" cy="230"/>
                </a:xfrm>
                <a:prstGeom prst="rect">
                  <a:avLst/>
                </a:prstGeom>
                <a:grpFill/>
                <a:ln w="28575">
                  <a:solidFill>
                    <a:schemeClr val="tx1"/>
                  </a:solidFill>
                  <a:miter lim="800000"/>
                  <a:headEnd/>
                  <a:tailEnd/>
                </a:ln>
              </p:spPr>
              <p:txBody>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sp>
              <p:nvSpPr>
                <p:cNvPr id="679" name="Text Box 215"/>
                <p:cNvSpPr txBox="1">
                  <a:spLocks noChangeArrowheads="1"/>
                </p:cNvSpPr>
                <p:nvPr/>
              </p:nvSpPr>
              <p:spPr bwMode="auto">
                <a:xfrm>
                  <a:off x="3292" y="582"/>
                  <a:ext cx="201" cy="81"/>
                </a:xfrm>
                <a:prstGeom prst="rect">
                  <a:avLst/>
                </a:prstGeom>
                <a:grp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nchorCtr="1">
                  <a:spAutoFit/>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pPr algn="ctr">
                    <a:spcBef>
                      <a:spcPct val="0"/>
                    </a:spcBef>
                    <a:buSzTx/>
                  </a:pPr>
                  <a:r>
                    <a:rPr lang="en-US" altLang="en-US" sz="900" b="1" dirty="0">
                      <a:solidFill>
                        <a:prstClr val="black"/>
                      </a:solidFill>
                      <a:ea typeface="+mn-ea"/>
                      <a:cs typeface="+mn-cs"/>
                    </a:rPr>
                    <a:t>AFRAT</a:t>
                  </a:r>
                </a:p>
              </p:txBody>
            </p:sp>
          </p:grpSp>
        </p:grpSp>
        <p:sp>
          <p:nvSpPr>
            <p:cNvPr id="520" name="Rectangle 519"/>
            <p:cNvSpPr/>
            <p:nvPr/>
          </p:nvSpPr>
          <p:spPr>
            <a:xfrm>
              <a:off x="2390718" y="5425806"/>
              <a:ext cx="346638" cy="171397"/>
            </a:xfrm>
            <a:prstGeom prst="rect">
              <a:avLst/>
            </a:prstGeom>
          </p:spPr>
          <p:txBody>
            <a:bodyPr wrap="none">
              <a:spAutoFit/>
            </a:bodyPr>
            <a:lstStyle/>
            <a:p>
              <a:pPr eaLnBrk="1" hangingPunct="1"/>
              <a:r>
                <a:rPr lang="en-US" sz="600" b="1" dirty="0">
                  <a:solidFill>
                    <a:prstClr val="black">
                      <a:lumMod val="75000"/>
                      <a:lumOff val="25000"/>
                    </a:prstClr>
                  </a:solidFill>
                  <a:latin typeface="Arial" charset="0"/>
                  <a:ea typeface="+mn-ea"/>
                  <a:cs typeface="+mn-cs"/>
                </a:rPr>
                <a:t>36 pax</a:t>
              </a:r>
            </a:p>
          </p:txBody>
        </p:sp>
      </p:grpSp>
      <p:pic>
        <p:nvPicPr>
          <p:cNvPr id="70" name="Picture 69"/>
          <p:cNvPicPr>
            <a:picLocks noChangeAspect="1"/>
          </p:cNvPicPr>
          <p:nvPr/>
        </p:nvPicPr>
        <p:blipFill>
          <a:blip r:embed="rId22"/>
          <a:stretch>
            <a:fillRect/>
          </a:stretch>
        </p:blipFill>
        <p:spPr>
          <a:xfrm>
            <a:off x="4692587" y="390138"/>
            <a:ext cx="1065589" cy="575109"/>
          </a:xfrm>
          <a:prstGeom prst="rect">
            <a:avLst/>
          </a:prstGeom>
        </p:spPr>
      </p:pic>
      <p:grpSp>
        <p:nvGrpSpPr>
          <p:cNvPr id="522" name="Group 521"/>
          <p:cNvGrpSpPr/>
          <p:nvPr/>
        </p:nvGrpSpPr>
        <p:grpSpPr>
          <a:xfrm>
            <a:off x="228601" y="2204446"/>
            <a:ext cx="148824" cy="2044224"/>
            <a:chOff x="6819900" y="3505200"/>
            <a:chExt cx="190500" cy="1295400"/>
          </a:xfrm>
        </p:grpSpPr>
        <p:cxnSp>
          <p:nvCxnSpPr>
            <p:cNvPr id="526" name="Straight Arrow Connector 525"/>
            <p:cNvCxnSpPr/>
            <p:nvPr/>
          </p:nvCxnSpPr>
          <p:spPr>
            <a:xfrm>
              <a:off x="6819900" y="4800600"/>
              <a:ext cx="190500" cy="0"/>
            </a:xfrm>
            <a:prstGeom prst="straightConnector1">
              <a:avLst/>
            </a:prstGeom>
            <a:ln w="12700">
              <a:solidFill>
                <a:srgbClr val="008080"/>
              </a:solidFill>
              <a:tailEnd type="triangle"/>
            </a:ln>
          </p:spPr>
          <p:style>
            <a:lnRef idx="1">
              <a:schemeClr val="accent1"/>
            </a:lnRef>
            <a:fillRef idx="0">
              <a:schemeClr val="accent1"/>
            </a:fillRef>
            <a:effectRef idx="0">
              <a:schemeClr val="accent1"/>
            </a:effectRef>
            <a:fontRef idx="minor">
              <a:schemeClr val="tx1"/>
            </a:fontRef>
          </p:style>
        </p:cxnSp>
        <p:cxnSp>
          <p:nvCxnSpPr>
            <p:cNvPr id="529" name="Straight Connector 528"/>
            <p:cNvCxnSpPr/>
            <p:nvPr/>
          </p:nvCxnSpPr>
          <p:spPr>
            <a:xfrm>
              <a:off x="6819900" y="3505200"/>
              <a:ext cx="0" cy="1295400"/>
            </a:xfrm>
            <a:prstGeom prst="line">
              <a:avLst/>
            </a:prstGeom>
            <a:ln w="12700">
              <a:solidFill>
                <a:srgbClr val="008080"/>
              </a:solidFill>
            </a:ln>
          </p:spPr>
          <p:style>
            <a:lnRef idx="1">
              <a:schemeClr val="accent1"/>
            </a:lnRef>
            <a:fillRef idx="0">
              <a:schemeClr val="accent1"/>
            </a:fillRef>
            <a:effectRef idx="0">
              <a:schemeClr val="accent1"/>
            </a:effectRef>
            <a:fontRef idx="minor">
              <a:schemeClr val="tx1"/>
            </a:fontRef>
          </p:style>
        </p:cxnSp>
        <p:cxnSp>
          <p:nvCxnSpPr>
            <p:cNvPr id="530" name="Straight Arrow Connector 529"/>
            <p:cNvCxnSpPr/>
            <p:nvPr/>
          </p:nvCxnSpPr>
          <p:spPr>
            <a:xfrm>
              <a:off x="6819900" y="3505200"/>
              <a:ext cx="190500" cy="0"/>
            </a:xfrm>
            <a:prstGeom prst="straightConnector1">
              <a:avLst/>
            </a:prstGeom>
            <a:ln w="12700">
              <a:solidFill>
                <a:srgbClr val="008080"/>
              </a:solidFill>
              <a:tailEnd type="triangle"/>
            </a:ln>
          </p:spPr>
          <p:style>
            <a:lnRef idx="1">
              <a:schemeClr val="accent1"/>
            </a:lnRef>
            <a:fillRef idx="0">
              <a:schemeClr val="accent1"/>
            </a:fillRef>
            <a:effectRef idx="0">
              <a:schemeClr val="accent1"/>
            </a:effectRef>
            <a:fontRef idx="minor">
              <a:schemeClr val="tx1"/>
            </a:fontRef>
          </p:style>
        </p:cxnSp>
      </p:grpSp>
      <p:sp>
        <p:nvSpPr>
          <p:cNvPr id="531" name="TextBox 530"/>
          <p:cNvSpPr txBox="1"/>
          <p:nvPr/>
        </p:nvSpPr>
        <p:spPr>
          <a:xfrm>
            <a:off x="1" y="2304653"/>
            <a:ext cx="323165" cy="1708376"/>
          </a:xfrm>
          <a:prstGeom prst="rect">
            <a:avLst/>
          </a:prstGeom>
          <a:noFill/>
        </p:spPr>
        <p:txBody>
          <a:bodyPr vert="vert270" wrap="square" rtlCol="0">
            <a:spAutoFit/>
          </a:bodyPr>
          <a:lstStyle/>
          <a:p>
            <a:pPr algn="ctr" eaLnBrk="1" hangingPunct="1"/>
            <a:r>
              <a:rPr lang="en-US" sz="900" dirty="0">
                <a:solidFill>
                  <a:prstClr val="black"/>
                </a:solidFill>
                <a:latin typeface="Arial" charset="0"/>
                <a:ea typeface="+mn-ea"/>
                <a:cs typeface="+mn-cs"/>
              </a:rPr>
              <a:t>3 x BN Task Forces (TFs)</a:t>
            </a:r>
          </a:p>
        </p:txBody>
      </p:sp>
      <p:grpSp>
        <p:nvGrpSpPr>
          <p:cNvPr id="565" name="Group 416"/>
          <p:cNvGrpSpPr>
            <a:grpSpLocks/>
          </p:cNvGrpSpPr>
          <p:nvPr/>
        </p:nvGrpSpPr>
        <p:grpSpPr bwMode="auto">
          <a:xfrm>
            <a:off x="3952823" y="5740995"/>
            <a:ext cx="63842" cy="98288"/>
            <a:chOff x="2064" y="1841"/>
            <a:chExt cx="48" cy="68"/>
          </a:xfrm>
        </p:grpSpPr>
        <p:sp>
          <p:nvSpPr>
            <p:cNvPr id="566" name="Line 417"/>
            <p:cNvSpPr>
              <a:spLocks noChangeAspect="1" noChangeShapeType="1"/>
            </p:cNvSpPr>
            <p:nvPr/>
          </p:nvSpPr>
          <p:spPr bwMode="auto">
            <a:xfrm>
              <a:off x="2088" y="1856"/>
              <a:ext cx="1" cy="53"/>
            </a:xfrm>
            <a:prstGeom prst="line">
              <a:avLst/>
            </a:prstGeom>
            <a:noFill/>
            <a:ln w="2857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1" hangingPunct="1"/>
              <a:endParaRPr lang="en-US">
                <a:solidFill>
                  <a:prstClr val="black"/>
                </a:solidFill>
                <a:latin typeface="Arial" charset="0"/>
                <a:ea typeface="+mn-ea"/>
                <a:cs typeface="+mn-cs"/>
              </a:endParaRPr>
            </a:p>
          </p:txBody>
        </p:sp>
        <p:sp>
          <p:nvSpPr>
            <p:cNvPr id="567" name="Freeform 418"/>
            <p:cNvSpPr>
              <a:spLocks/>
            </p:cNvSpPr>
            <p:nvPr/>
          </p:nvSpPr>
          <p:spPr bwMode="auto">
            <a:xfrm>
              <a:off x="2064" y="1841"/>
              <a:ext cx="48" cy="68"/>
            </a:xfrm>
            <a:custGeom>
              <a:avLst/>
              <a:gdLst>
                <a:gd name="T0" fmla="*/ 0 w 177"/>
                <a:gd name="T1" fmla="*/ 68 h 68"/>
                <a:gd name="T2" fmla="*/ 0 w 177"/>
                <a:gd name="T3" fmla="*/ 0 h 68"/>
                <a:gd name="T4" fmla="*/ 13 w 177"/>
                <a:gd name="T5" fmla="*/ 0 h 68"/>
                <a:gd name="T6" fmla="*/ 13 w 177"/>
                <a:gd name="T7" fmla="*/ 68 h 68"/>
                <a:gd name="T8" fmla="*/ 0 60000 65536"/>
                <a:gd name="T9" fmla="*/ 0 60000 65536"/>
                <a:gd name="T10" fmla="*/ 0 60000 65536"/>
                <a:gd name="T11" fmla="*/ 0 60000 65536"/>
                <a:gd name="T12" fmla="*/ 0 w 177"/>
                <a:gd name="T13" fmla="*/ 0 h 68"/>
                <a:gd name="T14" fmla="*/ 177 w 177"/>
                <a:gd name="T15" fmla="*/ 68 h 68"/>
              </a:gdLst>
              <a:ahLst/>
              <a:cxnLst>
                <a:cxn ang="T8">
                  <a:pos x="T0" y="T1"/>
                </a:cxn>
                <a:cxn ang="T9">
                  <a:pos x="T2" y="T3"/>
                </a:cxn>
                <a:cxn ang="T10">
                  <a:pos x="T4" y="T5"/>
                </a:cxn>
                <a:cxn ang="T11">
                  <a:pos x="T6" y="T7"/>
                </a:cxn>
              </a:cxnLst>
              <a:rect l="T12" t="T13" r="T14" b="T15"/>
              <a:pathLst>
                <a:path w="177" h="68">
                  <a:moveTo>
                    <a:pt x="0" y="68"/>
                  </a:moveTo>
                  <a:lnTo>
                    <a:pt x="0" y="0"/>
                  </a:lnTo>
                  <a:lnTo>
                    <a:pt x="177" y="0"/>
                  </a:lnTo>
                  <a:lnTo>
                    <a:pt x="177" y="68"/>
                  </a:lnTo>
                </a:path>
              </a:pathLst>
            </a:custGeom>
            <a:noFill/>
            <a:ln w="12700" cap="flat" cmpd="sng">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endParaRPr lang="en-US">
                <a:solidFill>
                  <a:prstClr val="black"/>
                </a:solidFill>
                <a:latin typeface="Arial" charset="0"/>
                <a:ea typeface="+mn-ea"/>
                <a:cs typeface="+mn-cs"/>
              </a:endParaRPr>
            </a:p>
          </p:txBody>
        </p:sp>
      </p:grpSp>
      <p:pic>
        <p:nvPicPr>
          <p:cNvPr id="73" name="Picture 72"/>
          <p:cNvPicPr>
            <a:picLocks noChangeAspect="1"/>
          </p:cNvPicPr>
          <p:nvPr/>
        </p:nvPicPr>
        <p:blipFill>
          <a:blip r:embed="rId23"/>
          <a:stretch>
            <a:fillRect/>
          </a:stretch>
        </p:blipFill>
        <p:spPr>
          <a:xfrm>
            <a:off x="4236786" y="5222435"/>
            <a:ext cx="1115916" cy="464128"/>
          </a:xfrm>
          <a:prstGeom prst="rect">
            <a:avLst/>
          </a:prstGeom>
        </p:spPr>
      </p:pic>
      <p:pic>
        <p:nvPicPr>
          <p:cNvPr id="74" name="Picture 73"/>
          <p:cNvPicPr>
            <a:picLocks noChangeAspect="1"/>
          </p:cNvPicPr>
          <p:nvPr/>
        </p:nvPicPr>
        <p:blipFill>
          <a:blip r:embed="rId24"/>
          <a:stretch>
            <a:fillRect/>
          </a:stretch>
        </p:blipFill>
        <p:spPr>
          <a:xfrm>
            <a:off x="4243769" y="5864081"/>
            <a:ext cx="1142811" cy="536719"/>
          </a:xfrm>
          <a:prstGeom prst="rect">
            <a:avLst/>
          </a:prstGeom>
        </p:spPr>
      </p:pic>
      <p:grpSp>
        <p:nvGrpSpPr>
          <p:cNvPr id="75" name="Group 74"/>
          <p:cNvGrpSpPr/>
          <p:nvPr/>
        </p:nvGrpSpPr>
        <p:grpSpPr>
          <a:xfrm>
            <a:off x="3665808" y="5131222"/>
            <a:ext cx="570197" cy="537872"/>
            <a:chOff x="4167283" y="4847284"/>
            <a:chExt cx="680573" cy="590751"/>
          </a:xfrm>
        </p:grpSpPr>
        <p:grpSp>
          <p:nvGrpSpPr>
            <p:cNvPr id="532" name="Group 28"/>
            <p:cNvGrpSpPr>
              <a:grpSpLocks/>
            </p:cNvGrpSpPr>
            <p:nvPr/>
          </p:nvGrpSpPr>
          <p:grpSpPr bwMode="auto">
            <a:xfrm>
              <a:off x="4290814" y="5035076"/>
              <a:ext cx="547687" cy="365125"/>
              <a:chOff x="3224" y="1347"/>
              <a:chExt cx="345" cy="230"/>
            </a:xfrm>
            <a:noFill/>
          </p:grpSpPr>
          <p:sp>
            <p:nvSpPr>
              <p:cNvPr id="533" name="Rectangle 29"/>
              <p:cNvSpPr>
                <a:spLocks noChangeArrowheads="1"/>
              </p:cNvSpPr>
              <p:nvPr/>
            </p:nvSpPr>
            <p:spPr bwMode="auto">
              <a:xfrm>
                <a:off x="3224" y="1347"/>
                <a:ext cx="345" cy="230"/>
              </a:xfrm>
              <a:prstGeom prst="rect">
                <a:avLst/>
              </a:prstGeom>
              <a:grpFill/>
              <a:ln w="28575">
                <a:solidFill>
                  <a:schemeClr val="tx1"/>
                </a:solidFill>
                <a:miter lim="800000"/>
                <a:headEnd/>
                <a:tailEnd/>
              </a:ln>
            </p:spPr>
            <p:txBody>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grpSp>
            <p:nvGrpSpPr>
              <p:cNvPr id="534" name="Group 30"/>
              <p:cNvGrpSpPr>
                <a:grpSpLocks/>
              </p:cNvGrpSpPr>
              <p:nvPr/>
            </p:nvGrpSpPr>
            <p:grpSpPr bwMode="auto">
              <a:xfrm>
                <a:off x="3311" y="1417"/>
                <a:ext cx="172" cy="89"/>
                <a:chOff x="1773" y="1420"/>
                <a:chExt cx="172" cy="89"/>
              </a:xfrm>
              <a:grpFill/>
            </p:grpSpPr>
            <p:sp>
              <p:nvSpPr>
                <p:cNvPr id="535" name="Line 31"/>
                <p:cNvSpPr>
                  <a:spLocks noChangeAspect="1" noChangeShapeType="1"/>
                </p:cNvSpPr>
                <p:nvPr/>
              </p:nvSpPr>
              <p:spPr bwMode="auto">
                <a:xfrm>
                  <a:off x="1859" y="1423"/>
                  <a:ext cx="0" cy="70"/>
                </a:xfrm>
                <a:prstGeom prst="line">
                  <a:avLst/>
                </a:prstGeom>
                <a:grpFill/>
                <a:ln w="12700">
                  <a:solidFill>
                    <a:srgbClr val="000000"/>
                  </a:solidFill>
                  <a:round/>
                  <a:headEnd type="none" w="sm" len="sm"/>
                  <a:tailEnd type="none" w="sm" len="sm"/>
                </a:ln>
              </p:spPr>
              <p:txBody>
                <a:bodyPr wrap="none" anchor="ctr"/>
                <a:lstStyle/>
                <a:p>
                  <a:pPr eaLnBrk="1" hangingPunct="1"/>
                  <a:endParaRPr lang="en-US">
                    <a:solidFill>
                      <a:prstClr val="black"/>
                    </a:solidFill>
                    <a:latin typeface="Arial" charset="0"/>
                    <a:ea typeface="+mn-ea"/>
                    <a:cs typeface="+mn-cs"/>
                  </a:endParaRPr>
                </a:p>
              </p:txBody>
            </p:sp>
            <p:sp>
              <p:nvSpPr>
                <p:cNvPr id="536" name="Line 32"/>
                <p:cNvSpPr>
                  <a:spLocks noChangeAspect="1" noChangeShapeType="1"/>
                </p:cNvSpPr>
                <p:nvPr/>
              </p:nvSpPr>
              <p:spPr bwMode="auto">
                <a:xfrm>
                  <a:off x="1773" y="1423"/>
                  <a:ext cx="0" cy="86"/>
                </a:xfrm>
                <a:prstGeom prst="line">
                  <a:avLst/>
                </a:prstGeom>
                <a:grpFill/>
                <a:ln w="12700">
                  <a:solidFill>
                    <a:srgbClr val="000000"/>
                  </a:solidFill>
                  <a:round/>
                  <a:headEnd type="none" w="sm" len="sm"/>
                  <a:tailEnd type="none" w="sm" len="sm"/>
                </a:ln>
              </p:spPr>
              <p:txBody>
                <a:bodyPr wrap="none" anchor="ctr"/>
                <a:lstStyle/>
                <a:p>
                  <a:pPr eaLnBrk="1" hangingPunct="1"/>
                  <a:endParaRPr lang="en-US">
                    <a:solidFill>
                      <a:prstClr val="black"/>
                    </a:solidFill>
                    <a:latin typeface="Arial" charset="0"/>
                    <a:ea typeface="+mn-ea"/>
                    <a:cs typeface="+mn-cs"/>
                  </a:endParaRPr>
                </a:p>
              </p:txBody>
            </p:sp>
            <p:sp>
              <p:nvSpPr>
                <p:cNvPr id="537" name="Line 33"/>
                <p:cNvSpPr>
                  <a:spLocks noChangeAspect="1" noChangeShapeType="1"/>
                </p:cNvSpPr>
                <p:nvPr/>
              </p:nvSpPr>
              <p:spPr bwMode="auto">
                <a:xfrm>
                  <a:off x="1944" y="1423"/>
                  <a:ext cx="0" cy="86"/>
                </a:xfrm>
                <a:prstGeom prst="line">
                  <a:avLst/>
                </a:prstGeom>
                <a:grpFill/>
                <a:ln w="12700">
                  <a:solidFill>
                    <a:srgbClr val="000000"/>
                  </a:solidFill>
                  <a:round/>
                  <a:headEnd type="none" w="sm" len="sm"/>
                  <a:tailEnd type="none" w="sm" len="sm"/>
                </a:ln>
              </p:spPr>
              <p:txBody>
                <a:bodyPr wrap="none" anchor="ctr"/>
                <a:lstStyle/>
                <a:p>
                  <a:pPr eaLnBrk="1" hangingPunct="1"/>
                  <a:endParaRPr lang="en-US">
                    <a:solidFill>
                      <a:prstClr val="black"/>
                    </a:solidFill>
                    <a:latin typeface="Arial" charset="0"/>
                    <a:ea typeface="+mn-ea"/>
                    <a:cs typeface="+mn-cs"/>
                  </a:endParaRPr>
                </a:p>
              </p:txBody>
            </p:sp>
            <p:sp>
              <p:nvSpPr>
                <p:cNvPr id="538" name="Line 34"/>
                <p:cNvSpPr>
                  <a:spLocks noChangeAspect="1" noChangeShapeType="1"/>
                </p:cNvSpPr>
                <p:nvPr/>
              </p:nvSpPr>
              <p:spPr bwMode="auto">
                <a:xfrm>
                  <a:off x="1774" y="1420"/>
                  <a:ext cx="171" cy="0"/>
                </a:xfrm>
                <a:prstGeom prst="line">
                  <a:avLst/>
                </a:prstGeom>
                <a:grpFill/>
                <a:ln w="12700">
                  <a:solidFill>
                    <a:srgbClr val="000000"/>
                  </a:solidFill>
                  <a:round/>
                  <a:headEnd type="none" w="sm" len="sm"/>
                  <a:tailEnd type="none" w="sm" len="sm"/>
                </a:ln>
              </p:spPr>
              <p:txBody>
                <a:bodyPr wrap="none" anchor="ctr"/>
                <a:lstStyle/>
                <a:p>
                  <a:pPr eaLnBrk="1" hangingPunct="1"/>
                  <a:endParaRPr lang="en-US">
                    <a:solidFill>
                      <a:prstClr val="black"/>
                    </a:solidFill>
                    <a:latin typeface="Arial" charset="0"/>
                    <a:ea typeface="+mn-ea"/>
                    <a:cs typeface="+mn-cs"/>
                  </a:endParaRPr>
                </a:p>
              </p:txBody>
            </p:sp>
          </p:grpSp>
        </p:grpSp>
        <p:grpSp>
          <p:nvGrpSpPr>
            <p:cNvPr id="540" name="Group 416"/>
            <p:cNvGrpSpPr>
              <a:grpSpLocks/>
            </p:cNvGrpSpPr>
            <p:nvPr/>
          </p:nvGrpSpPr>
          <p:grpSpPr bwMode="auto">
            <a:xfrm>
              <a:off x="4500440" y="4914708"/>
              <a:ext cx="76200" cy="107950"/>
              <a:chOff x="2064" y="1841"/>
              <a:chExt cx="48" cy="68"/>
            </a:xfrm>
          </p:grpSpPr>
          <p:sp>
            <p:nvSpPr>
              <p:cNvPr id="541" name="Line 417"/>
              <p:cNvSpPr>
                <a:spLocks noChangeAspect="1" noChangeShapeType="1"/>
              </p:cNvSpPr>
              <p:nvPr/>
            </p:nvSpPr>
            <p:spPr bwMode="auto">
              <a:xfrm>
                <a:off x="2088" y="1856"/>
                <a:ext cx="1" cy="53"/>
              </a:xfrm>
              <a:prstGeom prst="line">
                <a:avLst/>
              </a:prstGeom>
              <a:noFill/>
              <a:ln w="2857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1" hangingPunct="1"/>
                <a:endParaRPr lang="en-US">
                  <a:solidFill>
                    <a:prstClr val="black"/>
                  </a:solidFill>
                  <a:latin typeface="Arial" charset="0"/>
                  <a:ea typeface="+mn-ea"/>
                  <a:cs typeface="+mn-cs"/>
                </a:endParaRPr>
              </a:p>
            </p:txBody>
          </p:sp>
          <p:sp>
            <p:nvSpPr>
              <p:cNvPr id="542" name="Freeform 418"/>
              <p:cNvSpPr>
                <a:spLocks/>
              </p:cNvSpPr>
              <p:nvPr/>
            </p:nvSpPr>
            <p:spPr bwMode="auto">
              <a:xfrm>
                <a:off x="2064" y="1841"/>
                <a:ext cx="48" cy="68"/>
              </a:xfrm>
              <a:custGeom>
                <a:avLst/>
                <a:gdLst>
                  <a:gd name="T0" fmla="*/ 0 w 177"/>
                  <a:gd name="T1" fmla="*/ 68 h 68"/>
                  <a:gd name="T2" fmla="*/ 0 w 177"/>
                  <a:gd name="T3" fmla="*/ 0 h 68"/>
                  <a:gd name="T4" fmla="*/ 13 w 177"/>
                  <a:gd name="T5" fmla="*/ 0 h 68"/>
                  <a:gd name="T6" fmla="*/ 13 w 177"/>
                  <a:gd name="T7" fmla="*/ 68 h 68"/>
                  <a:gd name="T8" fmla="*/ 0 60000 65536"/>
                  <a:gd name="T9" fmla="*/ 0 60000 65536"/>
                  <a:gd name="T10" fmla="*/ 0 60000 65536"/>
                  <a:gd name="T11" fmla="*/ 0 60000 65536"/>
                  <a:gd name="T12" fmla="*/ 0 w 177"/>
                  <a:gd name="T13" fmla="*/ 0 h 68"/>
                  <a:gd name="T14" fmla="*/ 177 w 177"/>
                  <a:gd name="T15" fmla="*/ 68 h 68"/>
                </a:gdLst>
                <a:ahLst/>
                <a:cxnLst>
                  <a:cxn ang="T8">
                    <a:pos x="T0" y="T1"/>
                  </a:cxn>
                  <a:cxn ang="T9">
                    <a:pos x="T2" y="T3"/>
                  </a:cxn>
                  <a:cxn ang="T10">
                    <a:pos x="T4" y="T5"/>
                  </a:cxn>
                  <a:cxn ang="T11">
                    <a:pos x="T6" y="T7"/>
                  </a:cxn>
                </a:cxnLst>
                <a:rect l="T12" t="T13" r="T14" b="T15"/>
                <a:pathLst>
                  <a:path w="177" h="68">
                    <a:moveTo>
                      <a:pt x="0" y="68"/>
                    </a:moveTo>
                    <a:lnTo>
                      <a:pt x="0" y="0"/>
                    </a:lnTo>
                    <a:lnTo>
                      <a:pt x="177" y="0"/>
                    </a:lnTo>
                    <a:lnTo>
                      <a:pt x="177" y="68"/>
                    </a:lnTo>
                  </a:path>
                </a:pathLst>
              </a:custGeom>
              <a:noFill/>
              <a:ln w="12700" cap="flat" cmpd="sng">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endParaRPr lang="en-US">
                  <a:solidFill>
                    <a:prstClr val="black"/>
                  </a:solidFill>
                  <a:latin typeface="Arial" charset="0"/>
                  <a:ea typeface="+mn-ea"/>
                  <a:cs typeface="+mn-cs"/>
                </a:endParaRPr>
              </a:p>
            </p:txBody>
          </p:sp>
        </p:grpSp>
        <p:sp>
          <p:nvSpPr>
            <p:cNvPr id="72" name="Rectangle 71"/>
            <p:cNvSpPr/>
            <p:nvPr/>
          </p:nvSpPr>
          <p:spPr>
            <a:xfrm>
              <a:off x="4233302" y="5247891"/>
              <a:ext cx="614554" cy="190144"/>
            </a:xfrm>
            <a:prstGeom prst="rect">
              <a:avLst/>
            </a:prstGeom>
          </p:spPr>
          <p:txBody>
            <a:bodyPr wrap="none">
              <a:spAutoFit/>
            </a:bodyPr>
            <a:lstStyle/>
            <a:p>
              <a:pPr algn="ctr" eaLnBrk="1" hangingPunct="1"/>
              <a:r>
                <a:rPr lang="en-US" altLang="en-US" sz="525" b="1" dirty="0">
                  <a:solidFill>
                    <a:prstClr val="black"/>
                  </a:solidFill>
                  <a:latin typeface="Arial Narrow" panose="020B0606020202030204" pitchFamily="34" charset="0"/>
                  <a:ea typeface="+mn-ea"/>
                  <a:cs typeface="+mn-cs"/>
                </a:rPr>
                <a:t>RED HORSE</a:t>
              </a:r>
            </a:p>
          </p:txBody>
        </p:sp>
        <p:sp>
          <p:nvSpPr>
            <p:cNvPr id="573" name="Rectangle 572"/>
            <p:cNvSpPr/>
            <p:nvPr/>
          </p:nvSpPr>
          <p:spPr>
            <a:xfrm>
              <a:off x="4167283" y="4847284"/>
              <a:ext cx="400263" cy="214088"/>
            </a:xfrm>
            <a:prstGeom prst="rect">
              <a:avLst/>
            </a:prstGeom>
          </p:spPr>
          <p:txBody>
            <a:bodyPr wrap="none">
              <a:spAutoFit/>
            </a:bodyPr>
            <a:lstStyle/>
            <a:p>
              <a:pPr eaLnBrk="1" hangingPunct="1">
                <a:lnSpc>
                  <a:spcPts val="375"/>
                </a:lnSpc>
              </a:pPr>
              <a:r>
                <a:rPr lang="en-US" sz="600" b="1" dirty="0">
                  <a:solidFill>
                    <a:prstClr val="black">
                      <a:lumMod val="75000"/>
                      <a:lumOff val="25000"/>
                    </a:prstClr>
                  </a:solidFill>
                  <a:latin typeface="Arial" charset="0"/>
                  <a:ea typeface="+mn-ea"/>
                  <a:cs typeface="+mn-cs"/>
                </a:rPr>
                <a:t>157 </a:t>
              </a:r>
            </a:p>
            <a:p>
              <a:pPr eaLnBrk="1" hangingPunct="1">
                <a:lnSpc>
                  <a:spcPts val="375"/>
                </a:lnSpc>
              </a:pPr>
              <a:r>
                <a:rPr lang="en-US" sz="600" b="1" dirty="0">
                  <a:solidFill>
                    <a:prstClr val="black">
                      <a:lumMod val="75000"/>
                      <a:lumOff val="25000"/>
                    </a:prstClr>
                  </a:solidFill>
                  <a:latin typeface="Arial" charset="0"/>
                  <a:ea typeface="+mn-ea"/>
                  <a:cs typeface="+mn-cs"/>
                </a:rPr>
                <a:t>pax</a:t>
              </a:r>
            </a:p>
          </p:txBody>
        </p:sp>
      </p:grpSp>
      <p:grpSp>
        <p:nvGrpSpPr>
          <p:cNvPr id="76" name="Group 75"/>
          <p:cNvGrpSpPr/>
          <p:nvPr/>
        </p:nvGrpSpPr>
        <p:grpSpPr>
          <a:xfrm>
            <a:off x="3665331" y="5720606"/>
            <a:ext cx="562791" cy="501759"/>
            <a:chOff x="4163892" y="5426134"/>
            <a:chExt cx="671735" cy="551087"/>
          </a:xfrm>
        </p:grpSpPr>
        <p:grpSp>
          <p:nvGrpSpPr>
            <p:cNvPr id="556" name="Group 28"/>
            <p:cNvGrpSpPr>
              <a:grpSpLocks/>
            </p:cNvGrpSpPr>
            <p:nvPr/>
          </p:nvGrpSpPr>
          <p:grpSpPr bwMode="auto">
            <a:xfrm>
              <a:off x="4287940" y="5612096"/>
              <a:ext cx="547687" cy="365125"/>
              <a:chOff x="3224" y="1347"/>
              <a:chExt cx="345" cy="230"/>
            </a:xfrm>
            <a:noFill/>
          </p:grpSpPr>
          <p:sp>
            <p:nvSpPr>
              <p:cNvPr id="557" name="Rectangle 29"/>
              <p:cNvSpPr>
                <a:spLocks noChangeArrowheads="1"/>
              </p:cNvSpPr>
              <p:nvPr/>
            </p:nvSpPr>
            <p:spPr bwMode="auto">
              <a:xfrm>
                <a:off x="3224" y="1347"/>
                <a:ext cx="345" cy="230"/>
              </a:xfrm>
              <a:prstGeom prst="rect">
                <a:avLst/>
              </a:prstGeom>
              <a:grpFill/>
              <a:ln w="28575">
                <a:solidFill>
                  <a:schemeClr val="tx1"/>
                </a:solidFill>
                <a:miter lim="800000"/>
                <a:headEnd/>
                <a:tailEnd/>
              </a:ln>
            </p:spPr>
            <p:txBody>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grpSp>
            <p:nvGrpSpPr>
              <p:cNvPr id="558" name="Group 30"/>
              <p:cNvGrpSpPr>
                <a:grpSpLocks/>
              </p:cNvGrpSpPr>
              <p:nvPr/>
            </p:nvGrpSpPr>
            <p:grpSpPr bwMode="auto">
              <a:xfrm>
                <a:off x="3311" y="1417"/>
                <a:ext cx="172" cy="89"/>
                <a:chOff x="1773" y="1420"/>
                <a:chExt cx="172" cy="89"/>
              </a:xfrm>
              <a:grpFill/>
            </p:grpSpPr>
            <p:sp>
              <p:nvSpPr>
                <p:cNvPr id="561" name="Line 31"/>
                <p:cNvSpPr>
                  <a:spLocks noChangeAspect="1" noChangeShapeType="1"/>
                </p:cNvSpPr>
                <p:nvPr/>
              </p:nvSpPr>
              <p:spPr bwMode="auto">
                <a:xfrm>
                  <a:off x="1859" y="1423"/>
                  <a:ext cx="0" cy="70"/>
                </a:xfrm>
                <a:prstGeom prst="line">
                  <a:avLst/>
                </a:prstGeom>
                <a:grpFill/>
                <a:ln w="12700">
                  <a:solidFill>
                    <a:srgbClr val="000000"/>
                  </a:solidFill>
                  <a:round/>
                  <a:headEnd type="none" w="sm" len="sm"/>
                  <a:tailEnd type="none" w="sm" len="sm"/>
                </a:ln>
              </p:spPr>
              <p:txBody>
                <a:bodyPr wrap="none" anchor="ctr"/>
                <a:lstStyle/>
                <a:p>
                  <a:pPr eaLnBrk="1" hangingPunct="1"/>
                  <a:endParaRPr lang="en-US">
                    <a:solidFill>
                      <a:prstClr val="black"/>
                    </a:solidFill>
                    <a:latin typeface="Arial" charset="0"/>
                    <a:ea typeface="+mn-ea"/>
                    <a:cs typeface="+mn-cs"/>
                  </a:endParaRPr>
                </a:p>
              </p:txBody>
            </p:sp>
            <p:sp>
              <p:nvSpPr>
                <p:cNvPr id="562" name="Line 32"/>
                <p:cNvSpPr>
                  <a:spLocks noChangeAspect="1" noChangeShapeType="1"/>
                </p:cNvSpPr>
                <p:nvPr/>
              </p:nvSpPr>
              <p:spPr bwMode="auto">
                <a:xfrm>
                  <a:off x="1773" y="1423"/>
                  <a:ext cx="0" cy="86"/>
                </a:xfrm>
                <a:prstGeom prst="line">
                  <a:avLst/>
                </a:prstGeom>
                <a:grpFill/>
                <a:ln w="12700">
                  <a:solidFill>
                    <a:srgbClr val="000000"/>
                  </a:solidFill>
                  <a:round/>
                  <a:headEnd type="none" w="sm" len="sm"/>
                  <a:tailEnd type="none" w="sm" len="sm"/>
                </a:ln>
              </p:spPr>
              <p:txBody>
                <a:bodyPr wrap="none" anchor="ctr"/>
                <a:lstStyle/>
                <a:p>
                  <a:pPr eaLnBrk="1" hangingPunct="1"/>
                  <a:endParaRPr lang="en-US">
                    <a:solidFill>
                      <a:prstClr val="black"/>
                    </a:solidFill>
                    <a:latin typeface="Arial" charset="0"/>
                    <a:ea typeface="+mn-ea"/>
                    <a:cs typeface="+mn-cs"/>
                  </a:endParaRPr>
                </a:p>
              </p:txBody>
            </p:sp>
            <p:sp>
              <p:nvSpPr>
                <p:cNvPr id="563" name="Line 33"/>
                <p:cNvSpPr>
                  <a:spLocks noChangeAspect="1" noChangeShapeType="1"/>
                </p:cNvSpPr>
                <p:nvPr/>
              </p:nvSpPr>
              <p:spPr bwMode="auto">
                <a:xfrm>
                  <a:off x="1944" y="1423"/>
                  <a:ext cx="0" cy="86"/>
                </a:xfrm>
                <a:prstGeom prst="line">
                  <a:avLst/>
                </a:prstGeom>
                <a:grpFill/>
                <a:ln w="12700">
                  <a:solidFill>
                    <a:srgbClr val="000000"/>
                  </a:solidFill>
                  <a:round/>
                  <a:headEnd type="none" w="sm" len="sm"/>
                  <a:tailEnd type="none" w="sm" len="sm"/>
                </a:ln>
              </p:spPr>
              <p:txBody>
                <a:bodyPr wrap="none" anchor="ctr"/>
                <a:lstStyle/>
                <a:p>
                  <a:pPr eaLnBrk="1" hangingPunct="1"/>
                  <a:endParaRPr lang="en-US">
                    <a:solidFill>
                      <a:prstClr val="black"/>
                    </a:solidFill>
                    <a:latin typeface="Arial" charset="0"/>
                    <a:ea typeface="+mn-ea"/>
                    <a:cs typeface="+mn-cs"/>
                  </a:endParaRPr>
                </a:p>
              </p:txBody>
            </p:sp>
            <p:sp>
              <p:nvSpPr>
                <p:cNvPr id="564" name="Line 34"/>
                <p:cNvSpPr>
                  <a:spLocks noChangeAspect="1" noChangeShapeType="1"/>
                </p:cNvSpPr>
                <p:nvPr/>
              </p:nvSpPr>
              <p:spPr bwMode="auto">
                <a:xfrm>
                  <a:off x="1774" y="1420"/>
                  <a:ext cx="171" cy="0"/>
                </a:xfrm>
                <a:prstGeom prst="line">
                  <a:avLst/>
                </a:prstGeom>
                <a:grpFill/>
                <a:ln w="12700">
                  <a:solidFill>
                    <a:srgbClr val="000000"/>
                  </a:solidFill>
                  <a:round/>
                  <a:headEnd type="none" w="sm" len="sm"/>
                  <a:tailEnd type="none" w="sm" len="sm"/>
                </a:ln>
              </p:spPr>
              <p:txBody>
                <a:bodyPr wrap="none" anchor="ctr"/>
                <a:lstStyle/>
                <a:p>
                  <a:pPr eaLnBrk="1" hangingPunct="1"/>
                  <a:endParaRPr lang="en-US">
                    <a:solidFill>
                      <a:prstClr val="black"/>
                    </a:solidFill>
                    <a:latin typeface="Arial" charset="0"/>
                    <a:ea typeface="+mn-ea"/>
                    <a:cs typeface="+mn-cs"/>
                  </a:endParaRPr>
                </a:p>
              </p:txBody>
            </p:sp>
          </p:grpSp>
        </p:grpSp>
        <p:sp>
          <p:nvSpPr>
            <p:cNvPr id="576" name="Rectangle 575"/>
            <p:cNvSpPr/>
            <p:nvPr/>
          </p:nvSpPr>
          <p:spPr>
            <a:xfrm>
              <a:off x="4163892" y="5426134"/>
              <a:ext cx="400264" cy="214088"/>
            </a:xfrm>
            <a:prstGeom prst="rect">
              <a:avLst/>
            </a:prstGeom>
          </p:spPr>
          <p:txBody>
            <a:bodyPr wrap="none">
              <a:spAutoFit/>
            </a:bodyPr>
            <a:lstStyle/>
            <a:p>
              <a:pPr eaLnBrk="1" hangingPunct="1">
                <a:lnSpc>
                  <a:spcPts val="375"/>
                </a:lnSpc>
              </a:pPr>
              <a:r>
                <a:rPr lang="en-US" sz="600" b="1" dirty="0">
                  <a:solidFill>
                    <a:prstClr val="black">
                      <a:lumMod val="75000"/>
                      <a:lumOff val="25000"/>
                    </a:prstClr>
                  </a:solidFill>
                  <a:latin typeface="Arial" charset="0"/>
                  <a:ea typeface="+mn-ea"/>
                  <a:cs typeface="+mn-cs"/>
                </a:rPr>
                <a:t>157 </a:t>
              </a:r>
            </a:p>
            <a:p>
              <a:pPr eaLnBrk="1" hangingPunct="1">
                <a:lnSpc>
                  <a:spcPts val="375"/>
                </a:lnSpc>
              </a:pPr>
              <a:r>
                <a:rPr lang="en-US" sz="600" b="1" dirty="0">
                  <a:solidFill>
                    <a:prstClr val="black">
                      <a:lumMod val="75000"/>
                      <a:lumOff val="25000"/>
                    </a:prstClr>
                  </a:solidFill>
                  <a:latin typeface="Arial" charset="0"/>
                  <a:ea typeface="+mn-ea"/>
                  <a:cs typeface="+mn-cs"/>
                </a:rPr>
                <a:t>pax</a:t>
              </a:r>
            </a:p>
          </p:txBody>
        </p:sp>
      </p:grpSp>
      <p:grpSp>
        <p:nvGrpSpPr>
          <p:cNvPr id="54" name="Group 53"/>
          <p:cNvGrpSpPr/>
          <p:nvPr/>
        </p:nvGrpSpPr>
        <p:grpSpPr>
          <a:xfrm>
            <a:off x="6572024" y="1863647"/>
            <a:ext cx="287259" cy="361588"/>
            <a:chOff x="6638750" y="1953552"/>
            <a:chExt cx="214978" cy="320548"/>
          </a:xfrm>
        </p:grpSpPr>
        <p:grpSp>
          <p:nvGrpSpPr>
            <p:cNvPr id="516" name="Group 515"/>
            <p:cNvGrpSpPr/>
            <p:nvPr/>
          </p:nvGrpSpPr>
          <p:grpSpPr>
            <a:xfrm>
              <a:off x="6709596" y="1953552"/>
              <a:ext cx="139383" cy="320548"/>
              <a:chOff x="6819900" y="3505200"/>
              <a:chExt cx="190500" cy="1295400"/>
            </a:xfrm>
          </p:grpSpPr>
          <p:cxnSp>
            <p:nvCxnSpPr>
              <p:cNvPr id="517" name="Straight Arrow Connector 516"/>
              <p:cNvCxnSpPr/>
              <p:nvPr/>
            </p:nvCxnSpPr>
            <p:spPr>
              <a:xfrm>
                <a:off x="6819900" y="4800600"/>
                <a:ext cx="190500" cy="0"/>
              </a:xfrm>
              <a:prstGeom prst="straightConnector1">
                <a:avLst/>
              </a:prstGeom>
              <a:ln w="12700">
                <a:solidFill>
                  <a:srgbClr val="008080"/>
                </a:solidFill>
                <a:tailEnd type="triangle"/>
              </a:ln>
            </p:spPr>
            <p:style>
              <a:lnRef idx="1">
                <a:schemeClr val="accent1"/>
              </a:lnRef>
              <a:fillRef idx="0">
                <a:schemeClr val="accent1"/>
              </a:fillRef>
              <a:effectRef idx="0">
                <a:schemeClr val="accent1"/>
              </a:effectRef>
              <a:fontRef idx="minor">
                <a:schemeClr val="tx1"/>
              </a:fontRef>
            </p:style>
          </p:cxnSp>
          <p:cxnSp>
            <p:nvCxnSpPr>
              <p:cNvPr id="518" name="Straight Connector 517"/>
              <p:cNvCxnSpPr/>
              <p:nvPr/>
            </p:nvCxnSpPr>
            <p:spPr>
              <a:xfrm>
                <a:off x="6819900" y="3505200"/>
                <a:ext cx="0" cy="1295400"/>
              </a:xfrm>
              <a:prstGeom prst="line">
                <a:avLst/>
              </a:prstGeom>
              <a:ln w="12700">
                <a:solidFill>
                  <a:srgbClr val="008080"/>
                </a:solidFill>
              </a:ln>
            </p:spPr>
            <p:style>
              <a:lnRef idx="1">
                <a:schemeClr val="accent1"/>
              </a:lnRef>
              <a:fillRef idx="0">
                <a:schemeClr val="accent1"/>
              </a:fillRef>
              <a:effectRef idx="0">
                <a:schemeClr val="accent1"/>
              </a:effectRef>
              <a:fontRef idx="minor">
                <a:schemeClr val="tx1"/>
              </a:fontRef>
            </p:style>
          </p:cxnSp>
          <p:cxnSp>
            <p:nvCxnSpPr>
              <p:cNvPr id="521" name="Straight Arrow Connector 520"/>
              <p:cNvCxnSpPr/>
              <p:nvPr/>
            </p:nvCxnSpPr>
            <p:spPr>
              <a:xfrm>
                <a:off x="6819900" y="3505200"/>
                <a:ext cx="190500" cy="0"/>
              </a:xfrm>
              <a:prstGeom prst="straightConnector1">
                <a:avLst/>
              </a:prstGeom>
              <a:ln w="12700">
                <a:solidFill>
                  <a:srgbClr val="008080"/>
                </a:solidFill>
                <a:tailEnd type="triangle"/>
              </a:ln>
            </p:spPr>
            <p:style>
              <a:lnRef idx="1">
                <a:schemeClr val="accent1"/>
              </a:lnRef>
              <a:fillRef idx="0">
                <a:schemeClr val="accent1"/>
              </a:fillRef>
              <a:effectRef idx="0">
                <a:schemeClr val="accent1"/>
              </a:effectRef>
              <a:fontRef idx="minor">
                <a:schemeClr val="tx1"/>
              </a:fontRef>
            </p:style>
          </p:cxnSp>
        </p:grpSp>
        <p:sp>
          <p:nvSpPr>
            <p:cNvPr id="543" name="TextBox 542"/>
            <p:cNvSpPr txBox="1"/>
            <p:nvPr/>
          </p:nvSpPr>
          <p:spPr>
            <a:xfrm>
              <a:off x="6638750" y="1972271"/>
              <a:ext cx="214978" cy="248118"/>
            </a:xfrm>
            <a:prstGeom prst="rect">
              <a:avLst/>
            </a:prstGeom>
            <a:noFill/>
          </p:spPr>
          <p:txBody>
            <a:bodyPr vert="vert270" wrap="none" rtlCol="0">
              <a:spAutoFit/>
            </a:bodyPr>
            <a:lstStyle/>
            <a:p>
              <a:pPr algn="ctr" eaLnBrk="1" hangingPunct="1">
                <a:lnSpc>
                  <a:spcPts val="825"/>
                </a:lnSpc>
              </a:pPr>
              <a:r>
                <a:rPr lang="en-US" sz="825" dirty="0">
                  <a:solidFill>
                    <a:prstClr val="black"/>
                  </a:solidFill>
                  <a:latin typeface="Arial" charset="0"/>
                  <a:ea typeface="+mn-ea"/>
                  <a:cs typeface="+mn-cs"/>
                </a:rPr>
                <a:t>X 2 </a:t>
              </a:r>
            </a:p>
          </p:txBody>
        </p:sp>
      </p:grpSp>
      <p:grpSp>
        <p:nvGrpSpPr>
          <p:cNvPr id="960" name="Group 959"/>
          <p:cNvGrpSpPr/>
          <p:nvPr/>
        </p:nvGrpSpPr>
        <p:grpSpPr>
          <a:xfrm>
            <a:off x="6628739" y="5690105"/>
            <a:ext cx="1028451" cy="506202"/>
            <a:chOff x="6595176" y="6096000"/>
            <a:chExt cx="824746" cy="581508"/>
          </a:xfrm>
        </p:grpSpPr>
        <p:grpSp>
          <p:nvGrpSpPr>
            <p:cNvPr id="61" name="Group 60"/>
            <p:cNvGrpSpPr/>
            <p:nvPr/>
          </p:nvGrpSpPr>
          <p:grpSpPr>
            <a:xfrm>
              <a:off x="6709595" y="6096000"/>
              <a:ext cx="710327" cy="581508"/>
              <a:chOff x="6417744" y="5987068"/>
              <a:chExt cx="710327" cy="581508"/>
            </a:xfrm>
          </p:grpSpPr>
          <p:grpSp>
            <p:nvGrpSpPr>
              <p:cNvPr id="968" name="Group 967"/>
              <p:cNvGrpSpPr/>
              <p:nvPr/>
            </p:nvGrpSpPr>
            <p:grpSpPr>
              <a:xfrm>
                <a:off x="6555175" y="6027373"/>
                <a:ext cx="572896" cy="541203"/>
                <a:chOff x="5789158" y="5330653"/>
                <a:chExt cx="572896" cy="541203"/>
              </a:xfrm>
            </p:grpSpPr>
            <p:grpSp>
              <p:nvGrpSpPr>
                <p:cNvPr id="969" name="Group 206"/>
                <p:cNvGrpSpPr>
                  <a:grpSpLocks/>
                </p:cNvGrpSpPr>
                <p:nvPr/>
              </p:nvGrpSpPr>
              <p:grpSpPr bwMode="auto">
                <a:xfrm>
                  <a:off x="5789158" y="5454986"/>
                  <a:ext cx="547688" cy="365125"/>
                  <a:chOff x="2258" y="1804"/>
                  <a:chExt cx="345" cy="230"/>
                </a:xfrm>
                <a:solidFill>
                  <a:schemeClr val="bg1"/>
                </a:solidFill>
              </p:grpSpPr>
              <p:grpSp>
                <p:nvGrpSpPr>
                  <p:cNvPr id="981" name="Group 207"/>
                  <p:cNvGrpSpPr>
                    <a:grpSpLocks/>
                  </p:cNvGrpSpPr>
                  <p:nvPr/>
                </p:nvGrpSpPr>
                <p:grpSpPr bwMode="auto">
                  <a:xfrm>
                    <a:off x="2258" y="1804"/>
                    <a:ext cx="345" cy="230"/>
                    <a:chOff x="2258" y="1804"/>
                    <a:chExt cx="345" cy="230"/>
                  </a:xfrm>
                  <a:grpFill/>
                </p:grpSpPr>
                <p:sp>
                  <p:nvSpPr>
                    <p:cNvPr id="985" name="Rectangle 208"/>
                    <p:cNvSpPr>
                      <a:spLocks noChangeArrowheads="1"/>
                    </p:cNvSpPr>
                    <p:nvPr/>
                  </p:nvSpPr>
                  <p:spPr bwMode="auto">
                    <a:xfrm>
                      <a:off x="2258" y="1804"/>
                      <a:ext cx="345" cy="230"/>
                    </a:xfrm>
                    <a:prstGeom prst="rect">
                      <a:avLst/>
                    </a:prstGeom>
                    <a:grpFill/>
                    <a:ln w="28575">
                      <a:solidFill>
                        <a:schemeClr val="tx1"/>
                      </a:solidFill>
                      <a:miter lim="800000"/>
                      <a:headEnd/>
                      <a:tailEnd/>
                    </a:ln>
                  </p:spPr>
                  <p:txBody>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sp>
                  <p:nvSpPr>
                    <p:cNvPr id="986" name="Line 209"/>
                    <p:cNvSpPr>
                      <a:spLocks noChangeShapeType="1"/>
                    </p:cNvSpPr>
                    <p:nvPr/>
                  </p:nvSpPr>
                  <p:spPr bwMode="auto">
                    <a:xfrm>
                      <a:off x="2258" y="1919"/>
                      <a:ext cx="345" cy="0"/>
                    </a:xfrm>
                    <a:prstGeom prst="line">
                      <a:avLst/>
                    </a:prstGeom>
                    <a:grpFill/>
                    <a:ln w="19050">
                      <a:solidFill>
                        <a:schemeClr val="tx1"/>
                      </a:solidFill>
                      <a:round/>
                      <a:headEnd/>
                      <a:tailEnd/>
                    </a:ln>
                  </p:spPr>
                  <p:txBody>
                    <a:bodyPr wrap="none" anchor="ctr"/>
                    <a:lstStyle/>
                    <a:p>
                      <a:pPr eaLnBrk="1" hangingPunct="1"/>
                      <a:endParaRPr lang="en-US">
                        <a:solidFill>
                          <a:prstClr val="black"/>
                        </a:solidFill>
                        <a:latin typeface="Arial" charset="0"/>
                        <a:ea typeface="+mn-ea"/>
                        <a:cs typeface="+mn-cs"/>
                      </a:endParaRPr>
                    </a:p>
                  </p:txBody>
                </p:sp>
                <p:sp>
                  <p:nvSpPr>
                    <p:cNvPr id="987" name="Line 210"/>
                    <p:cNvSpPr>
                      <a:spLocks noChangeShapeType="1"/>
                    </p:cNvSpPr>
                    <p:nvPr/>
                  </p:nvSpPr>
                  <p:spPr bwMode="auto">
                    <a:xfrm flipV="1">
                      <a:off x="2431" y="1804"/>
                      <a:ext cx="0" cy="229"/>
                    </a:xfrm>
                    <a:prstGeom prst="line">
                      <a:avLst/>
                    </a:prstGeom>
                    <a:grpFill/>
                    <a:ln w="19050">
                      <a:solidFill>
                        <a:schemeClr val="tx1"/>
                      </a:solidFill>
                      <a:round/>
                      <a:headEnd/>
                      <a:tailEnd/>
                    </a:ln>
                  </p:spPr>
                  <p:txBody>
                    <a:bodyPr wrap="none" anchor="ctr"/>
                    <a:lstStyle/>
                    <a:p>
                      <a:pPr eaLnBrk="1" hangingPunct="1"/>
                      <a:endParaRPr lang="en-US">
                        <a:solidFill>
                          <a:prstClr val="black"/>
                        </a:solidFill>
                        <a:latin typeface="Arial" charset="0"/>
                        <a:ea typeface="+mn-ea"/>
                        <a:cs typeface="+mn-cs"/>
                      </a:endParaRPr>
                    </a:p>
                  </p:txBody>
                </p:sp>
              </p:grpSp>
              <p:grpSp>
                <p:nvGrpSpPr>
                  <p:cNvPr id="982" name="Group 211"/>
                  <p:cNvGrpSpPr>
                    <a:grpSpLocks/>
                  </p:cNvGrpSpPr>
                  <p:nvPr/>
                </p:nvGrpSpPr>
                <p:grpSpPr bwMode="auto">
                  <a:xfrm>
                    <a:off x="2363" y="1876"/>
                    <a:ext cx="140" cy="87"/>
                    <a:chOff x="2331" y="3860"/>
                    <a:chExt cx="140" cy="87"/>
                  </a:xfrm>
                  <a:grpFill/>
                </p:grpSpPr>
                <p:sp>
                  <p:nvSpPr>
                    <p:cNvPr id="983" name="Line 212"/>
                    <p:cNvSpPr>
                      <a:spLocks noChangeShapeType="1"/>
                    </p:cNvSpPr>
                    <p:nvPr/>
                  </p:nvSpPr>
                  <p:spPr bwMode="auto">
                    <a:xfrm>
                      <a:off x="2331" y="3861"/>
                      <a:ext cx="0" cy="86"/>
                    </a:xfrm>
                    <a:prstGeom prst="line">
                      <a:avLst/>
                    </a:prstGeom>
                    <a:grpFill/>
                    <a:ln w="19050">
                      <a:solidFill>
                        <a:schemeClr val="tx1"/>
                      </a:solidFill>
                      <a:round/>
                      <a:headEnd/>
                      <a:tailEnd/>
                    </a:ln>
                  </p:spPr>
                  <p:txBody>
                    <a:bodyPr wrap="none" anchor="ctr"/>
                    <a:lstStyle/>
                    <a:p>
                      <a:pPr eaLnBrk="1" hangingPunct="1"/>
                      <a:endParaRPr lang="en-US">
                        <a:solidFill>
                          <a:prstClr val="black"/>
                        </a:solidFill>
                        <a:latin typeface="Arial" charset="0"/>
                        <a:ea typeface="+mn-ea"/>
                        <a:cs typeface="+mn-cs"/>
                      </a:endParaRPr>
                    </a:p>
                  </p:txBody>
                </p:sp>
                <p:sp>
                  <p:nvSpPr>
                    <p:cNvPr id="984" name="Line 213"/>
                    <p:cNvSpPr>
                      <a:spLocks noChangeShapeType="1"/>
                    </p:cNvSpPr>
                    <p:nvPr/>
                  </p:nvSpPr>
                  <p:spPr bwMode="auto">
                    <a:xfrm>
                      <a:off x="2471" y="3860"/>
                      <a:ext cx="0" cy="86"/>
                    </a:xfrm>
                    <a:prstGeom prst="line">
                      <a:avLst/>
                    </a:prstGeom>
                    <a:grpFill/>
                    <a:ln w="19050">
                      <a:solidFill>
                        <a:schemeClr val="tx1"/>
                      </a:solidFill>
                      <a:round/>
                      <a:headEnd/>
                      <a:tailEnd/>
                    </a:ln>
                  </p:spPr>
                  <p:txBody>
                    <a:bodyPr wrap="none" anchor="ctr"/>
                    <a:lstStyle/>
                    <a:p>
                      <a:pPr eaLnBrk="1" hangingPunct="1"/>
                      <a:endParaRPr lang="en-US">
                        <a:solidFill>
                          <a:prstClr val="black"/>
                        </a:solidFill>
                        <a:latin typeface="Arial" charset="0"/>
                        <a:ea typeface="+mn-ea"/>
                        <a:cs typeface="+mn-cs"/>
                      </a:endParaRPr>
                    </a:p>
                  </p:txBody>
                </p:sp>
              </p:grpSp>
            </p:grpSp>
            <p:sp>
              <p:nvSpPr>
                <p:cNvPr id="972" name="Text Box 175"/>
                <p:cNvSpPr txBox="1">
                  <a:spLocks noChangeArrowheads="1"/>
                </p:cNvSpPr>
                <p:nvPr/>
              </p:nvSpPr>
              <p:spPr bwMode="auto">
                <a:xfrm>
                  <a:off x="6125265" y="5646459"/>
                  <a:ext cx="236789" cy="225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pPr algn="ctr">
                    <a:spcBef>
                      <a:spcPct val="0"/>
                    </a:spcBef>
                    <a:buSzTx/>
                  </a:pPr>
                  <a:r>
                    <a:rPr lang="en-US" altLang="en-US" sz="675" dirty="0">
                      <a:solidFill>
                        <a:prstClr val="black"/>
                      </a:solidFill>
                      <a:ea typeface="+mn-ea"/>
                      <a:cs typeface="Arial" panose="020B0604020202020204" pitchFamily="34" charset="0"/>
                    </a:rPr>
                    <a:t>FS</a:t>
                  </a:r>
                  <a:endParaRPr lang="en-US" altLang="en-US" sz="525" dirty="0">
                    <a:solidFill>
                      <a:prstClr val="black"/>
                    </a:solidFill>
                    <a:ea typeface="+mn-ea"/>
                    <a:cs typeface="Arial" panose="020B0604020202020204" pitchFamily="34" charset="0"/>
                  </a:endParaRPr>
                </a:p>
              </p:txBody>
            </p:sp>
            <p:grpSp>
              <p:nvGrpSpPr>
                <p:cNvPr id="973" name="Group 390"/>
                <p:cNvGrpSpPr>
                  <a:grpSpLocks/>
                </p:cNvGrpSpPr>
                <p:nvPr/>
              </p:nvGrpSpPr>
              <p:grpSpPr bwMode="auto">
                <a:xfrm>
                  <a:off x="6031129" y="5330653"/>
                  <a:ext cx="71563" cy="104091"/>
                  <a:chOff x="4303" y="1872"/>
                  <a:chExt cx="60" cy="96"/>
                </a:xfrm>
              </p:grpSpPr>
              <p:sp>
                <p:nvSpPr>
                  <p:cNvPr id="974" name="Oval 391"/>
                  <p:cNvSpPr>
                    <a:spLocks noChangeAspect="1" noChangeArrowheads="1"/>
                  </p:cNvSpPr>
                  <p:nvPr/>
                </p:nvSpPr>
                <p:spPr bwMode="auto">
                  <a:xfrm>
                    <a:off x="4303" y="1885"/>
                    <a:ext cx="60" cy="69"/>
                  </a:xfrm>
                  <a:prstGeom prst="ellipse">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sp>
                <p:nvSpPr>
                  <p:cNvPr id="980" name="Line 392"/>
                  <p:cNvSpPr>
                    <a:spLocks noChangeShapeType="1"/>
                  </p:cNvSpPr>
                  <p:nvPr/>
                </p:nvSpPr>
                <p:spPr bwMode="auto">
                  <a:xfrm flipV="1">
                    <a:off x="4310" y="1872"/>
                    <a:ext cx="48" cy="9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1" hangingPunct="1"/>
                    <a:endParaRPr lang="en-US">
                      <a:solidFill>
                        <a:prstClr val="black"/>
                      </a:solidFill>
                      <a:latin typeface="Arial" charset="0"/>
                      <a:ea typeface="+mn-ea"/>
                      <a:cs typeface="+mn-cs"/>
                    </a:endParaRPr>
                  </a:p>
                </p:txBody>
              </p:sp>
            </p:grpSp>
          </p:grpSp>
          <p:sp>
            <p:nvSpPr>
              <p:cNvPr id="492" name="Rectangle 491"/>
              <p:cNvSpPr/>
              <p:nvPr/>
            </p:nvSpPr>
            <p:spPr>
              <a:xfrm>
                <a:off x="6417744" y="5987068"/>
                <a:ext cx="340913" cy="212138"/>
              </a:xfrm>
              <a:prstGeom prst="rect">
                <a:avLst/>
              </a:prstGeom>
            </p:spPr>
            <p:txBody>
              <a:bodyPr wrap="none">
                <a:spAutoFit/>
              </a:bodyPr>
              <a:lstStyle/>
              <a:p>
                <a:pPr eaLnBrk="1" hangingPunct="1"/>
                <a:r>
                  <a:rPr lang="en-US" sz="600" b="1" dirty="0">
                    <a:solidFill>
                      <a:prstClr val="black">
                        <a:lumMod val="75000"/>
                        <a:lumOff val="25000"/>
                      </a:prstClr>
                    </a:solidFill>
                    <a:latin typeface="Arial" charset="0"/>
                    <a:ea typeface="+mn-ea"/>
                    <a:cs typeface="+mn-cs"/>
                  </a:rPr>
                  <a:t>20 pax</a:t>
                </a:r>
              </a:p>
            </p:txBody>
          </p:sp>
        </p:grpSp>
        <p:grpSp>
          <p:nvGrpSpPr>
            <p:cNvPr id="546" name="Group 545"/>
            <p:cNvGrpSpPr/>
            <p:nvPr/>
          </p:nvGrpSpPr>
          <p:grpSpPr>
            <a:xfrm>
              <a:off x="6595176" y="6256279"/>
              <a:ext cx="230361" cy="338532"/>
              <a:chOff x="6638750" y="1935568"/>
              <a:chExt cx="230361" cy="338532"/>
            </a:xfrm>
          </p:grpSpPr>
          <p:grpSp>
            <p:nvGrpSpPr>
              <p:cNvPr id="547" name="Group 546"/>
              <p:cNvGrpSpPr/>
              <p:nvPr/>
            </p:nvGrpSpPr>
            <p:grpSpPr>
              <a:xfrm>
                <a:off x="6709596" y="1953552"/>
                <a:ext cx="139383" cy="320548"/>
                <a:chOff x="6819900" y="3505200"/>
                <a:chExt cx="190500" cy="1295400"/>
              </a:xfrm>
            </p:grpSpPr>
            <p:cxnSp>
              <p:nvCxnSpPr>
                <p:cNvPr id="549" name="Straight Arrow Connector 548"/>
                <p:cNvCxnSpPr/>
                <p:nvPr/>
              </p:nvCxnSpPr>
              <p:spPr>
                <a:xfrm>
                  <a:off x="6819900" y="4800600"/>
                  <a:ext cx="190500" cy="0"/>
                </a:xfrm>
                <a:prstGeom prst="straightConnector1">
                  <a:avLst/>
                </a:prstGeom>
                <a:ln w="12700">
                  <a:solidFill>
                    <a:srgbClr val="008080"/>
                  </a:solidFill>
                  <a:tailEnd type="triangle"/>
                </a:ln>
              </p:spPr>
              <p:style>
                <a:lnRef idx="1">
                  <a:schemeClr val="accent1"/>
                </a:lnRef>
                <a:fillRef idx="0">
                  <a:schemeClr val="accent1"/>
                </a:fillRef>
                <a:effectRef idx="0">
                  <a:schemeClr val="accent1"/>
                </a:effectRef>
                <a:fontRef idx="minor">
                  <a:schemeClr val="tx1"/>
                </a:fontRef>
              </p:style>
            </p:cxnSp>
            <p:cxnSp>
              <p:nvCxnSpPr>
                <p:cNvPr id="550" name="Straight Connector 549"/>
                <p:cNvCxnSpPr/>
                <p:nvPr/>
              </p:nvCxnSpPr>
              <p:spPr>
                <a:xfrm>
                  <a:off x="6819900" y="3505200"/>
                  <a:ext cx="0" cy="1295400"/>
                </a:xfrm>
                <a:prstGeom prst="line">
                  <a:avLst/>
                </a:prstGeom>
                <a:ln w="12700">
                  <a:solidFill>
                    <a:srgbClr val="008080"/>
                  </a:solidFill>
                </a:ln>
              </p:spPr>
              <p:style>
                <a:lnRef idx="1">
                  <a:schemeClr val="accent1"/>
                </a:lnRef>
                <a:fillRef idx="0">
                  <a:schemeClr val="accent1"/>
                </a:fillRef>
                <a:effectRef idx="0">
                  <a:schemeClr val="accent1"/>
                </a:effectRef>
                <a:fontRef idx="minor">
                  <a:schemeClr val="tx1"/>
                </a:fontRef>
              </p:style>
            </p:cxnSp>
            <p:cxnSp>
              <p:nvCxnSpPr>
                <p:cNvPr id="551" name="Straight Arrow Connector 550"/>
                <p:cNvCxnSpPr/>
                <p:nvPr/>
              </p:nvCxnSpPr>
              <p:spPr>
                <a:xfrm>
                  <a:off x="6819900" y="3505200"/>
                  <a:ext cx="190500" cy="0"/>
                </a:xfrm>
                <a:prstGeom prst="straightConnector1">
                  <a:avLst/>
                </a:prstGeom>
                <a:ln w="12700">
                  <a:solidFill>
                    <a:srgbClr val="008080"/>
                  </a:solidFill>
                  <a:tailEnd type="triangle"/>
                </a:ln>
              </p:spPr>
              <p:style>
                <a:lnRef idx="1">
                  <a:schemeClr val="accent1"/>
                </a:lnRef>
                <a:fillRef idx="0">
                  <a:schemeClr val="accent1"/>
                </a:fillRef>
                <a:effectRef idx="0">
                  <a:schemeClr val="accent1"/>
                </a:effectRef>
                <a:fontRef idx="minor">
                  <a:schemeClr val="tx1"/>
                </a:fontRef>
              </p:style>
            </p:cxnSp>
          </p:grpSp>
          <p:sp>
            <p:nvSpPr>
              <p:cNvPr id="548" name="TextBox 547"/>
              <p:cNvSpPr txBox="1"/>
              <p:nvPr/>
            </p:nvSpPr>
            <p:spPr>
              <a:xfrm>
                <a:off x="6638750" y="1935568"/>
                <a:ext cx="230361" cy="321521"/>
              </a:xfrm>
              <a:prstGeom prst="rect">
                <a:avLst/>
              </a:prstGeom>
              <a:noFill/>
            </p:spPr>
            <p:txBody>
              <a:bodyPr vert="vert270" wrap="none" rtlCol="0">
                <a:spAutoFit/>
              </a:bodyPr>
              <a:lstStyle/>
              <a:p>
                <a:pPr algn="ctr" eaLnBrk="1" hangingPunct="1">
                  <a:lnSpc>
                    <a:spcPts val="825"/>
                  </a:lnSpc>
                </a:pPr>
                <a:r>
                  <a:rPr lang="en-US" sz="825" dirty="0">
                    <a:solidFill>
                      <a:prstClr val="black"/>
                    </a:solidFill>
                    <a:latin typeface="Arial" charset="0"/>
                    <a:ea typeface="+mn-ea"/>
                    <a:cs typeface="+mn-cs"/>
                  </a:rPr>
                  <a:t>X 4 </a:t>
                </a:r>
              </a:p>
            </p:txBody>
          </p:sp>
        </p:grpSp>
      </p:grpSp>
      <p:pic>
        <p:nvPicPr>
          <p:cNvPr id="961" name="Picture 960"/>
          <p:cNvPicPr>
            <a:picLocks noChangeAspect="1"/>
          </p:cNvPicPr>
          <p:nvPr/>
        </p:nvPicPr>
        <p:blipFill>
          <a:blip r:embed="rId25"/>
          <a:stretch>
            <a:fillRect/>
          </a:stretch>
        </p:blipFill>
        <p:spPr>
          <a:xfrm>
            <a:off x="7734118" y="1800272"/>
            <a:ext cx="1105901" cy="559204"/>
          </a:xfrm>
          <a:prstGeom prst="rect">
            <a:avLst/>
          </a:prstGeom>
        </p:spPr>
      </p:pic>
      <p:pic>
        <p:nvPicPr>
          <p:cNvPr id="962" name="Picture 961"/>
          <p:cNvPicPr>
            <a:picLocks noChangeAspect="1"/>
          </p:cNvPicPr>
          <p:nvPr/>
        </p:nvPicPr>
        <p:blipFill>
          <a:blip r:embed="rId26"/>
          <a:stretch>
            <a:fillRect/>
          </a:stretch>
        </p:blipFill>
        <p:spPr>
          <a:xfrm>
            <a:off x="7729341" y="2912956"/>
            <a:ext cx="1013441" cy="509177"/>
          </a:xfrm>
          <a:prstGeom prst="rect">
            <a:avLst/>
          </a:prstGeom>
        </p:spPr>
      </p:pic>
      <p:pic>
        <p:nvPicPr>
          <p:cNvPr id="963" name="Picture 962"/>
          <p:cNvPicPr>
            <a:picLocks noChangeAspect="1"/>
          </p:cNvPicPr>
          <p:nvPr/>
        </p:nvPicPr>
        <p:blipFill>
          <a:blip r:embed="rId26"/>
          <a:stretch>
            <a:fillRect/>
          </a:stretch>
        </p:blipFill>
        <p:spPr>
          <a:xfrm>
            <a:off x="1044704" y="4312377"/>
            <a:ext cx="990268" cy="497533"/>
          </a:xfrm>
          <a:prstGeom prst="rect">
            <a:avLst/>
          </a:prstGeom>
        </p:spPr>
      </p:pic>
      <p:grpSp>
        <p:nvGrpSpPr>
          <p:cNvPr id="583" name="Group 582"/>
          <p:cNvGrpSpPr/>
          <p:nvPr/>
        </p:nvGrpSpPr>
        <p:grpSpPr>
          <a:xfrm>
            <a:off x="230340" y="4236138"/>
            <a:ext cx="805238" cy="549791"/>
            <a:chOff x="6323874" y="3361720"/>
            <a:chExt cx="740693" cy="551723"/>
          </a:xfrm>
        </p:grpSpPr>
        <p:grpSp>
          <p:nvGrpSpPr>
            <p:cNvPr id="585" name="Group 584"/>
            <p:cNvGrpSpPr/>
            <p:nvPr/>
          </p:nvGrpSpPr>
          <p:grpSpPr>
            <a:xfrm>
              <a:off x="6472047" y="3432618"/>
              <a:ext cx="592520" cy="480825"/>
              <a:chOff x="6765728" y="4525581"/>
              <a:chExt cx="592520" cy="480825"/>
            </a:xfrm>
          </p:grpSpPr>
          <p:grpSp>
            <p:nvGrpSpPr>
              <p:cNvPr id="587" name="Group 206"/>
              <p:cNvGrpSpPr>
                <a:grpSpLocks/>
              </p:cNvGrpSpPr>
              <p:nvPr/>
            </p:nvGrpSpPr>
            <p:grpSpPr bwMode="auto">
              <a:xfrm>
                <a:off x="6765728" y="4618038"/>
                <a:ext cx="547688" cy="365125"/>
                <a:chOff x="2258" y="1804"/>
                <a:chExt cx="345" cy="230"/>
              </a:xfrm>
              <a:noFill/>
            </p:grpSpPr>
            <p:grpSp>
              <p:nvGrpSpPr>
                <p:cNvPr id="592" name="Group 207"/>
                <p:cNvGrpSpPr>
                  <a:grpSpLocks/>
                </p:cNvGrpSpPr>
                <p:nvPr/>
              </p:nvGrpSpPr>
              <p:grpSpPr bwMode="auto">
                <a:xfrm>
                  <a:off x="2258" y="1804"/>
                  <a:ext cx="345" cy="230"/>
                  <a:chOff x="2258" y="1804"/>
                  <a:chExt cx="345" cy="230"/>
                </a:xfrm>
                <a:grpFill/>
              </p:grpSpPr>
              <p:sp>
                <p:nvSpPr>
                  <p:cNvPr id="596" name="Rectangle 208"/>
                  <p:cNvSpPr>
                    <a:spLocks noChangeArrowheads="1"/>
                  </p:cNvSpPr>
                  <p:nvPr/>
                </p:nvSpPr>
                <p:spPr bwMode="auto">
                  <a:xfrm>
                    <a:off x="2258" y="1804"/>
                    <a:ext cx="345" cy="230"/>
                  </a:xfrm>
                  <a:prstGeom prst="rect">
                    <a:avLst/>
                  </a:prstGeom>
                  <a:grpFill/>
                  <a:ln w="28575">
                    <a:solidFill>
                      <a:schemeClr val="tx1"/>
                    </a:solidFill>
                    <a:miter lim="800000"/>
                    <a:headEnd/>
                    <a:tailEnd/>
                  </a:ln>
                </p:spPr>
                <p:txBody>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sp>
                <p:nvSpPr>
                  <p:cNvPr id="597" name="Line 209"/>
                  <p:cNvSpPr>
                    <a:spLocks noChangeShapeType="1"/>
                  </p:cNvSpPr>
                  <p:nvPr/>
                </p:nvSpPr>
                <p:spPr bwMode="auto">
                  <a:xfrm>
                    <a:off x="2258" y="1919"/>
                    <a:ext cx="345" cy="0"/>
                  </a:xfrm>
                  <a:prstGeom prst="line">
                    <a:avLst/>
                  </a:prstGeom>
                  <a:grpFill/>
                  <a:ln w="19050">
                    <a:solidFill>
                      <a:schemeClr val="tx1"/>
                    </a:solidFill>
                    <a:round/>
                    <a:headEnd/>
                    <a:tailEnd/>
                  </a:ln>
                </p:spPr>
                <p:txBody>
                  <a:bodyPr wrap="none" anchor="ctr"/>
                  <a:lstStyle/>
                  <a:p>
                    <a:pPr eaLnBrk="1" hangingPunct="1"/>
                    <a:endParaRPr lang="en-US">
                      <a:solidFill>
                        <a:prstClr val="black"/>
                      </a:solidFill>
                      <a:latin typeface="Arial" charset="0"/>
                      <a:ea typeface="+mn-ea"/>
                      <a:cs typeface="+mn-cs"/>
                    </a:endParaRPr>
                  </a:p>
                </p:txBody>
              </p:sp>
              <p:sp>
                <p:nvSpPr>
                  <p:cNvPr id="598" name="Line 210"/>
                  <p:cNvSpPr>
                    <a:spLocks noChangeShapeType="1"/>
                  </p:cNvSpPr>
                  <p:nvPr/>
                </p:nvSpPr>
                <p:spPr bwMode="auto">
                  <a:xfrm flipV="1">
                    <a:off x="2431" y="1804"/>
                    <a:ext cx="0" cy="229"/>
                  </a:xfrm>
                  <a:prstGeom prst="line">
                    <a:avLst/>
                  </a:prstGeom>
                  <a:grpFill/>
                  <a:ln w="19050">
                    <a:solidFill>
                      <a:schemeClr val="tx1"/>
                    </a:solidFill>
                    <a:round/>
                    <a:headEnd/>
                    <a:tailEnd/>
                  </a:ln>
                </p:spPr>
                <p:txBody>
                  <a:bodyPr wrap="none" anchor="ctr"/>
                  <a:lstStyle/>
                  <a:p>
                    <a:pPr eaLnBrk="1" hangingPunct="1"/>
                    <a:endParaRPr lang="en-US">
                      <a:solidFill>
                        <a:prstClr val="black"/>
                      </a:solidFill>
                      <a:latin typeface="Arial" charset="0"/>
                      <a:ea typeface="+mn-ea"/>
                      <a:cs typeface="+mn-cs"/>
                    </a:endParaRPr>
                  </a:p>
                </p:txBody>
              </p:sp>
            </p:grpSp>
            <p:grpSp>
              <p:nvGrpSpPr>
                <p:cNvPr id="593" name="Group 211"/>
                <p:cNvGrpSpPr>
                  <a:grpSpLocks/>
                </p:cNvGrpSpPr>
                <p:nvPr/>
              </p:nvGrpSpPr>
              <p:grpSpPr bwMode="auto">
                <a:xfrm>
                  <a:off x="2363" y="1876"/>
                  <a:ext cx="140" cy="87"/>
                  <a:chOff x="2331" y="3860"/>
                  <a:chExt cx="140" cy="87"/>
                </a:xfrm>
                <a:grpFill/>
              </p:grpSpPr>
              <p:sp>
                <p:nvSpPr>
                  <p:cNvPr id="594" name="Line 212"/>
                  <p:cNvSpPr>
                    <a:spLocks noChangeShapeType="1"/>
                  </p:cNvSpPr>
                  <p:nvPr/>
                </p:nvSpPr>
                <p:spPr bwMode="auto">
                  <a:xfrm>
                    <a:off x="2331" y="3861"/>
                    <a:ext cx="0" cy="86"/>
                  </a:xfrm>
                  <a:prstGeom prst="line">
                    <a:avLst/>
                  </a:prstGeom>
                  <a:grpFill/>
                  <a:ln w="19050">
                    <a:solidFill>
                      <a:schemeClr val="tx1"/>
                    </a:solidFill>
                    <a:round/>
                    <a:headEnd/>
                    <a:tailEnd/>
                  </a:ln>
                </p:spPr>
                <p:txBody>
                  <a:bodyPr wrap="none" anchor="ctr"/>
                  <a:lstStyle/>
                  <a:p>
                    <a:pPr eaLnBrk="1" hangingPunct="1"/>
                    <a:endParaRPr lang="en-US">
                      <a:solidFill>
                        <a:prstClr val="black"/>
                      </a:solidFill>
                      <a:latin typeface="Arial" charset="0"/>
                      <a:ea typeface="+mn-ea"/>
                      <a:cs typeface="+mn-cs"/>
                    </a:endParaRPr>
                  </a:p>
                </p:txBody>
              </p:sp>
              <p:sp>
                <p:nvSpPr>
                  <p:cNvPr id="595" name="Line 213"/>
                  <p:cNvSpPr>
                    <a:spLocks noChangeShapeType="1"/>
                  </p:cNvSpPr>
                  <p:nvPr/>
                </p:nvSpPr>
                <p:spPr bwMode="auto">
                  <a:xfrm>
                    <a:off x="2471" y="3860"/>
                    <a:ext cx="0" cy="86"/>
                  </a:xfrm>
                  <a:prstGeom prst="line">
                    <a:avLst/>
                  </a:prstGeom>
                  <a:grpFill/>
                  <a:ln w="19050">
                    <a:solidFill>
                      <a:schemeClr val="tx1"/>
                    </a:solidFill>
                    <a:round/>
                    <a:headEnd/>
                    <a:tailEnd/>
                  </a:ln>
                </p:spPr>
                <p:txBody>
                  <a:bodyPr wrap="none" anchor="ctr"/>
                  <a:lstStyle/>
                  <a:p>
                    <a:pPr eaLnBrk="1" hangingPunct="1"/>
                    <a:endParaRPr lang="en-US">
                      <a:solidFill>
                        <a:prstClr val="black"/>
                      </a:solidFill>
                      <a:latin typeface="Arial" charset="0"/>
                      <a:ea typeface="+mn-ea"/>
                      <a:cs typeface="+mn-cs"/>
                    </a:endParaRPr>
                  </a:p>
                </p:txBody>
              </p:sp>
            </p:grpSp>
          </p:grpSp>
          <p:sp>
            <p:nvSpPr>
              <p:cNvPr id="588" name="Text Box 175"/>
              <p:cNvSpPr txBox="1">
                <a:spLocks noChangeArrowheads="1"/>
              </p:cNvSpPr>
              <p:nvPr/>
            </p:nvSpPr>
            <p:spPr bwMode="auto">
              <a:xfrm>
                <a:off x="7082219" y="4809509"/>
                <a:ext cx="276029" cy="196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pPr algn="ctr">
                  <a:spcBef>
                    <a:spcPct val="0"/>
                  </a:spcBef>
                  <a:buSzTx/>
                </a:pPr>
                <a:r>
                  <a:rPr lang="en-US" altLang="en-US" sz="675" dirty="0">
                    <a:solidFill>
                      <a:prstClr val="black"/>
                    </a:solidFill>
                    <a:ea typeface="+mn-ea"/>
                    <a:cs typeface="Arial" panose="020B0604020202020204" pitchFamily="34" charset="0"/>
                  </a:rPr>
                  <a:t>AS</a:t>
                </a:r>
                <a:endParaRPr lang="en-US" altLang="en-US" sz="525" dirty="0">
                  <a:solidFill>
                    <a:prstClr val="black"/>
                  </a:solidFill>
                  <a:ea typeface="+mn-ea"/>
                  <a:cs typeface="Arial" panose="020B0604020202020204" pitchFamily="34" charset="0"/>
                </a:endParaRPr>
              </a:p>
            </p:txBody>
          </p:sp>
          <p:sp>
            <p:nvSpPr>
              <p:cNvPr id="591" name="Line 347"/>
              <p:cNvSpPr>
                <a:spLocks noChangeAspect="1" noChangeShapeType="1"/>
              </p:cNvSpPr>
              <p:nvPr/>
            </p:nvSpPr>
            <p:spPr bwMode="auto">
              <a:xfrm>
                <a:off x="7041034" y="4525581"/>
                <a:ext cx="1313" cy="99711"/>
              </a:xfrm>
              <a:prstGeom prst="line">
                <a:avLst/>
              </a:prstGeom>
              <a:noFill/>
              <a:ln w="2857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1" hangingPunct="1"/>
                <a:endParaRPr lang="en-US">
                  <a:solidFill>
                    <a:prstClr val="black"/>
                  </a:solidFill>
                  <a:latin typeface="Arial" charset="0"/>
                  <a:ea typeface="+mn-ea"/>
                  <a:cs typeface="+mn-cs"/>
                </a:endParaRPr>
              </a:p>
            </p:txBody>
          </p:sp>
        </p:grpSp>
        <p:sp>
          <p:nvSpPr>
            <p:cNvPr id="586" name="Rectangle 585"/>
            <p:cNvSpPr/>
            <p:nvPr/>
          </p:nvSpPr>
          <p:spPr>
            <a:xfrm>
              <a:off x="6323874" y="3361720"/>
              <a:ext cx="391040" cy="185315"/>
            </a:xfrm>
            <a:prstGeom prst="rect">
              <a:avLst/>
            </a:prstGeom>
          </p:spPr>
          <p:txBody>
            <a:bodyPr wrap="none">
              <a:spAutoFit/>
            </a:bodyPr>
            <a:lstStyle/>
            <a:p>
              <a:pPr eaLnBrk="1" hangingPunct="1"/>
              <a:r>
                <a:rPr lang="en-US" sz="600" b="1" dirty="0">
                  <a:solidFill>
                    <a:prstClr val="black">
                      <a:lumMod val="75000"/>
                      <a:lumOff val="25000"/>
                    </a:prstClr>
                  </a:solidFill>
                  <a:latin typeface="Arial" charset="0"/>
                  <a:ea typeface="+mn-ea"/>
                  <a:cs typeface="+mn-cs"/>
                </a:rPr>
                <a:t>78 pax</a:t>
              </a:r>
            </a:p>
          </p:txBody>
        </p:sp>
      </p:grpSp>
      <p:pic>
        <p:nvPicPr>
          <p:cNvPr id="964" name="Picture 963"/>
          <p:cNvPicPr>
            <a:picLocks noChangeAspect="1"/>
          </p:cNvPicPr>
          <p:nvPr/>
        </p:nvPicPr>
        <p:blipFill>
          <a:blip r:embed="rId27"/>
          <a:stretch>
            <a:fillRect/>
          </a:stretch>
        </p:blipFill>
        <p:spPr>
          <a:xfrm>
            <a:off x="3364492" y="2586065"/>
            <a:ext cx="919313" cy="455957"/>
          </a:xfrm>
          <a:prstGeom prst="rect">
            <a:avLst/>
          </a:prstGeom>
        </p:spPr>
      </p:pic>
      <p:pic>
        <p:nvPicPr>
          <p:cNvPr id="970" name="Picture 969"/>
          <p:cNvPicPr>
            <a:picLocks noChangeAspect="1"/>
          </p:cNvPicPr>
          <p:nvPr/>
        </p:nvPicPr>
        <p:blipFill>
          <a:blip r:embed="rId28"/>
          <a:stretch>
            <a:fillRect/>
          </a:stretch>
        </p:blipFill>
        <p:spPr>
          <a:xfrm>
            <a:off x="3356445" y="3080419"/>
            <a:ext cx="917831" cy="457436"/>
          </a:xfrm>
          <a:prstGeom prst="rect">
            <a:avLst/>
          </a:prstGeom>
        </p:spPr>
      </p:pic>
      <p:pic>
        <p:nvPicPr>
          <p:cNvPr id="971" name="Picture 970"/>
          <p:cNvPicPr>
            <a:picLocks noChangeAspect="1"/>
          </p:cNvPicPr>
          <p:nvPr/>
        </p:nvPicPr>
        <p:blipFill>
          <a:blip r:embed="rId29"/>
          <a:stretch>
            <a:fillRect/>
          </a:stretch>
        </p:blipFill>
        <p:spPr>
          <a:xfrm>
            <a:off x="3350324" y="3588407"/>
            <a:ext cx="1014058" cy="458918"/>
          </a:xfrm>
          <a:prstGeom prst="rect">
            <a:avLst/>
          </a:prstGeom>
        </p:spPr>
      </p:pic>
      <p:pic>
        <p:nvPicPr>
          <p:cNvPr id="990" name="Picture 989"/>
          <p:cNvPicPr>
            <a:picLocks noChangeAspect="1"/>
          </p:cNvPicPr>
          <p:nvPr/>
        </p:nvPicPr>
        <p:blipFill>
          <a:blip r:embed="rId30"/>
          <a:stretch>
            <a:fillRect/>
          </a:stretch>
        </p:blipFill>
        <p:spPr>
          <a:xfrm>
            <a:off x="1040727" y="3708010"/>
            <a:ext cx="938871" cy="557717"/>
          </a:xfrm>
          <a:prstGeom prst="rect">
            <a:avLst/>
          </a:prstGeom>
        </p:spPr>
      </p:pic>
      <p:pic>
        <p:nvPicPr>
          <p:cNvPr id="991" name="Picture 990"/>
          <p:cNvPicPr>
            <a:picLocks noChangeAspect="1"/>
          </p:cNvPicPr>
          <p:nvPr/>
        </p:nvPicPr>
        <p:blipFill>
          <a:blip r:embed="rId31"/>
          <a:stretch>
            <a:fillRect/>
          </a:stretch>
        </p:blipFill>
        <p:spPr>
          <a:xfrm>
            <a:off x="1046759" y="3154972"/>
            <a:ext cx="1046758" cy="477413"/>
          </a:xfrm>
          <a:prstGeom prst="rect">
            <a:avLst/>
          </a:prstGeom>
        </p:spPr>
      </p:pic>
      <p:grpSp>
        <p:nvGrpSpPr>
          <p:cNvPr id="77" name="Group 76"/>
          <p:cNvGrpSpPr/>
          <p:nvPr/>
        </p:nvGrpSpPr>
        <p:grpSpPr>
          <a:xfrm>
            <a:off x="1921521" y="4826913"/>
            <a:ext cx="758596" cy="574952"/>
            <a:chOff x="2517388" y="4887409"/>
            <a:chExt cx="618554" cy="533642"/>
          </a:xfrm>
        </p:grpSpPr>
        <p:sp>
          <p:nvSpPr>
            <p:cNvPr id="505" name="Rectangle 504"/>
            <p:cNvSpPr/>
            <p:nvPr/>
          </p:nvSpPr>
          <p:spPr>
            <a:xfrm>
              <a:off x="2517388" y="4887409"/>
              <a:ext cx="381928" cy="171398"/>
            </a:xfrm>
            <a:prstGeom prst="rect">
              <a:avLst/>
            </a:prstGeom>
          </p:spPr>
          <p:txBody>
            <a:bodyPr wrap="none">
              <a:spAutoFit/>
            </a:bodyPr>
            <a:lstStyle/>
            <a:p>
              <a:pPr eaLnBrk="1" hangingPunct="1"/>
              <a:r>
                <a:rPr lang="en-US" sz="600" b="1" dirty="0">
                  <a:solidFill>
                    <a:prstClr val="black">
                      <a:lumMod val="75000"/>
                      <a:lumOff val="25000"/>
                    </a:prstClr>
                  </a:solidFill>
                  <a:latin typeface="Arial" charset="0"/>
                  <a:ea typeface="+mn-ea"/>
                  <a:cs typeface="+mn-cs"/>
                </a:rPr>
                <a:t>135 pax</a:t>
              </a:r>
            </a:p>
          </p:txBody>
        </p:sp>
        <p:grpSp>
          <p:nvGrpSpPr>
            <p:cNvPr id="599" name="Group 598"/>
            <p:cNvGrpSpPr/>
            <p:nvPr/>
          </p:nvGrpSpPr>
          <p:grpSpPr>
            <a:xfrm>
              <a:off x="2558250" y="5055926"/>
              <a:ext cx="577692" cy="365125"/>
              <a:chOff x="3825466" y="4519951"/>
              <a:chExt cx="577692" cy="365125"/>
            </a:xfrm>
          </p:grpSpPr>
          <p:grpSp>
            <p:nvGrpSpPr>
              <p:cNvPr id="600" name="Group 599"/>
              <p:cNvGrpSpPr/>
              <p:nvPr/>
            </p:nvGrpSpPr>
            <p:grpSpPr>
              <a:xfrm>
                <a:off x="3825466" y="4519951"/>
                <a:ext cx="553701" cy="365125"/>
                <a:chOff x="3825466" y="4519951"/>
                <a:chExt cx="553701" cy="365125"/>
              </a:xfrm>
            </p:grpSpPr>
            <p:sp>
              <p:nvSpPr>
                <p:cNvPr id="602" name="Rectangle 214"/>
                <p:cNvSpPr>
                  <a:spLocks noChangeArrowheads="1"/>
                </p:cNvSpPr>
                <p:nvPr/>
              </p:nvSpPr>
              <p:spPr bwMode="auto">
                <a:xfrm>
                  <a:off x="3831479" y="4524549"/>
                  <a:ext cx="547688" cy="331932"/>
                </a:xfrm>
                <a:prstGeom prst="rect">
                  <a:avLst/>
                </a:prstGeom>
                <a:noFill/>
                <a:ln w="28575">
                  <a:solidFill>
                    <a:srgbClr val="FF0000"/>
                  </a:solidFill>
                  <a:miter lim="800000"/>
                  <a:headEnd/>
                  <a:tailEnd/>
                </a:ln>
              </p:spPr>
              <p:txBody>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sp>
              <p:nvSpPr>
                <p:cNvPr id="603" name="Text Box 215"/>
                <p:cNvSpPr txBox="1">
                  <a:spLocks noChangeArrowheads="1"/>
                </p:cNvSpPr>
                <p:nvPr/>
              </p:nvSpPr>
              <p:spPr bwMode="auto">
                <a:xfrm>
                  <a:off x="3957911" y="4636655"/>
                  <a:ext cx="287557" cy="128548"/>
                </a:xfrm>
                <a:prstGeom prst="rect">
                  <a:avLst/>
                </a:prstGeom>
                <a:no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nchorCtr="1">
                  <a:spAutoFit/>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pPr algn="ctr">
                    <a:spcBef>
                      <a:spcPct val="0"/>
                    </a:spcBef>
                    <a:buSzTx/>
                  </a:pPr>
                  <a:r>
                    <a:rPr lang="en-US" altLang="en-US" sz="900" b="1" dirty="0">
                      <a:solidFill>
                        <a:prstClr val="black"/>
                      </a:solidFill>
                      <a:ea typeface="+mn-ea"/>
                      <a:cs typeface="+mn-cs"/>
                    </a:rPr>
                    <a:t>CBIRF</a:t>
                  </a:r>
                </a:p>
              </p:txBody>
            </p:sp>
            <p:sp>
              <p:nvSpPr>
                <p:cNvPr id="604" name="Rectangle 214"/>
                <p:cNvSpPr>
                  <a:spLocks noChangeArrowheads="1"/>
                </p:cNvSpPr>
                <p:nvPr/>
              </p:nvSpPr>
              <p:spPr bwMode="auto">
                <a:xfrm>
                  <a:off x="3825466" y="4519951"/>
                  <a:ext cx="547688" cy="365125"/>
                </a:xfrm>
                <a:prstGeom prst="rect">
                  <a:avLst/>
                </a:prstGeom>
                <a:noFill/>
                <a:ln w="28575">
                  <a:solidFill>
                    <a:schemeClr val="tx1"/>
                  </a:solidFill>
                  <a:miter lim="800000"/>
                  <a:headEnd/>
                  <a:tailEnd/>
                </a:ln>
              </p:spPr>
              <p:txBody>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grpSp>
          <p:sp>
            <p:nvSpPr>
              <p:cNvPr id="601" name="Rectangle 600"/>
              <p:cNvSpPr/>
              <p:nvPr/>
            </p:nvSpPr>
            <p:spPr>
              <a:xfrm>
                <a:off x="4163702" y="4707632"/>
                <a:ext cx="239456" cy="160685"/>
              </a:xfrm>
              <a:prstGeom prst="rect">
                <a:avLst/>
              </a:prstGeom>
            </p:spPr>
            <p:txBody>
              <a:bodyPr wrap="none">
                <a:spAutoFit/>
              </a:bodyPr>
              <a:lstStyle/>
              <a:p>
                <a:pPr algn="ctr" eaLnBrk="1" hangingPunct="1"/>
                <a:r>
                  <a:rPr lang="en-US" altLang="en-US" sz="525" b="1" dirty="0">
                    <a:solidFill>
                      <a:prstClr val="black"/>
                    </a:solidFill>
                    <a:latin typeface="Arial" charset="0"/>
                    <a:ea typeface="+mn-ea"/>
                    <a:cs typeface="+mn-cs"/>
                  </a:rPr>
                  <a:t>IRF</a:t>
                </a:r>
              </a:p>
            </p:txBody>
          </p:sp>
        </p:grpSp>
      </p:grpSp>
      <p:pic>
        <p:nvPicPr>
          <p:cNvPr id="78" name="Picture 77"/>
          <p:cNvPicPr>
            <a:picLocks noChangeAspect="1"/>
          </p:cNvPicPr>
          <p:nvPr/>
        </p:nvPicPr>
        <p:blipFill>
          <a:blip r:embed="rId32"/>
          <a:stretch>
            <a:fillRect/>
          </a:stretch>
        </p:blipFill>
        <p:spPr>
          <a:xfrm>
            <a:off x="2642043" y="4965759"/>
            <a:ext cx="1061199" cy="482364"/>
          </a:xfrm>
          <a:prstGeom prst="rect">
            <a:avLst/>
          </a:prstGeom>
        </p:spPr>
      </p:pic>
      <p:grpSp>
        <p:nvGrpSpPr>
          <p:cNvPr id="80" name="Group 79"/>
          <p:cNvGrpSpPr/>
          <p:nvPr/>
        </p:nvGrpSpPr>
        <p:grpSpPr>
          <a:xfrm>
            <a:off x="2539256" y="1983160"/>
            <a:ext cx="775197" cy="508277"/>
            <a:chOff x="2277923" y="1710259"/>
            <a:chExt cx="771160" cy="622703"/>
          </a:xfrm>
        </p:grpSpPr>
        <p:grpSp>
          <p:nvGrpSpPr>
            <p:cNvPr id="11" name="Group 10"/>
            <p:cNvGrpSpPr/>
            <p:nvPr/>
          </p:nvGrpSpPr>
          <p:grpSpPr>
            <a:xfrm>
              <a:off x="2501396" y="1875273"/>
              <a:ext cx="547687" cy="457689"/>
              <a:chOff x="2099887" y="1875273"/>
              <a:chExt cx="547687" cy="457689"/>
            </a:xfrm>
          </p:grpSpPr>
          <p:grpSp>
            <p:nvGrpSpPr>
              <p:cNvPr id="735" name="Group 528"/>
              <p:cNvGrpSpPr>
                <a:grpSpLocks/>
              </p:cNvGrpSpPr>
              <p:nvPr/>
            </p:nvGrpSpPr>
            <p:grpSpPr bwMode="auto">
              <a:xfrm>
                <a:off x="2099887" y="1967837"/>
                <a:ext cx="547687" cy="365125"/>
                <a:chOff x="3223" y="639"/>
                <a:chExt cx="345" cy="230"/>
              </a:xfrm>
              <a:noFill/>
            </p:grpSpPr>
            <p:sp>
              <p:nvSpPr>
                <p:cNvPr id="736" name="Rectangle 29"/>
                <p:cNvSpPr>
                  <a:spLocks noChangeArrowheads="1"/>
                </p:cNvSpPr>
                <p:nvPr/>
              </p:nvSpPr>
              <p:spPr bwMode="auto">
                <a:xfrm>
                  <a:off x="3223" y="639"/>
                  <a:ext cx="345" cy="230"/>
                </a:xfrm>
                <a:prstGeom prst="rect">
                  <a:avLst/>
                </a:prstGeom>
                <a:grpFill/>
                <a:ln w="28575">
                  <a:solidFill>
                    <a:schemeClr val="tx1"/>
                  </a:solidFill>
                  <a:miter lim="800000"/>
                  <a:headEnd/>
                  <a:tailEnd/>
                </a:ln>
              </p:spPr>
              <p:txBody>
                <a:bodyPr/>
                <a:lstStyle>
                  <a:lvl1pPr>
                    <a:spcBef>
                      <a:spcPct val="20000"/>
                    </a:spcBef>
                    <a:buSzPct val="100000"/>
                    <a:buChar char="•"/>
                    <a:defRPr sz="3200">
                      <a:solidFill>
                        <a:schemeClr val="tx1"/>
                      </a:solidFill>
                      <a:latin typeface="Arial" panose="020B0604020202020204" pitchFamily="34" charset="0"/>
                    </a:defRPr>
                  </a:lvl1pPr>
                  <a:lvl2pPr marL="742950" indent="-285750">
                    <a:spcBef>
                      <a:spcPct val="20000"/>
                    </a:spcBef>
                    <a:buSzPct val="100000"/>
                    <a:buChar char="–"/>
                    <a:defRPr sz="2800">
                      <a:solidFill>
                        <a:schemeClr val="tx1"/>
                      </a:solidFill>
                      <a:latin typeface="Arial" panose="020B0604020202020204" pitchFamily="34" charset="0"/>
                    </a:defRPr>
                  </a:lvl2pPr>
                  <a:lvl3pPr marL="1143000" indent="-228600">
                    <a:spcBef>
                      <a:spcPct val="20000"/>
                    </a:spcBef>
                    <a:buSzPct val="100000"/>
                    <a:buChar char="•"/>
                    <a:defRPr sz="2400">
                      <a:solidFill>
                        <a:schemeClr val="tx1"/>
                      </a:solidFill>
                      <a:latin typeface="Arial" panose="020B0604020202020204" pitchFamily="34" charset="0"/>
                    </a:defRPr>
                  </a:lvl3pPr>
                  <a:lvl4pPr marL="1600200" indent="-228600">
                    <a:spcBef>
                      <a:spcPct val="20000"/>
                    </a:spcBef>
                    <a:buSzPct val="100000"/>
                    <a:buChar char="–"/>
                    <a:defRPr sz="2000">
                      <a:solidFill>
                        <a:schemeClr val="tx1"/>
                      </a:solidFill>
                      <a:latin typeface="Arial" panose="020B0604020202020204" pitchFamily="34" charset="0"/>
                    </a:defRPr>
                  </a:lvl4pPr>
                  <a:lvl5pPr marL="2057400" indent="-228600">
                    <a:spcBef>
                      <a:spcPct val="20000"/>
                    </a:spcBef>
                    <a:buSzPct val="10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9pPr>
                </a:lstStyle>
                <a:p>
                  <a:pPr eaLnBrk="1" hangingPunct="1">
                    <a:buFontTx/>
                    <a:buNone/>
                  </a:pPr>
                  <a:endParaRPr lang="en-US" altLang="en-US" sz="1500">
                    <a:solidFill>
                      <a:prstClr val="black"/>
                    </a:solidFill>
                    <a:ea typeface="+mn-ea"/>
                    <a:cs typeface="+mn-cs"/>
                  </a:endParaRPr>
                </a:p>
              </p:txBody>
            </p:sp>
            <p:sp>
              <p:nvSpPr>
                <p:cNvPr id="737" name="Freeform 339"/>
                <p:cNvSpPr>
                  <a:spLocks/>
                </p:cNvSpPr>
                <p:nvPr/>
              </p:nvSpPr>
              <p:spPr bwMode="auto">
                <a:xfrm>
                  <a:off x="3279" y="650"/>
                  <a:ext cx="222" cy="214"/>
                </a:xfrm>
                <a:custGeom>
                  <a:avLst/>
                  <a:gdLst>
                    <a:gd name="T0" fmla="*/ 0 w 288"/>
                    <a:gd name="T1" fmla="*/ 0 h 116"/>
                    <a:gd name="T2" fmla="*/ 0 w 288"/>
                    <a:gd name="T3" fmla="*/ 52 h 116"/>
                    <a:gd name="T4" fmla="*/ 132 w 288"/>
                    <a:gd name="T5" fmla="*/ 0 h 116"/>
                    <a:gd name="T6" fmla="*/ 132 w 288"/>
                    <a:gd name="T7" fmla="*/ 51 h 116"/>
                    <a:gd name="T8" fmla="*/ 0 w 288"/>
                    <a:gd name="T9" fmla="*/ 0 h 116"/>
                    <a:gd name="T10" fmla="*/ 0 60000 65536"/>
                    <a:gd name="T11" fmla="*/ 0 60000 65536"/>
                    <a:gd name="T12" fmla="*/ 0 60000 65536"/>
                    <a:gd name="T13" fmla="*/ 0 60000 65536"/>
                    <a:gd name="T14" fmla="*/ 0 60000 65536"/>
                    <a:gd name="T15" fmla="*/ 0 w 288"/>
                    <a:gd name="T16" fmla="*/ 0 h 116"/>
                    <a:gd name="T17" fmla="*/ 288 w 288"/>
                    <a:gd name="T18" fmla="*/ 116 h 116"/>
                  </a:gdLst>
                  <a:ahLst/>
                  <a:cxnLst>
                    <a:cxn ang="T10">
                      <a:pos x="T0" y="T1"/>
                    </a:cxn>
                    <a:cxn ang="T11">
                      <a:pos x="T2" y="T3"/>
                    </a:cxn>
                    <a:cxn ang="T12">
                      <a:pos x="T4" y="T5"/>
                    </a:cxn>
                    <a:cxn ang="T13">
                      <a:pos x="T6" y="T7"/>
                    </a:cxn>
                    <a:cxn ang="T14">
                      <a:pos x="T8" y="T9"/>
                    </a:cxn>
                  </a:cxnLst>
                  <a:rect l="T15" t="T16" r="T17" b="T18"/>
                  <a:pathLst>
                    <a:path w="288" h="116">
                      <a:moveTo>
                        <a:pt x="0" y="0"/>
                      </a:moveTo>
                      <a:lnTo>
                        <a:pt x="0" y="116"/>
                      </a:lnTo>
                      <a:lnTo>
                        <a:pt x="288" y="0"/>
                      </a:lnTo>
                      <a:lnTo>
                        <a:pt x="288" y="114"/>
                      </a:lnTo>
                      <a:lnTo>
                        <a:pt x="0" y="0"/>
                      </a:lnTo>
                      <a:close/>
                    </a:path>
                  </a:pathLst>
                </a:custGeom>
                <a:grpFill/>
                <a:ln w="12700" cap="flat" cmpd="sng">
                  <a:solidFill>
                    <a:schemeClr val="tx1"/>
                  </a:solidFill>
                  <a:prstDash val="solid"/>
                  <a:round/>
                  <a:headEnd/>
                  <a:tailEnd/>
                </a:ln>
              </p:spPr>
              <p:txBody>
                <a:bodyPr lIns="0" tIns="0" rIns="0" bIns="0" anchor="ctr">
                  <a:spAutoFit/>
                </a:bodyPr>
                <a:lstStyle/>
                <a:p>
                  <a:pPr eaLnBrk="1" hangingPunct="1"/>
                  <a:endParaRPr lang="en-US">
                    <a:solidFill>
                      <a:prstClr val="black"/>
                    </a:solidFill>
                    <a:latin typeface="Arial" charset="0"/>
                    <a:ea typeface="+mn-ea"/>
                    <a:cs typeface="+mn-cs"/>
                  </a:endParaRPr>
                </a:p>
              </p:txBody>
            </p:sp>
          </p:grpSp>
          <p:grpSp>
            <p:nvGrpSpPr>
              <p:cNvPr id="738" name="Group 357"/>
              <p:cNvGrpSpPr>
                <a:grpSpLocks noChangeAspect="1"/>
              </p:cNvGrpSpPr>
              <p:nvPr/>
            </p:nvGrpSpPr>
            <p:grpSpPr bwMode="auto">
              <a:xfrm>
                <a:off x="2342813" y="1875273"/>
                <a:ext cx="60325" cy="82550"/>
                <a:chOff x="3195" y="1627"/>
                <a:chExt cx="75" cy="104"/>
              </a:xfrm>
            </p:grpSpPr>
            <p:sp>
              <p:nvSpPr>
                <p:cNvPr id="739" name="Line 358"/>
                <p:cNvSpPr>
                  <a:spLocks noChangeAspect="1" noChangeShapeType="1"/>
                </p:cNvSpPr>
                <p:nvPr/>
              </p:nvSpPr>
              <p:spPr bwMode="auto">
                <a:xfrm>
                  <a:off x="3195" y="1627"/>
                  <a:ext cx="0" cy="104"/>
                </a:xfrm>
                <a:prstGeom prst="line">
                  <a:avLst/>
                </a:prstGeom>
                <a:noFill/>
                <a:ln w="2857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1" hangingPunct="1"/>
                  <a:endParaRPr lang="en-US">
                    <a:solidFill>
                      <a:prstClr val="black"/>
                    </a:solidFill>
                    <a:latin typeface="Arial" charset="0"/>
                    <a:ea typeface="+mn-ea"/>
                    <a:cs typeface="+mn-cs"/>
                  </a:endParaRPr>
                </a:p>
              </p:txBody>
            </p:sp>
            <p:sp>
              <p:nvSpPr>
                <p:cNvPr id="740" name="Line 359"/>
                <p:cNvSpPr>
                  <a:spLocks noChangeAspect="1" noChangeShapeType="1"/>
                </p:cNvSpPr>
                <p:nvPr/>
              </p:nvSpPr>
              <p:spPr bwMode="auto">
                <a:xfrm>
                  <a:off x="3270" y="1627"/>
                  <a:ext cx="0" cy="104"/>
                </a:xfrm>
                <a:prstGeom prst="line">
                  <a:avLst/>
                </a:prstGeom>
                <a:noFill/>
                <a:ln w="2857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1" hangingPunct="1"/>
                  <a:endParaRPr lang="en-US">
                    <a:solidFill>
                      <a:prstClr val="black"/>
                    </a:solidFill>
                    <a:latin typeface="Arial" charset="0"/>
                    <a:ea typeface="+mn-ea"/>
                    <a:cs typeface="+mn-cs"/>
                  </a:endParaRPr>
                </a:p>
              </p:txBody>
            </p:sp>
          </p:grpSp>
        </p:grpSp>
        <p:sp>
          <p:nvSpPr>
            <p:cNvPr id="79" name="Rectangle 78"/>
            <p:cNvSpPr/>
            <p:nvPr/>
          </p:nvSpPr>
          <p:spPr>
            <a:xfrm>
              <a:off x="2277923" y="1710259"/>
              <a:ext cx="422902" cy="226239"/>
            </a:xfrm>
            <a:prstGeom prst="rect">
              <a:avLst/>
            </a:prstGeom>
          </p:spPr>
          <p:txBody>
            <a:bodyPr wrap="none">
              <a:spAutoFit/>
            </a:bodyPr>
            <a:lstStyle/>
            <a:p>
              <a:pPr eaLnBrk="1" hangingPunct="1"/>
              <a:r>
                <a:rPr lang="en-US" sz="600" b="1" dirty="0">
                  <a:solidFill>
                    <a:prstClr val="black">
                      <a:lumMod val="75000"/>
                      <a:lumOff val="25000"/>
                    </a:prstClr>
                  </a:solidFill>
                  <a:latin typeface="Arial" charset="0"/>
                  <a:ea typeface="+mn-ea"/>
                  <a:cs typeface="+mn-cs"/>
                </a:rPr>
                <a:t>44 </a:t>
              </a:r>
              <a:r>
                <a:rPr lang="en-US" sz="600" b="1" dirty="0" err="1">
                  <a:solidFill>
                    <a:prstClr val="black">
                      <a:lumMod val="75000"/>
                      <a:lumOff val="25000"/>
                    </a:prstClr>
                  </a:solidFill>
                  <a:latin typeface="Arial" charset="0"/>
                  <a:ea typeface="+mn-ea"/>
                  <a:cs typeface="+mn-cs"/>
                </a:rPr>
                <a:t>pax</a:t>
              </a:r>
              <a:endParaRPr lang="en-US" sz="600" b="1" dirty="0">
                <a:solidFill>
                  <a:prstClr val="black">
                    <a:lumMod val="75000"/>
                    <a:lumOff val="25000"/>
                  </a:prstClr>
                </a:solidFill>
                <a:latin typeface="Arial" charset="0"/>
                <a:ea typeface="+mn-ea"/>
                <a:cs typeface="+mn-cs"/>
              </a:endParaRPr>
            </a:p>
          </p:txBody>
        </p:sp>
      </p:grpSp>
      <p:pic>
        <p:nvPicPr>
          <p:cNvPr id="81" name="Picture 80"/>
          <p:cNvPicPr>
            <a:picLocks noChangeAspect="1"/>
          </p:cNvPicPr>
          <p:nvPr/>
        </p:nvPicPr>
        <p:blipFill>
          <a:blip r:embed="rId33"/>
          <a:stretch>
            <a:fillRect/>
          </a:stretch>
        </p:blipFill>
        <p:spPr>
          <a:xfrm>
            <a:off x="3379829" y="2069683"/>
            <a:ext cx="830488" cy="457436"/>
          </a:xfrm>
          <a:prstGeom prst="rect">
            <a:avLst/>
          </a:prstGeom>
        </p:spPr>
      </p:pic>
      <p:grpSp>
        <p:nvGrpSpPr>
          <p:cNvPr id="605" name="Group 206"/>
          <p:cNvGrpSpPr>
            <a:grpSpLocks/>
          </p:cNvGrpSpPr>
          <p:nvPr/>
        </p:nvGrpSpPr>
        <p:grpSpPr bwMode="auto">
          <a:xfrm>
            <a:off x="6976905" y="6415561"/>
            <a:ext cx="682961" cy="317841"/>
            <a:chOff x="2258" y="1804"/>
            <a:chExt cx="345" cy="230"/>
          </a:xfrm>
          <a:solidFill>
            <a:schemeClr val="bg1"/>
          </a:solidFill>
        </p:grpSpPr>
        <p:grpSp>
          <p:nvGrpSpPr>
            <p:cNvPr id="607" name="Group 207"/>
            <p:cNvGrpSpPr>
              <a:grpSpLocks/>
            </p:cNvGrpSpPr>
            <p:nvPr/>
          </p:nvGrpSpPr>
          <p:grpSpPr bwMode="auto">
            <a:xfrm>
              <a:off x="2258" y="1804"/>
              <a:ext cx="345" cy="230"/>
              <a:chOff x="2258" y="1804"/>
              <a:chExt cx="345" cy="230"/>
            </a:xfrm>
            <a:grpFill/>
          </p:grpSpPr>
          <p:sp>
            <p:nvSpPr>
              <p:cNvPr id="612" name="Rectangle 208"/>
              <p:cNvSpPr>
                <a:spLocks noChangeArrowheads="1"/>
              </p:cNvSpPr>
              <p:nvPr/>
            </p:nvSpPr>
            <p:spPr bwMode="auto">
              <a:xfrm>
                <a:off x="2258" y="1804"/>
                <a:ext cx="345" cy="230"/>
              </a:xfrm>
              <a:prstGeom prst="rect">
                <a:avLst/>
              </a:prstGeom>
              <a:grpFill/>
              <a:ln w="28575">
                <a:solidFill>
                  <a:schemeClr val="tx1"/>
                </a:solidFill>
                <a:miter lim="800000"/>
                <a:headEnd/>
                <a:tailEnd/>
              </a:ln>
            </p:spPr>
            <p:txBody>
              <a:bodyPr/>
              <a:lstStyle>
                <a:lvl1pPr eaLnBrk="0" hangingPunct="0">
                  <a:spcBef>
                    <a:spcPct val="20000"/>
                  </a:spcBef>
                  <a:buSzPct val="100000"/>
                  <a:defRPr sz="2000">
                    <a:solidFill>
                      <a:schemeClr val="tx1"/>
                    </a:solidFill>
                    <a:latin typeface="Arial" panose="020B0604020202020204" pitchFamily="34" charset="0"/>
                  </a:defRPr>
                </a:lvl1pPr>
                <a:lvl2pPr marL="742950" indent="-285750" eaLnBrk="0" hangingPunct="0">
                  <a:spcBef>
                    <a:spcPct val="20000"/>
                  </a:spcBef>
                  <a:buSzPct val="100000"/>
                  <a:defRPr sz="2000">
                    <a:solidFill>
                      <a:schemeClr val="tx1"/>
                    </a:solidFill>
                    <a:latin typeface="Arial" panose="020B0604020202020204" pitchFamily="34" charset="0"/>
                  </a:defRPr>
                </a:lvl2pPr>
                <a:lvl3pPr marL="1143000" indent="-228600" eaLnBrk="0" hangingPunct="0">
                  <a:spcBef>
                    <a:spcPct val="20000"/>
                  </a:spcBef>
                  <a:buSzPct val="100000"/>
                  <a:defRPr sz="2000">
                    <a:solidFill>
                      <a:schemeClr val="tx1"/>
                    </a:solidFill>
                    <a:latin typeface="Arial" panose="020B0604020202020204" pitchFamily="34" charset="0"/>
                  </a:defRPr>
                </a:lvl3pPr>
                <a:lvl4pPr marL="1600200" indent="-228600" eaLnBrk="0" hangingPunct="0">
                  <a:spcBef>
                    <a:spcPct val="20000"/>
                  </a:spcBef>
                  <a:buSzPct val="100000"/>
                  <a:defRPr sz="2000">
                    <a:solidFill>
                      <a:schemeClr val="tx1"/>
                    </a:solidFill>
                    <a:latin typeface="Arial" panose="020B0604020202020204" pitchFamily="34" charset="0"/>
                  </a:defRPr>
                </a:lvl4pPr>
                <a:lvl5pPr marL="2057400" indent="-228600" eaLnBrk="0" hangingPunct="0">
                  <a:spcBef>
                    <a:spcPct val="20000"/>
                  </a:spcBef>
                  <a:buSzPct val="10000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sz="2000">
                    <a:solidFill>
                      <a:schemeClr val="tx1"/>
                    </a:solidFill>
                    <a:latin typeface="Arial" panose="020B0604020202020204" pitchFamily="34" charset="0"/>
                  </a:defRPr>
                </a:lvl9pPr>
              </a:lstStyle>
              <a:p>
                <a:endParaRPr lang="en-US" altLang="en-US" sz="1500">
                  <a:solidFill>
                    <a:prstClr val="black"/>
                  </a:solidFill>
                  <a:ea typeface="+mn-ea"/>
                  <a:cs typeface="+mn-cs"/>
                </a:endParaRPr>
              </a:p>
            </p:txBody>
          </p:sp>
          <p:sp>
            <p:nvSpPr>
              <p:cNvPr id="613" name="Line 209"/>
              <p:cNvSpPr>
                <a:spLocks noChangeShapeType="1"/>
              </p:cNvSpPr>
              <p:nvPr/>
            </p:nvSpPr>
            <p:spPr bwMode="auto">
              <a:xfrm>
                <a:off x="2258" y="1919"/>
                <a:ext cx="345" cy="0"/>
              </a:xfrm>
              <a:prstGeom prst="line">
                <a:avLst/>
              </a:prstGeom>
              <a:grpFill/>
              <a:ln w="19050">
                <a:solidFill>
                  <a:schemeClr val="tx1"/>
                </a:solidFill>
                <a:round/>
                <a:headEnd/>
                <a:tailEnd/>
              </a:ln>
            </p:spPr>
            <p:txBody>
              <a:bodyPr wrap="none" anchor="ctr"/>
              <a:lstStyle/>
              <a:p>
                <a:pPr eaLnBrk="1" hangingPunct="1"/>
                <a:endParaRPr lang="en-US">
                  <a:solidFill>
                    <a:prstClr val="black"/>
                  </a:solidFill>
                  <a:latin typeface="Arial" charset="0"/>
                  <a:ea typeface="+mn-ea"/>
                  <a:cs typeface="+mn-cs"/>
                </a:endParaRPr>
              </a:p>
            </p:txBody>
          </p:sp>
          <p:sp>
            <p:nvSpPr>
              <p:cNvPr id="614" name="Line 210"/>
              <p:cNvSpPr>
                <a:spLocks noChangeShapeType="1"/>
              </p:cNvSpPr>
              <p:nvPr/>
            </p:nvSpPr>
            <p:spPr bwMode="auto">
              <a:xfrm flipV="1">
                <a:off x="2431" y="1804"/>
                <a:ext cx="0" cy="229"/>
              </a:xfrm>
              <a:prstGeom prst="line">
                <a:avLst/>
              </a:prstGeom>
              <a:grpFill/>
              <a:ln w="19050">
                <a:solidFill>
                  <a:schemeClr val="tx1"/>
                </a:solidFill>
                <a:round/>
                <a:headEnd/>
                <a:tailEnd/>
              </a:ln>
            </p:spPr>
            <p:txBody>
              <a:bodyPr wrap="none" anchor="ctr"/>
              <a:lstStyle/>
              <a:p>
                <a:pPr eaLnBrk="1" hangingPunct="1"/>
                <a:endParaRPr lang="en-US">
                  <a:solidFill>
                    <a:prstClr val="black"/>
                  </a:solidFill>
                  <a:latin typeface="Arial" charset="0"/>
                  <a:ea typeface="+mn-ea"/>
                  <a:cs typeface="+mn-cs"/>
                </a:endParaRPr>
              </a:p>
            </p:txBody>
          </p:sp>
        </p:grpSp>
        <p:grpSp>
          <p:nvGrpSpPr>
            <p:cNvPr id="609" name="Group 211"/>
            <p:cNvGrpSpPr>
              <a:grpSpLocks/>
            </p:cNvGrpSpPr>
            <p:nvPr/>
          </p:nvGrpSpPr>
          <p:grpSpPr bwMode="auto">
            <a:xfrm>
              <a:off x="2363" y="1876"/>
              <a:ext cx="140" cy="87"/>
              <a:chOff x="2331" y="3860"/>
              <a:chExt cx="140" cy="87"/>
            </a:xfrm>
            <a:grpFill/>
          </p:grpSpPr>
          <p:sp>
            <p:nvSpPr>
              <p:cNvPr id="610" name="Line 212"/>
              <p:cNvSpPr>
                <a:spLocks noChangeShapeType="1"/>
              </p:cNvSpPr>
              <p:nvPr/>
            </p:nvSpPr>
            <p:spPr bwMode="auto">
              <a:xfrm>
                <a:off x="2331" y="3861"/>
                <a:ext cx="0" cy="86"/>
              </a:xfrm>
              <a:prstGeom prst="line">
                <a:avLst/>
              </a:prstGeom>
              <a:grpFill/>
              <a:ln w="19050">
                <a:solidFill>
                  <a:schemeClr val="tx1"/>
                </a:solidFill>
                <a:round/>
                <a:headEnd/>
                <a:tailEnd/>
              </a:ln>
            </p:spPr>
            <p:txBody>
              <a:bodyPr wrap="none" anchor="ctr"/>
              <a:lstStyle/>
              <a:p>
                <a:pPr eaLnBrk="1" hangingPunct="1"/>
                <a:endParaRPr lang="en-US">
                  <a:solidFill>
                    <a:prstClr val="black"/>
                  </a:solidFill>
                  <a:latin typeface="Arial" charset="0"/>
                  <a:ea typeface="+mn-ea"/>
                  <a:cs typeface="+mn-cs"/>
                </a:endParaRPr>
              </a:p>
            </p:txBody>
          </p:sp>
          <p:sp>
            <p:nvSpPr>
              <p:cNvPr id="611" name="Line 213"/>
              <p:cNvSpPr>
                <a:spLocks noChangeShapeType="1"/>
              </p:cNvSpPr>
              <p:nvPr/>
            </p:nvSpPr>
            <p:spPr bwMode="auto">
              <a:xfrm>
                <a:off x="2471" y="3860"/>
                <a:ext cx="0" cy="86"/>
              </a:xfrm>
              <a:prstGeom prst="line">
                <a:avLst/>
              </a:prstGeom>
              <a:grpFill/>
              <a:ln w="19050">
                <a:solidFill>
                  <a:schemeClr val="tx1"/>
                </a:solidFill>
                <a:round/>
                <a:headEnd/>
                <a:tailEnd/>
              </a:ln>
            </p:spPr>
            <p:txBody>
              <a:bodyPr wrap="none" anchor="ctr"/>
              <a:lstStyle/>
              <a:p>
                <a:pPr eaLnBrk="1" hangingPunct="1"/>
                <a:endParaRPr lang="en-US">
                  <a:solidFill>
                    <a:prstClr val="black"/>
                  </a:solidFill>
                  <a:latin typeface="Arial" charset="0"/>
                  <a:ea typeface="+mn-ea"/>
                  <a:cs typeface="+mn-cs"/>
                </a:endParaRPr>
              </a:p>
            </p:txBody>
          </p:sp>
        </p:grpSp>
      </p:grpSp>
      <p:sp>
        <p:nvSpPr>
          <p:cNvPr id="615" name="Rectangle 614"/>
          <p:cNvSpPr/>
          <p:nvPr/>
        </p:nvSpPr>
        <p:spPr>
          <a:xfrm>
            <a:off x="6909642" y="6229366"/>
            <a:ext cx="653514" cy="184666"/>
          </a:xfrm>
          <a:prstGeom prst="rect">
            <a:avLst/>
          </a:prstGeom>
        </p:spPr>
        <p:txBody>
          <a:bodyPr wrap="square">
            <a:spAutoFit/>
          </a:bodyPr>
          <a:lstStyle/>
          <a:p>
            <a:pPr eaLnBrk="1" hangingPunct="1"/>
            <a:r>
              <a:rPr lang="en-US" sz="600" b="1" dirty="0">
                <a:solidFill>
                  <a:prstClr val="black">
                    <a:lumMod val="75000"/>
                    <a:lumOff val="25000"/>
                  </a:prstClr>
                </a:solidFill>
                <a:latin typeface="Arial" charset="0"/>
                <a:ea typeface="+mn-ea"/>
                <a:cs typeface="+mn-cs"/>
              </a:rPr>
              <a:t>65 pax</a:t>
            </a:r>
          </a:p>
        </p:txBody>
      </p:sp>
      <p:grpSp>
        <p:nvGrpSpPr>
          <p:cNvPr id="616" name="Group 615"/>
          <p:cNvGrpSpPr/>
          <p:nvPr/>
        </p:nvGrpSpPr>
        <p:grpSpPr>
          <a:xfrm>
            <a:off x="6646084" y="6402886"/>
            <a:ext cx="287257" cy="294690"/>
            <a:chOff x="6638750" y="1935571"/>
            <a:chExt cx="230361" cy="338529"/>
          </a:xfrm>
        </p:grpSpPr>
        <p:grpSp>
          <p:nvGrpSpPr>
            <p:cNvPr id="617" name="Group 616"/>
            <p:cNvGrpSpPr/>
            <p:nvPr/>
          </p:nvGrpSpPr>
          <p:grpSpPr>
            <a:xfrm>
              <a:off x="6709596" y="1953552"/>
              <a:ext cx="139383" cy="320548"/>
              <a:chOff x="6819900" y="3505200"/>
              <a:chExt cx="190500" cy="1295400"/>
            </a:xfrm>
          </p:grpSpPr>
          <p:cxnSp>
            <p:nvCxnSpPr>
              <p:cNvPr id="619" name="Straight Arrow Connector 618"/>
              <p:cNvCxnSpPr/>
              <p:nvPr/>
            </p:nvCxnSpPr>
            <p:spPr>
              <a:xfrm>
                <a:off x="6819900" y="4800600"/>
                <a:ext cx="190500" cy="0"/>
              </a:xfrm>
              <a:prstGeom prst="straightConnector1">
                <a:avLst/>
              </a:prstGeom>
              <a:ln w="12700">
                <a:solidFill>
                  <a:srgbClr val="008080"/>
                </a:solidFill>
                <a:tailEnd type="triangle"/>
              </a:ln>
            </p:spPr>
            <p:style>
              <a:lnRef idx="1">
                <a:schemeClr val="accent1"/>
              </a:lnRef>
              <a:fillRef idx="0">
                <a:schemeClr val="accent1"/>
              </a:fillRef>
              <a:effectRef idx="0">
                <a:schemeClr val="accent1"/>
              </a:effectRef>
              <a:fontRef idx="minor">
                <a:schemeClr val="tx1"/>
              </a:fontRef>
            </p:style>
          </p:cxnSp>
          <p:cxnSp>
            <p:nvCxnSpPr>
              <p:cNvPr id="621" name="Straight Connector 620"/>
              <p:cNvCxnSpPr/>
              <p:nvPr/>
            </p:nvCxnSpPr>
            <p:spPr>
              <a:xfrm>
                <a:off x="6819900" y="3505200"/>
                <a:ext cx="0" cy="1295400"/>
              </a:xfrm>
              <a:prstGeom prst="line">
                <a:avLst/>
              </a:prstGeom>
              <a:ln w="12700">
                <a:solidFill>
                  <a:srgbClr val="008080"/>
                </a:solidFill>
              </a:ln>
            </p:spPr>
            <p:style>
              <a:lnRef idx="1">
                <a:schemeClr val="accent1"/>
              </a:lnRef>
              <a:fillRef idx="0">
                <a:schemeClr val="accent1"/>
              </a:fillRef>
              <a:effectRef idx="0">
                <a:schemeClr val="accent1"/>
              </a:effectRef>
              <a:fontRef idx="minor">
                <a:schemeClr val="tx1"/>
              </a:fontRef>
            </p:style>
          </p:cxnSp>
          <p:cxnSp>
            <p:nvCxnSpPr>
              <p:cNvPr id="622" name="Straight Arrow Connector 621"/>
              <p:cNvCxnSpPr/>
              <p:nvPr/>
            </p:nvCxnSpPr>
            <p:spPr>
              <a:xfrm>
                <a:off x="6819900" y="3505200"/>
                <a:ext cx="190500" cy="0"/>
              </a:xfrm>
              <a:prstGeom prst="straightConnector1">
                <a:avLst/>
              </a:prstGeom>
              <a:ln w="12700">
                <a:solidFill>
                  <a:srgbClr val="008080"/>
                </a:solidFill>
                <a:tailEnd type="triangle"/>
              </a:ln>
            </p:spPr>
            <p:style>
              <a:lnRef idx="1">
                <a:schemeClr val="accent1"/>
              </a:lnRef>
              <a:fillRef idx="0">
                <a:schemeClr val="accent1"/>
              </a:fillRef>
              <a:effectRef idx="0">
                <a:schemeClr val="accent1"/>
              </a:effectRef>
              <a:fontRef idx="minor">
                <a:schemeClr val="tx1"/>
              </a:fontRef>
            </p:style>
          </p:cxnSp>
        </p:grpSp>
        <p:sp>
          <p:nvSpPr>
            <p:cNvPr id="618" name="TextBox 617"/>
            <p:cNvSpPr txBox="1"/>
            <p:nvPr/>
          </p:nvSpPr>
          <p:spPr>
            <a:xfrm>
              <a:off x="6638750" y="1935571"/>
              <a:ext cx="230361" cy="321520"/>
            </a:xfrm>
            <a:prstGeom prst="rect">
              <a:avLst/>
            </a:prstGeom>
            <a:noFill/>
          </p:spPr>
          <p:txBody>
            <a:bodyPr vert="vert270" wrap="none" rtlCol="0">
              <a:spAutoFit/>
            </a:bodyPr>
            <a:lstStyle/>
            <a:p>
              <a:pPr algn="ctr" eaLnBrk="1" hangingPunct="1">
                <a:lnSpc>
                  <a:spcPts val="825"/>
                </a:lnSpc>
              </a:pPr>
              <a:r>
                <a:rPr lang="en-US" sz="825" dirty="0">
                  <a:solidFill>
                    <a:prstClr val="black"/>
                  </a:solidFill>
                  <a:latin typeface="Arial" charset="0"/>
                  <a:ea typeface="+mn-ea"/>
                  <a:cs typeface="+mn-cs"/>
                </a:rPr>
                <a:t>X 2 </a:t>
              </a:r>
            </a:p>
          </p:txBody>
        </p:sp>
      </p:grpSp>
      <p:sp>
        <p:nvSpPr>
          <p:cNvPr id="624" name="Line 347"/>
          <p:cNvSpPr>
            <a:spLocks noChangeAspect="1" noChangeShapeType="1"/>
          </p:cNvSpPr>
          <p:nvPr/>
        </p:nvSpPr>
        <p:spPr bwMode="auto">
          <a:xfrm>
            <a:off x="7318879" y="6200264"/>
            <a:ext cx="1980" cy="150433"/>
          </a:xfrm>
          <a:prstGeom prst="line">
            <a:avLst/>
          </a:prstGeom>
          <a:noFill/>
          <a:ln w="2857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1" hangingPunct="1"/>
            <a:endParaRPr lang="en-US">
              <a:solidFill>
                <a:prstClr val="black"/>
              </a:solidFill>
              <a:latin typeface="Arial" charset="0"/>
              <a:ea typeface="+mn-ea"/>
              <a:cs typeface="+mn-cs"/>
            </a:endParaRPr>
          </a:p>
        </p:txBody>
      </p:sp>
      <p:pic>
        <p:nvPicPr>
          <p:cNvPr id="8" name="Picture 7"/>
          <p:cNvPicPr>
            <a:picLocks noChangeAspect="1"/>
          </p:cNvPicPr>
          <p:nvPr/>
        </p:nvPicPr>
        <p:blipFill>
          <a:blip r:embed="rId34"/>
          <a:stretch>
            <a:fillRect/>
          </a:stretch>
        </p:blipFill>
        <p:spPr>
          <a:xfrm>
            <a:off x="7732364" y="6277422"/>
            <a:ext cx="1081479" cy="533717"/>
          </a:xfrm>
          <a:prstGeom prst="rect">
            <a:avLst/>
          </a:prstGeom>
        </p:spPr>
      </p:pic>
      <p:grpSp>
        <p:nvGrpSpPr>
          <p:cNvPr id="27" name="Group 26"/>
          <p:cNvGrpSpPr/>
          <p:nvPr/>
        </p:nvGrpSpPr>
        <p:grpSpPr>
          <a:xfrm>
            <a:off x="26386" y="4914022"/>
            <a:ext cx="1932437" cy="1919203"/>
            <a:chOff x="26384" y="5337135"/>
            <a:chExt cx="1544562" cy="1496087"/>
          </a:xfrm>
        </p:grpSpPr>
        <p:sp>
          <p:nvSpPr>
            <p:cNvPr id="801" name="Rectangle 800"/>
            <p:cNvSpPr/>
            <p:nvPr/>
          </p:nvSpPr>
          <p:spPr>
            <a:xfrm>
              <a:off x="26384" y="5337135"/>
              <a:ext cx="1465160" cy="1496087"/>
            </a:xfrm>
            <a:prstGeom prst="rect">
              <a:avLst/>
            </a:prstGeom>
            <a:noFill/>
            <a:ln cap="rnd" cmpd="thickThin">
              <a:solidFill>
                <a:schemeClr val="accent5">
                  <a:lumMod val="50000"/>
                </a:schemeClr>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n-US" dirty="0">
                <a:solidFill>
                  <a:prstClr val="white"/>
                </a:solidFill>
              </a:endParaRPr>
            </a:p>
          </p:txBody>
        </p:sp>
        <p:pic>
          <p:nvPicPr>
            <p:cNvPr id="13" name="Picture 12"/>
            <p:cNvPicPr>
              <a:picLocks noChangeAspect="1"/>
            </p:cNvPicPr>
            <p:nvPr/>
          </p:nvPicPr>
          <p:blipFill rotWithShape="1">
            <a:blip r:embed="rId35"/>
            <a:srcRect r="14179"/>
            <a:stretch/>
          </p:blipFill>
          <p:spPr>
            <a:xfrm>
              <a:off x="68646" y="5361012"/>
              <a:ext cx="1502300" cy="1397945"/>
            </a:xfrm>
            <a:prstGeom prst="rect">
              <a:avLst/>
            </a:prstGeom>
          </p:spPr>
        </p:pic>
      </p:grpSp>
      <p:pic>
        <p:nvPicPr>
          <p:cNvPr id="15" name="Picture 14"/>
          <p:cNvPicPr>
            <a:picLocks noChangeAspect="1"/>
          </p:cNvPicPr>
          <p:nvPr/>
        </p:nvPicPr>
        <p:blipFill>
          <a:blip r:embed="rId36"/>
          <a:stretch>
            <a:fillRect/>
          </a:stretch>
        </p:blipFill>
        <p:spPr>
          <a:xfrm>
            <a:off x="1035790" y="2640483"/>
            <a:ext cx="999182" cy="481742"/>
          </a:xfrm>
          <a:prstGeom prst="rect">
            <a:avLst/>
          </a:prstGeom>
        </p:spPr>
      </p:pic>
      <p:sp>
        <p:nvSpPr>
          <p:cNvPr id="17" name="Title 16"/>
          <p:cNvSpPr>
            <a:spLocks noGrp="1"/>
          </p:cNvSpPr>
          <p:nvPr>
            <p:ph type="ctrTitle"/>
          </p:nvPr>
        </p:nvSpPr>
        <p:spPr/>
        <p:txBody>
          <a:bodyPr/>
          <a:lstStyle/>
          <a:p>
            <a:r>
              <a:rPr lang="en-US" dirty="0"/>
              <a:t>UNCLASSIFIED//FOUO</a:t>
            </a:r>
          </a:p>
        </p:txBody>
      </p:sp>
      <p:sp>
        <p:nvSpPr>
          <p:cNvPr id="19" name="Oval 18"/>
          <p:cNvSpPr/>
          <p:nvPr/>
        </p:nvSpPr>
        <p:spPr>
          <a:xfrm>
            <a:off x="6448670" y="953216"/>
            <a:ext cx="2607473" cy="585792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2" name="Oval 21"/>
          <p:cNvSpPr/>
          <p:nvPr/>
        </p:nvSpPr>
        <p:spPr>
          <a:xfrm>
            <a:off x="177110" y="4218533"/>
            <a:ext cx="1887579" cy="65465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1" name="Oval 30"/>
          <p:cNvSpPr/>
          <p:nvPr/>
        </p:nvSpPr>
        <p:spPr>
          <a:xfrm>
            <a:off x="2728891" y="3580463"/>
            <a:ext cx="1409574" cy="48385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7535581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1"/>
          <p:cNvSpPr>
            <a:spLocks noChangeArrowheads="1"/>
          </p:cNvSpPr>
          <p:nvPr/>
        </p:nvSpPr>
        <p:spPr bwMode="auto">
          <a:xfrm>
            <a:off x="990600" y="1270004"/>
            <a:ext cx="784860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dirty="0">
                <a:latin typeface="Arial" panose="020B0604020202020204" pitchFamily="34" charset="0"/>
              </a:rPr>
              <a:t>2 x Field Hospitals – 50 total beds, 4 OR tables; ICU</a:t>
            </a:r>
          </a:p>
          <a:p>
            <a:pPr eaLnBrk="1" hangingPunct="1">
              <a:spcBef>
                <a:spcPct val="50000"/>
              </a:spcBef>
              <a:buFontTx/>
              <a:buNone/>
            </a:pPr>
            <a:r>
              <a:rPr lang="en-US" altLang="en-US" sz="1800" dirty="0">
                <a:latin typeface="Arial" panose="020B0604020202020204" pitchFamily="34" charset="0"/>
              </a:rPr>
              <a:t>4 x Forward Surgical/Resuscitation Teams – 8 OR tables; temp post-op holding (sourced at time of incident)</a:t>
            </a:r>
          </a:p>
          <a:p>
            <a:pPr eaLnBrk="1" hangingPunct="1">
              <a:spcBef>
                <a:spcPct val="50000"/>
              </a:spcBef>
              <a:buFontTx/>
              <a:buNone/>
            </a:pPr>
            <a:r>
              <a:rPr lang="en-US" altLang="en-US" sz="1800" dirty="0">
                <a:latin typeface="Arial" panose="020B0604020202020204" pitchFamily="34" charset="0"/>
              </a:rPr>
              <a:t>4 x Triage/Treatment Centers – 160 cots to hold, then move pts w/ 32 ambulances</a:t>
            </a:r>
          </a:p>
          <a:p>
            <a:pPr eaLnBrk="1" hangingPunct="1">
              <a:spcBef>
                <a:spcPct val="50000"/>
              </a:spcBef>
              <a:buFontTx/>
              <a:buNone/>
            </a:pPr>
            <a:r>
              <a:rPr lang="en-US" altLang="en-US" sz="1800" dirty="0">
                <a:latin typeface="Arial" panose="020B0604020202020204" pitchFamily="34" charset="0"/>
              </a:rPr>
              <a:t>2 x Ground Ambulance Units – 48 ambulances</a:t>
            </a:r>
          </a:p>
          <a:p>
            <a:pPr eaLnBrk="1" hangingPunct="1">
              <a:spcBef>
                <a:spcPct val="50000"/>
              </a:spcBef>
              <a:buFontTx/>
              <a:buNone/>
            </a:pPr>
            <a:r>
              <a:rPr lang="en-US" altLang="en-US" sz="1800" dirty="0">
                <a:latin typeface="Arial"/>
              </a:rPr>
              <a:t>Mental Health Personnel </a:t>
            </a:r>
          </a:p>
          <a:p>
            <a:pPr eaLnBrk="1" hangingPunct="1">
              <a:spcBef>
                <a:spcPct val="50000"/>
              </a:spcBef>
              <a:buFontTx/>
              <a:buNone/>
            </a:pPr>
            <a:r>
              <a:rPr lang="en-US" altLang="en-US" sz="1800" dirty="0">
                <a:latin typeface="Arial" panose="020B0604020202020204" pitchFamily="34" charset="0"/>
              </a:rPr>
              <a:t>Veterinary Teams </a:t>
            </a:r>
          </a:p>
          <a:p>
            <a:pPr eaLnBrk="1" hangingPunct="1">
              <a:spcBef>
                <a:spcPct val="50000"/>
              </a:spcBef>
              <a:buFontTx/>
              <a:buNone/>
            </a:pPr>
            <a:r>
              <a:rPr lang="en-US" altLang="en-US" sz="1800" dirty="0">
                <a:latin typeface="Arial" panose="020B0604020202020204" pitchFamily="34" charset="0"/>
              </a:rPr>
              <a:t>Medical Logistics Unit – supplies DCRF, assists w/ civilian needs (POD’s, SNS)</a:t>
            </a:r>
          </a:p>
          <a:p>
            <a:pPr eaLnBrk="1" hangingPunct="1">
              <a:spcBef>
                <a:spcPct val="50000"/>
              </a:spcBef>
              <a:buFontTx/>
              <a:buNone/>
            </a:pPr>
            <a:r>
              <a:rPr lang="en-US" altLang="en-US" sz="1800" dirty="0">
                <a:latin typeface="Arial"/>
              </a:rPr>
              <a:t>Preventive Medicine/Public Health personnel</a:t>
            </a:r>
          </a:p>
          <a:p>
            <a:pPr eaLnBrk="1" hangingPunct="1">
              <a:spcBef>
                <a:spcPct val="50000"/>
              </a:spcBef>
              <a:buFontTx/>
              <a:buNone/>
            </a:pPr>
            <a:r>
              <a:rPr lang="en-US" altLang="en-US" sz="1800" dirty="0">
                <a:latin typeface="Arial" panose="020B0604020202020204" pitchFamily="34" charset="0"/>
              </a:rPr>
              <a:t>Overall patient movement assets in DCRF:</a:t>
            </a:r>
          </a:p>
          <a:p>
            <a:pPr eaLnBrk="1" hangingPunct="1">
              <a:spcBef>
                <a:spcPct val="50000"/>
              </a:spcBef>
              <a:buFontTx/>
              <a:buNone/>
            </a:pPr>
            <a:r>
              <a:rPr lang="en-US" altLang="en-US" sz="1800" dirty="0">
                <a:latin typeface="Arial" panose="020B0604020202020204" pitchFamily="34" charset="0"/>
              </a:rPr>
              <a:t>	Total of 80 ambulances in DCRF (EMEDS, ASMC, Ground 	Ambulance Co)</a:t>
            </a:r>
          </a:p>
          <a:p>
            <a:pPr eaLnBrk="1" hangingPunct="1">
              <a:spcBef>
                <a:spcPct val="50000"/>
              </a:spcBef>
              <a:buFontTx/>
              <a:buNone/>
            </a:pPr>
            <a:r>
              <a:rPr lang="en-US" altLang="en-US" sz="1800" dirty="0">
                <a:latin typeface="Arial"/>
              </a:rPr>
              <a:t>	~15 x medical evacuation helicopters for patient movement</a:t>
            </a:r>
          </a:p>
        </p:txBody>
      </p:sp>
      <p:sp>
        <p:nvSpPr>
          <p:cNvPr id="51203" name="Title 3"/>
          <p:cNvSpPr>
            <a:spLocks noGrp="1"/>
          </p:cNvSpPr>
          <p:nvPr>
            <p:ph type="ctrTitle"/>
          </p:nvPr>
        </p:nvSpPr>
        <p:spPr>
          <a:xfrm>
            <a:off x="685800" y="273979"/>
            <a:ext cx="7772400" cy="384174"/>
          </a:xfrm>
        </p:spPr>
        <p:txBody>
          <a:bodyPr rtlCol="0">
            <a:normAutofit fontScale="90000"/>
          </a:bodyPr>
          <a:lstStyle/>
          <a:p>
            <a:pPr eaLnBrk="1" fontAlgn="auto" hangingPunct="1">
              <a:spcAft>
                <a:spcPts val="0"/>
              </a:spcAft>
              <a:defRPr/>
            </a:pPr>
            <a:r>
              <a:rPr lang="en-US" sz="3600" b="1" dirty="0">
                <a:latin typeface="Arial" panose="020B0604020202020204" pitchFamily="34" charset="0"/>
                <a:cs typeface="Arial" panose="020B0604020202020204" pitchFamily="34" charset="0"/>
              </a:rPr>
              <a:t>DCRF Medical Assets Breakdown</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Subtitle 2"/>
          <p:cNvSpPr txBox="1">
            <a:spLocks/>
          </p:cNvSpPr>
          <p:nvPr/>
        </p:nvSpPr>
        <p:spPr>
          <a:xfrm>
            <a:off x="1905000" y="228600"/>
            <a:ext cx="5143500" cy="453152"/>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solidFill>
                <a:effectLst/>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9pPr>
          </a:lstStyle>
          <a:p>
            <a:pPr marL="9525"/>
            <a:r>
              <a:rPr lang="en-US" sz="2400" b="1" dirty="0">
                <a:solidFill>
                  <a:prstClr val="black"/>
                </a:solidFill>
                <a:latin typeface="Arial"/>
                <a:cs typeface="Arial"/>
              </a:rPr>
              <a:t>MA / MATO to Orders</a:t>
            </a:r>
            <a:r>
              <a:rPr lang="en-US" sz="2400" b="1" spc="-146" dirty="0">
                <a:solidFill>
                  <a:prstClr val="black"/>
                </a:solidFill>
                <a:latin typeface="Arial"/>
                <a:cs typeface="Arial"/>
              </a:rPr>
              <a:t> </a:t>
            </a:r>
            <a:r>
              <a:rPr lang="en-US" sz="2400" b="1" spc="-4" dirty="0">
                <a:solidFill>
                  <a:prstClr val="black"/>
                </a:solidFill>
                <a:latin typeface="Arial"/>
                <a:cs typeface="Arial"/>
              </a:rPr>
              <a:t>Process</a:t>
            </a:r>
            <a:endParaRPr lang="en-US" sz="2400" dirty="0">
              <a:solidFill>
                <a:prstClr val="black"/>
              </a:solidFill>
              <a:latin typeface="Arial"/>
              <a:cs typeface="Arial"/>
            </a:endParaRPr>
          </a:p>
        </p:txBody>
      </p:sp>
      <p:sp>
        <p:nvSpPr>
          <p:cNvPr id="56" name="Title 1"/>
          <p:cNvSpPr txBox="1">
            <a:spLocks/>
          </p:cNvSpPr>
          <p:nvPr/>
        </p:nvSpPr>
        <p:spPr>
          <a:xfrm>
            <a:off x="1771650" y="922710"/>
            <a:ext cx="5829300" cy="234731"/>
          </a:xfrm>
          <a:prstGeom prst="rect">
            <a:avLst/>
          </a:prstGeom>
        </p:spPr>
        <p:txBody>
          <a:bodyPr vert="horz" lIns="68580" tIns="34290" rIns="68580" bIns="34290" rtlCol="0" anchor="b">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900" b="1" dirty="0">
                <a:solidFill>
                  <a:srgbClr val="00B050"/>
                </a:solidFill>
                <a:latin typeface="Arial" panose="020B0604020202020204" pitchFamily="34" charset="0"/>
                <a:ea typeface="+mn-ea"/>
                <a:cs typeface="Arial" panose="020B0604020202020204" pitchFamily="34" charset="0"/>
              </a:rPr>
              <a:t>UNCLASSIFIED</a:t>
            </a:r>
          </a:p>
        </p:txBody>
      </p:sp>
      <p:grpSp>
        <p:nvGrpSpPr>
          <p:cNvPr id="2" name="Group 1"/>
          <p:cNvGrpSpPr/>
          <p:nvPr/>
        </p:nvGrpSpPr>
        <p:grpSpPr>
          <a:xfrm>
            <a:off x="914400" y="1828800"/>
            <a:ext cx="6400799" cy="4051631"/>
            <a:chOff x="2202757" y="2196769"/>
            <a:chExt cx="4095395" cy="3102333"/>
          </a:xfrm>
        </p:grpSpPr>
        <p:sp>
          <p:nvSpPr>
            <p:cNvPr id="48" name="Rectangle 47"/>
            <p:cNvSpPr/>
            <p:nvPr/>
          </p:nvSpPr>
          <p:spPr>
            <a:xfrm>
              <a:off x="2282882" y="2196769"/>
              <a:ext cx="584489" cy="303934"/>
            </a:xfrm>
            <a:prstGeom prst="rect">
              <a:avLst/>
            </a:prstGeom>
            <a:solidFill>
              <a:srgbClr val="FF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63" b="1" dirty="0"/>
                <a:t>REQUIREMENT</a:t>
              </a:r>
            </a:p>
          </p:txBody>
        </p:sp>
        <p:sp>
          <p:nvSpPr>
            <p:cNvPr id="49" name="Rectangle 48"/>
            <p:cNvSpPr/>
            <p:nvPr/>
          </p:nvSpPr>
          <p:spPr>
            <a:xfrm>
              <a:off x="2282882" y="2712678"/>
              <a:ext cx="584489" cy="303934"/>
            </a:xfrm>
            <a:prstGeom prst="rect">
              <a:avLst/>
            </a:prstGeom>
            <a:solidFill>
              <a:srgbClr val="7030A0"/>
            </a:solidFill>
            <a:ln>
              <a:solidFill>
                <a:srgbClr val="7030A0"/>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63" b="1" dirty="0"/>
                <a:t>JOINT FIELD OFFICE</a:t>
              </a:r>
            </a:p>
          </p:txBody>
        </p:sp>
        <p:sp>
          <p:nvSpPr>
            <p:cNvPr id="51" name="Rectangle 50"/>
            <p:cNvSpPr/>
            <p:nvPr/>
          </p:nvSpPr>
          <p:spPr>
            <a:xfrm>
              <a:off x="3004530" y="3086751"/>
              <a:ext cx="679652" cy="303934"/>
            </a:xfrm>
            <a:prstGeom prst="rect">
              <a:avLst/>
            </a:prstGeom>
            <a:solidFill>
              <a:srgbClr val="00B050"/>
            </a:solidFill>
            <a:ln>
              <a:solidFill>
                <a:srgbClr val="00B050"/>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63" b="1" dirty="0"/>
                <a:t>DEFENSE COORDINATING OFFICER</a:t>
              </a:r>
            </a:p>
          </p:txBody>
        </p:sp>
        <p:sp>
          <p:nvSpPr>
            <p:cNvPr id="52" name="Rectangle 51"/>
            <p:cNvSpPr/>
            <p:nvPr/>
          </p:nvSpPr>
          <p:spPr>
            <a:xfrm>
              <a:off x="2202757" y="3460823"/>
              <a:ext cx="664614" cy="303934"/>
            </a:xfrm>
            <a:prstGeom prst="rect">
              <a:avLst/>
            </a:prstGeom>
            <a:solidFill>
              <a:srgbClr val="0070C0"/>
            </a:solidFill>
            <a:ln>
              <a:solidFill>
                <a:srgbClr val="0070C0"/>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63" b="1" dirty="0"/>
                <a:t>COORDINATION IST / LNO</a:t>
              </a:r>
            </a:p>
          </p:txBody>
        </p:sp>
        <p:sp>
          <p:nvSpPr>
            <p:cNvPr id="53" name="Rectangle 52"/>
            <p:cNvSpPr/>
            <p:nvPr/>
          </p:nvSpPr>
          <p:spPr>
            <a:xfrm>
              <a:off x="3004529" y="3566420"/>
              <a:ext cx="584489" cy="303934"/>
            </a:xfrm>
            <a:prstGeom prst="rect">
              <a:avLst/>
            </a:prstGeom>
            <a:solidFill>
              <a:srgbClr val="0070C0"/>
            </a:solidFill>
            <a:ln>
              <a:solidFill>
                <a:srgbClr val="0070C0"/>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63" b="1" dirty="0"/>
                <a:t>DDASS</a:t>
              </a:r>
            </a:p>
          </p:txBody>
        </p:sp>
        <p:sp>
          <p:nvSpPr>
            <p:cNvPr id="54" name="Rectangle 53"/>
            <p:cNvSpPr/>
            <p:nvPr/>
          </p:nvSpPr>
          <p:spPr>
            <a:xfrm>
              <a:off x="3004529" y="4046088"/>
              <a:ext cx="584489" cy="303934"/>
            </a:xfrm>
            <a:prstGeom prst="rect">
              <a:avLst/>
            </a:prstGeom>
            <a:solidFill>
              <a:srgbClr val="0070C0"/>
            </a:solidFill>
            <a:ln>
              <a:solidFill>
                <a:srgbClr val="0070C0"/>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63" b="1" dirty="0"/>
                <a:t>JOINT OPERATIONS CENTER</a:t>
              </a:r>
            </a:p>
          </p:txBody>
        </p:sp>
        <p:sp>
          <p:nvSpPr>
            <p:cNvPr id="55" name="Rectangle 54"/>
            <p:cNvSpPr/>
            <p:nvPr/>
          </p:nvSpPr>
          <p:spPr>
            <a:xfrm>
              <a:off x="3785408" y="4046088"/>
              <a:ext cx="584489" cy="303934"/>
            </a:xfrm>
            <a:prstGeom prst="rect">
              <a:avLst/>
            </a:prstGeom>
            <a:solidFill>
              <a:srgbClr val="0070C0"/>
            </a:solidFill>
            <a:ln>
              <a:solidFill>
                <a:srgbClr val="0070C0"/>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63" b="1" dirty="0"/>
                <a:t>MISSION ANALYSIS (CAT/FUOPS)</a:t>
              </a:r>
            </a:p>
          </p:txBody>
        </p:sp>
        <p:sp>
          <p:nvSpPr>
            <p:cNvPr id="59" name="Rectangle 58"/>
            <p:cNvSpPr/>
            <p:nvPr/>
          </p:nvSpPr>
          <p:spPr>
            <a:xfrm>
              <a:off x="3785407" y="4532383"/>
              <a:ext cx="584489" cy="303934"/>
            </a:xfrm>
            <a:prstGeom prst="rect">
              <a:avLst/>
            </a:prstGeom>
            <a:solidFill>
              <a:srgbClr val="0070C0"/>
            </a:solidFill>
            <a:ln>
              <a:solidFill>
                <a:srgbClr val="0070C0"/>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63" b="1" dirty="0"/>
                <a:t>JOINT PLANNING PROCESS</a:t>
              </a:r>
            </a:p>
          </p:txBody>
        </p:sp>
        <p:sp>
          <p:nvSpPr>
            <p:cNvPr id="60" name="Rectangle 59"/>
            <p:cNvSpPr/>
            <p:nvPr/>
          </p:nvSpPr>
          <p:spPr>
            <a:xfrm>
              <a:off x="4603690" y="4046088"/>
              <a:ext cx="584489" cy="303934"/>
            </a:xfrm>
            <a:prstGeom prst="rect">
              <a:avLst/>
            </a:prstGeom>
            <a:solidFill>
              <a:srgbClr val="0070C0"/>
            </a:solidFill>
            <a:ln>
              <a:solidFill>
                <a:srgbClr val="0070C0"/>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63" b="1" dirty="0"/>
                <a:t>WARNORD      (~ 20 min)</a:t>
              </a:r>
            </a:p>
          </p:txBody>
        </p:sp>
        <p:sp>
          <p:nvSpPr>
            <p:cNvPr id="61" name="Rectangle 60"/>
            <p:cNvSpPr/>
            <p:nvPr/>
          </p:nvSpPr>
          <p:spPr>
            <a:xfrm>
              <a:off x="4603689" y="4532383"/>
              <a:ext cx="584489" cy="303934"/>
            </a:xfrm>
            <a:prstGeom prst="rect">
              <a:avLst/>
            </a:prstGeom>
            <a:solidFill>
              <a:srgbClr val="0070C0"/>
            </a:solidFill>
            <a:ln>
              <a:solidFill>
                <a:srgbClr val="0070C0"/>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63" b="1" dirty="0"/>
                <a:t>FRAGORD   (NET 60 min)</a:t>
              </a:r>
            </a:p>
          </p:txBody>
        </p:sp>
        <p:sp>
          <p:nvSpPr>
            <p:cNvPr id="62" name="Rectangle 61"/>
            <p:cNvSpPr/>
            <p:nvPr/>
          </p:nvSpPr>
          <p:spPr>
            <a:xfrm>
              <a:off x="5681749" y="4171555"/>
              <a:ext cx="616403" cy="541628"/>
            </a:xfrm>
            <a:prstGeom prst="rect">
              <a:avLst/>
            </a:prstGeom>
            <a:solidFill>
              <a:srgbClr val="0070C0"/>
            </a:solidFill>
            <a:ln>
              <a:solidFill>
                <a:srgbClr val="0070C0"/>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63" b="1" dirty="0"/>
                <a:t>DCRF TF or other OPCON/TACON element</a:t>
              </a:r>
            </a:p>
          </p:txBody>
        </p:sp>
        <p:sp>
          <p:nvSpPr>
            <p:cNvPr id="63" name="Rectangle 62"/>
            <p:cNvSpPr/>
            <p:nvPr/>
          </p:nvSpPr>
          <p:spPr>
            <a:xfrm>
              <a:off x="4603690" y="3604086"/>
              <a:ext cx="584489" cy="303934"/>
            </a:xfrm>
            <a:prstGeom prst="rect">
              <a:avLst/>
            </a:prstGeom>
            <a:solidFill>
              <a:srgbClr val="0070C0"/>
            </a:solidFill>
            <a:ln>
              <a:solidFill>
                <a:srgbClr val="0070C0"/>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63" b="1" dirty="0"/>
                <a:t>SUBORDINATE UNIT LNO</a:t>
              </a:r>
            </a:p>
          </p:txBody>
        </p:sp>
        <p:sp>
          <p:nvSpPr>
            <p:cNvPr id="64" name="Rectangle 63"/>
            <p:cNvSpPr/>
            <p:nvPr/>
          </p:nvSpPr>
          <p:spPr>
            <a:xfrm>
              <a:off x="4603690" y="4995168"/>
              <a:ext cx="584489" cy="303934"/>
            </a:xfrm>
            <a:prstGeom prst="rect">
              <a:avLst/>
            </a:prstGeom>
            <a:solidFill>
              <a:srgbClr val="0070C0"/>
            </a:solidFill>
            <a:ln>
              <a:solidFill>
                <a:srgbClr val="0070C0"/>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63" b="1" dirty="0"/>
                <a:t>SUBORDINATE UNIT LNO</a:t>
              </a:r>
            </a:p>
          </p:txBody>
        </p:sp>
        <p:cxnSp>
          <p:nvCxnSpPr>
            <p:cNvPr id="65" name="Straight Arrow Connector 64"/>
            <p:cNvCxnSpPr/>
            <p:nvPr/>
          </p:nvCxnSpPr>
          <p:spPr>
            <a:xfrm>
              <a:off x="2575126" y="2522784"/>
              <a:ext cx="1559" cy="167813"/>
            </a:xfrm>
            <a:prstGeom prst="straightConnector1">
              <a:avLst/>
            </a:prstGeom>
            <a:ln w="3492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a:off x="3296773" y="3398606"/>
              <a:ext cx="1559" cy="167813"/>
            </a:xfrm>
            <a:prstGeom prst="straightConnector1">
              <a:avLst/>
            </a:prstGeom>
            <a:ln w="3492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p:nvPr/>
          </p:nvCxnSpPr>
          <p:spPr>
            <a:xfrm>
              <a:off x="3296773" y="3878275"/>
              <a:ext cx="1559" cy="167813"/>
            </a:xfrm>
            <a:prstGeom prst="straightConnector1">
              <a:avLst/>
            </a:prstGeom>
            <a:ln w="3492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a:off x="2615650" y="3062525"/>
              <a:ext cx="337705" cy="118359"/>
            </a:xfrm>
            <a:prstGeom prst="straightConnector1">
              <a:avLst/>
            </a:prstGeom>
            <a:ln w="3492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p:nvPr/>
          </p:nvCxnSpPr>
          <p:spPr>
            <a:xfrm flipV="1">
              <a:off x="2613052" y="3291742"/>
              <a:ext cx="340303" cy="99329"/>
            </a:xfrm>
            <a:prstGeom prst="straightConnector1">
              <a:avLst/>
            </a:prstGeom>
            <a:ln w="3492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p:nvPr/>
          </p:nvCxnSpPr>
          <p:spPr>
            <a:xfrm>
              <a:off x="3613959" y="4198055"/>
              <a:ext cx="171449" cy="0"/>
            </a:xfrm>
            <a:prstGeom prst="straightConnector1">
              <a:avLst/>
            </a:prstGeom>
            <a:ln w="3492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p:nvPr/>
          </p:nvCxnSpPr>
          <p:spPr>
            <a:xfrm>
              <a:off x="4432240" y="4198055"/>
              <a:ext cx="171449" cy="0"/>
            </a:xfrm>
            <a:prstGeom prst="straightConnector1">
              <a:avLst/>
            </a:prstGeom>
            <a:ln w="3492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a:off x="4432240" y="4668241"/>
              <a:ext cx="171449" cy="0"/>
            </a:xfrm>
            <a:prstGeom prst="straightConnector1">
              <a:avLst/>
            </a:prstGeom>
            <a:ln w="3492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a:off x="4076093" y="4358464"/>
              <a:ext cx="1559" cy="167813"/>
            </a:xfrm>
            <a:prstGeom prst="straightConnector1">
              <a:avLst/>
            </a:prstGeom>
            <a:ln w="3492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a:off x="4902685" y="4358464"/>
              <a:ext cx="1559" cy="167813"/>
            </a:xfrm>
            <a:prstGeom prst="straightConnector1">
              <a:avLst/>
            </a:prstGeom>
            <a:ln w="3492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a:stCxn id="55" idx="0"/>
              <a:endCxn id="63" idx="1"/>
            </p:cNvCxnSpPr>
            <p:nvPr/>
          </p:nvCxnSpPr>
          <p:spPr>
            <a:xfrm flipV="1">
              <a:off x="4077652" y="3756052"/>
              <a:ext cx="526037" cy="290036"/>
            </a:xfrm>
            <a:prstGeom prst="straightConnector1">
              <a:avLst/>
            </a:prstGeom>
            <a:ln w="3492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a:stCxn id="59" idx="2"/>
              <a:endCxn id="64" idx="1"/>
            </p:cNvCxnSpPr>
            <p:nvPr/>
          </p:nvCxnSpPr>
          <p:spPr>
            <a:xfrm>
              <a:off x="4077653" y="4836317"/>
              <a:ext cx="526037" cy="310819"/>
            </a:xfrm>
            <a:prstGeom prst="straightConnector1">
              <a:avLst/>
            </a:prstGeom>
            <a:ln w="3492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a:stCxn id="63" idx="3"/>
              <a:endCxn id="62" idx="0"/>
            </p:cNvCxnSpPr>
            <p:nvPr/>
          </p:nvCxnSpPr>
          <p:spPr>
            <a:xfrm>
              <a:off x="5188178" y="3756053"/>
              <a:ext cx="801773" cy="415503"/>
            </a:xfrm>
            <a:prstGeom prst="straightConnector1">
              <a:avLst/>
            </a:prstGeom>
            <a:ln w="3492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a:stCxn id="64" idx="3"/>
              <a:endCxn id="62" idx="2"/>
            </p:cNvCxnSpPr>
            <p:nvPr/>
          </p:nvCxnSpPr>
          <p:spPr>
            <a:xfrm flipV="1">
              <a:off x="5188178" y="4713184"/>
              <a:ext cx="801773" cy="433952"/>
            </a:xfrm>
            <a:prstGeom prst="straightConnector1">
              <a:avLst/>
            </a:prstGeom>
            <a:ln w="3492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a:stCxn id="60" idx="3"/>
            </p:cNvCxnSpPr>
            <p:nvPr/>
          </p:nvCxnSpPr>
          <p:spPr>
            <a:xfrm>
              <a:off x="5188178" y="4198056"/>
              <a:ext cx="493571" cy="94696"/>
            </a:xfrm>
            <a:prstGeom prst="straightConnector1">
              <a:avLst/>
            </a:prstGeom>
            <a:ln w="3492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a:stCxn id="61" idx="3"/>
            </p:cNvCxnSpPr>
            <p:nvPr/>
          </p:nvCxnSpPr>
          <p:spPr>
            <a:xfrm flipV="1">
              <a:off x="5188178" y="4584093"/>
              <a:ext cx="493571" cy="100257"/>
            </a:xfrm>
            <a:prstGeom prst="straightConnector1">
              <a:avLst/>
            </a:prstGeom>
            <a:ln w="3492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grpSp>
      <p:sp>
        <p:nvSpPr>
          <p:cNvPr id="81" name="TextBox 80"/>
          <p:cNvSpPr txBox="1"/>
          <p:nvPr/>
        </p:nvSpPr>
        <p:spPr>
          <a:xfrm>
            <a:off x="3581400" y="2209800"/>
            <a:ext cx="2536592" cy="1027589"/>
          </a:xfrm>
          <a:prstGeom prst="rect">
            <a:avLst/>
          </a:prstGeom>
          <a:noFill/>
          <a:ln>
            <a:solidFill>
              <a:schemeClr val="tx1"/>
            </a:solidFill>
          </a:ln>
        </p:spPr>
        <p:txBody>
          <a:bodyPr wrap="none" rtlCol="0">
            <a:spAutoFit/>
          </a:bodyPr>
          <a:lstStyle/>
          <a:p>
            <a:r>
              <a:rPr lang="en-US" sz="1013" dirty="0"/>
              <a:t>WARNORD (~20 Min)</a:t>
            </a:r>
          </a:p>
          <a:p>
            <a:pPr marL="160735" indent="-160735">
              <a:buFont typeface="Arial" panose="020B0604020202020204" pitchFamily="34" charset="0"/>
              <a:buChar char="•"/>
            </a:pPr>
            <a:r>
              <a:rPr lang="en-US" sz="1013" dirty="0"/>
              <a:t>Date / Time required</a:t>
            </a:r>
          </a:p>
          <a:p>
            <a:pPr marL="160735" indent="-160735">
              <a:buFont typeface="Arial" panose="020B0604020202020204" pitchFamily="34" charset="0"/>
              <a:buChar char="•"/>
            </a:pPr>
            <a:r>
              <a:rPr lang="en-US" sz="1013" dirty="0"/>
              <a:t>FEMA/LFA Priority</a:t>
            </a:r>
          </a:p>
          <a:p>
            <a:pPr marL="160735" indent="-160735">
              <a:buFont typeface="Arial" panose="020B0604020202020204" pitchFamily="34" charset="0"/>
              <a:buChar char="•"/>
            </a:pPr>
            <a:r>
              <a:rPr lang="en-US" sz="1013" dirty="0"/>
              <a:t>Capability Available or RFF?</a:t>
            </a:r>
          </a:p>
          <a:p>
            <a:pPr marL="160735" indent="-160735">
              <a:buFont typeface="Arial" panose="020B0604020202020204" pitchFamily="34" charset="0"/>
              <a:buChar char="•"/>
            </a:pPr>
            <a:r>
              <a:rPr lang="en-US" sz="1013" dirty="0"/>
              <a:t>Within SOW</a:t>
            </a:r>
          </a:p>
          <a:p>
            <a:pPr marL="160735" indent="-160735">
              <a:buFont typeface="Arial" panose="020B0604020202020204" pitchFamily="34" charset="0"/>
              <a:buChar char="•"/>
            </a:pPr>
            <a:r>
              <a:rPr lang="en-US" sz="1013" dirty="0"/>
              <a:t>Assign Subordinate Unit to MA/MATO</a:t>
            </a:r>
          </a:p>
        </p:txBody>
      </p:sp>
      <p:sp>
        <p:nvSpPr>
          <p:cNvPr id="82" name="TextBox 81"/>
          <p:cNvSpPr txBox="1"/>
          <p:nvPr/>
        </p:nvSpPr>
        <p:spPr>
          <a:xfrm>
            <a:off x="6477000" y="2057400"/>
            <a:ext cx="2308965" cy="1806970"/>
          </a:xfrm>
          <a:prstGeom prst="rect">
            <a:avLst/>
          </a:prstGeom>
          <a:noFill/>
          <a:ln>
            <a:solidFill>
              <a:schemeClr val="tx1"/>
            </a:solidFill>
          </a:ln>
        </p:spPr>
        <p:txBody>
          <a:bodyPr wrap="none" rtlCol="0">
            <a:spAutoFit/>
          </a:bodyPr>
          <a:lstStyle/>
          <a:p>
            <a:r>
              <a:rPr lang="en-US" sz="1013" dirty="0"/>
              <a:t>FRAGORD (NET 60 min, but </a:t>
            </a:r>
          </a:p>
          <a:p>
            <a:r>
              <a:rPr lang="en-US" sz="1013" dirty="0"/>
              <a:t>will not violate 1/3, 2/3)</a:t>
            </a:r>
          </a:p>
          <a:p>
            <a:pPr marL="160735" indent="-160735">
              <a:buFont typeface="Arial" panose="020B0604020202020204" pitchFamily="34" charset="0"/>
              <a:buChar char="•"/>
            </a:pPr>
            <a:r>
              <a:rPr lang="en-US" sz="1013" dirty="0"/>
              <a:t>POC’s</a:t>
            </a:r>
          </a:p>
          <a:p>
            <a:pPr marL="160735" indent="-160735">
              <a:buFont typeface="Arial" panose="020B0604020202020204" pitchFamily="34" charset="0"/>
              <a:buChar char="•"/>
            </a:pPr>
            <a:r>
              <a:rPr lang="en-US" sz="1013" dirty="0"/>
              <a:t>Incident Location</a:t>
            </a:r>
          </a:p>
          <a:p>
            <a:pPr marL="160735" indent="-160735">
              <a:buFont typeface="Arial" panose="020B0604020202020204" pitchFamily="34" charset="0"/>
              <a:buChar char="•"/>
            </a:pPr>
            <a:r>
              <a:rPr lang="en-US" sz="1013" dirty="0"/>
              <a:t>Time-Distance Analysis</a:t>
            </a:r>
          </a:p>
          <a:p>
            <a:pPr marL="160735" indent="-160735">
              <a:buFont typeface="Arial" panose="020B0604020202020204" pitchFamily="34" charset="0"/>
              <a:buChar char="•"/>
            </a:pPr>
            <a:r>
              <a:rPr lang="en-US" sz="1013" dirty="0"/>
              <a:t>Operational Environment Analysis</a:t>
            </a:r>
          </a:p>
          <a:p>
            <a:pPr marL="160735" indent="-160735">
              <a:buFont typeface="Arial" panose="020B0604020202020204" pitchFamily="34" charset="0"/>
              <a:buChar char="•"/>
            </a:pPr>
            <a:r>
              <a:rPr lang="en-US" sz="1013" dirty="0"/>
              <a:t>Route Analysis</a:t>
            </a:r>
          </a:p>
          <a:p>
            <a:pPr marL="160735" indent="-160735">
              <a:buFont typeface="Arial" panose="020B0604020202020204" pitchFamily="34" charset="0"/>
              <a:buChar char="•"/>
            </a:pPr>
            <a:r>
              <a:rPr lang="en-US" sz="1013" dirty="0"/>
              <a:t>Protection Analysis</a:t>
            </a:r>
          </a:p>
          <a:p>
            <a:pPr marL="160735" indent="-160735">
              <a:buFont typeface="Arial" panose="020B0604020202020204" pitchFamily="34" charset="0"/>
              <a:buChar char="•"/>
            </a:pPr>
            <a:r>
              <a:rPr lang="en-US" sz="1013" dirty="0"/>
              <a:t>MOPs/MOEs</a:t>
            </a:r>
          </a:p>
          <a:p>
            <a:pPr marL="160735" indent="-160735">
              <a:buFont typeface="Arial" panose="020B0604020202020204" pitchFamily="34" charset="0"/>
              <a:buChar char="•"/>
            </a:pPr>
            <a:r>
              <a:rPr lang="en-US" sz="1013" dirty="0"/>
              <a:t>Legal Review</a:t>
            </a:r>
          </a:p>
          <a:p>
            <a:pPr marL="160735" indent="-160735">
              <a:buFont typeface="Arial" panose="020B0604020202020204" pitchFamily="34" charset="0"/>
              <a:buChar char="•"/>
            </a:pPr>
            <a:r>
              <a:rPr lang="en-US" sz="1013" dirty="0"/>
              <a:t>J3 Approval and Publication</a:t>
            </a:r>
          </a:p>
        </p:txBody>
      </p:sp>
      <p:sp>
        <p:nvSpPr>
          <p:cNvPr id="83" name="TextBox 82"/>
          <p:cNvSpPr txBox="1"/>
          <p:nvPr/>
        </p:nvSpPr>
        <p:spPr>
          <a:xfrm>
            <a:off x="304800" y="4495800"/>
            <a:ext cx="1641502" cy="1223412"/>
          </a:xfrm>
          <a:prstGeom prst="rect">
            <a:avLst/>
          </a:prstGeom>
          <a:noFill/>
        </p:spPr>
        <p:txBody>
          <a:bodyPr wrap="square" rtlCol="0">
            <a:spAutoFit/>
          </a:bodyPr>
          <a:lstStyle/>
          <a:p>
            <a:r>
              <a:rPr lang="en-US" sz="1050" dirty="0"/>
              <a:t>IPC (IST-C) provides DCRF’s estimates of supportability and capabilities to assist DCO/E shape SOW before the MA/MATO is finalized.    </a:t>
            </a:r>
          </a:p>
        </p:txBody>
      </p:sp>
      <p:sp>
        <p:nvSpPr>
          <p:cNvPr id="84" name="TextBox 83"/>
          <p:cNvSpPr txBox="1"/>
          <p:nvPr/>
        </p:nvSpPr>
        <p:spPr>
          <a:xfrm>
            <a:off x="7391400" y="4267200"/>
            <a:ext cx="1476328" cy="1061829"/>
          </a:xfrm>
          <a:prstGeom prst="rect">
            <a:avLst/>
          </a:prstGeom>
          <a:noFill/>
        </p:spPr>
        <p:txBody>
          <a:bodyPr wrap="square" rtlCol="0">
            <a:spAutoFit/>
          </a:bodyPr>
          <a:lstStyle/>
          <a:p>
            <a:r>
              <a:rPr lang="en-US" sz="1050" dirty="0"/>
              <a:t>FUOPS Updates MA/MATO tracker upon MA posting in DDASS, CUOPS updates after FRAGO publication.   </a:t>
            </a:r>
          </a:p>
        </p:txBody>
      </p:sp>
    </p:spTree>
    <p:extLst>
      <p:ext uri="{BB962C8B-B14F-4D97-AF65-F5344CB8AC3E}">
        <p14:creationId xmlns:p14="http://schemas.microsoft.com/office/powerpoint/2010/main" val="31856721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037" y="-12032"/>
            <a:ext cx="9144000" cy="6740307"/>
          </a:xfrm>
          <a:prstGeom prst="rect">
            <a:avLst/>
          </a:prstGeom>
          <a:solidFill>
            <a:schemeClr val="bg1"/>
          </a:solidFill>
        </p:spPr>
        <p:txBody>
          <a:bodyPr wrap="square" rtlCol="0">
            <a:spAutoFit/>
          </a:bodyPr>
          <a:lstStyle/>
          <a:p>
            <a:pPr lvl="1">
              <a:lnSpc>
                <a:spcPct val="200000"/>
              </a:lnSpc>
            </a:pPr>
            <a:r>
              <a:rPr lang="en-US" sz="900" b="1" dirty="0">
                <a:latin typeface="Arial" panose="020B0604020202020204" pitchFamily="34" charset="0"/>
                <a:cs typeface="Arial" panose="020B0604020202020204" pitchFamily="34" charset="0"/>
              </a:rPr>
              <a:t>Local Response</a:t>
            </a:r>
          </a:p>
          <a:p>
            <a:pPr lvl="1">
              <a:lnSpc>
                <a:spcPct val="200000"/>
              </a:lnSpc>
            </a:pPr>
            <a:r>
              <a:rPr lang="en-US" sz="900" b="1" dirty="0">
                <a:latin typeface="Arial" panose="020B0604020202020204" pitchFamily="34" charset="0"/>
                <a:cs typeface="Arial" panose="020B0604020202020204" pitchFamily="34" charset="0"/>
              </a:rPr>
              <a:t>Federal Response</a:t>
            </a:r>
          </a:p>
          <a:p>
            <a:pPr lvl="1">
              <a:lnSpc>
                <a:spcPct val="200000"/>
              </a:lnSpc>
            </a:pPr>
            <a:r>
              <a:rPr lang="en-US" sz="900" b="1" dirty="0">
                <a:latin typeface="Arial" panose="020B0604020202020204" pitchFamily="34" charset="0"/>
                <a:cs typeface="Arial" panose="020B0604020202020204" pitchFamily="34" charset="0"/>
              </a:rPr>
              <a:t>Title 10 Military Response</a:t>
            </a:r>
          </a:p>
          <a:p>
            <a:pPr lvl="1">
              <a:lnSpc>
                <a:spcPct val="200000"/>
              </a:lnSpc>
            </a:pPr>
            <a:r>
              <a:rPr lang="en-US" sz="900" b="1" dirty="0">
                <a:latin typeface="Arial" panose="020B0604020202020204" pitchFamily="34" charset="0"/>
                <a:cs typeface="Arial" panose="020B0604020202020204" pitchFamily="34" charset="0"/>
              </a:rPr>
              <a:t>State Response </a:t>
            </a:r>
          </a:p>
          <a:p>
            <a:pPr lvl="1">
              <a:lnSpc>
                <a:spcPct val="200000"/>
              </a:lnSpc>
            </a:pPr>
            <a:r>
              <a:rPr lang="en-US" sz="900" b="1" dirty="0">
                <a:latin typeface="Arial" panose="020B0604020202020204" pitchFamily="34" charset="0"/>
                <a:cs typeface="Arial" panose="020B0604020202020204" pitchFamily="34" charset="0"/>
              </a:rPr>
              <a:t>National Guard Response</a:t>
            </a:r>
          </a:p>
          <a:p>
            <a:pPr lvl="1">
              <a:lnSpc>
                <a:spcPct val="200000"/>
              </a:lnSpc>
            </a:pPr>
            <a:endParaRPr lang="en-US" sz="900" b="1" dirty="0">
              <a:latin typeface="Arial" panose="020B0604020202020204" pitchFamily="34" charset="0"/>
              <a:cs typeface="Arial" panose="020B0604020202020204" pitchFamily="34" charset="0"/>
            </a:endParaRPr>
          </a:p>
          <a:p>
            <a:pPr lvl="1">
              <a:lnSpc>
                <a:spcPct val="200000"/>
              </a:lnSpc>
            </a:pPr>
            <a:endParaRPr lang="en-US" sz="900" b="1" dirty="0">
              <a:latin typeface="Arial" panose="020B0604020202020204" pitchFamily="34" charset="0"/>
              <a:cs typeface="Arial" panose="020B0604020202020204" pitchFamily="34" charset="0"/>
            </a:endParaRPr>
          </a:p>
          <a:p>
            <a:pPr lvl="1">
              <a:lnSpc>
                <a:spcPct val="200000"/>
              </a:lnSpc>
            </a:pPr>
            <a:endParaRPr lang="en-US" sz="900" b="1" dirty="0">
              <a:latin typeface="Arial" panose="020B0604020202020204" pitchFamily="34" charset="0"/>
              <a:cs typeface="Arial" panose="020B0604020202020204" pitchFamily="34" charset="0"/>
            </a:endParaRPr>
          </a:p>
          <a:p>
            <a:pPr lvl="1">
              <a:lnSpc>
                <a:spcPct val="200000"/>
              </a:lnSpc>
            </a:pPr>
            <a:endParaRPr lang="en-US" sz="900" b="1" dirty="0">
              <a:latin typeface="Arial" panose="020B0604020202020204" pitchFamily="34" charset="0"/>
              <a:cs typeface="Arial" panose="020B0604020202020204" pitchFamily="34" charset="0"/>
            </a:endParaRPr>
          </a:p>
          <a:p>
            <a:pPr lvl="1">
              <a:lnSpc>
                <a:spcPct val="200000"/>
              </a:lnSpc>
            </a:pPr>
            <a:endParaRPr lang="en-US" sz="900" b="1" dirty="0">
              <a:latin typeface="Arial" panose="020B0604020202020204" pitchFamily="34" charset="0"/>
              <a:cs typeface="Arial" panose="020B0604020202020204" pitchFamily="34" charset="0"/>
            </a:endParaRPr>
          </a:p>
          <a:p>
            <a:pPr lvl="1">
              <a:lnSpc>
                <a:spcPct val="200000"/>
              </a:lnSpc>
            </a:pPr>
            <a:endParaRPr lang="en-US" sz="900" b="1" dirty="0">
              <a:latin typeface="Arial" panose="020B0604020202020204" pitchFamily="34" charset="0"/>
              <a:cs typeface="Arial" panose="020B0604020202020204" pitchFamily="34" charset="0"/>
            </a:endParaRPr>
          </a:p>
          <a:p>
            <a:pPr lvl="1">
              <a:lnSpc>
                <a:spcPct val="200000"/>
              </a:lnSpc>
            </a:pPr>
            <a:endParaRPr lang="en-US" sz="900" b="1" dirty="0">
              <a:latin typeface="Arial" panose="020B0604020202020204" pitchFamily="34" charset="0"/>
              <a:cs typeface="Arial" panose="020B0604020202020204" pitchFamily="34" charset="0"/>
            </a:endParaRPr>
          </a:p>
          <a:p>
            <a:pPr lvl="1">
              <a:lnSpc>
                <a:spcPct val="200000"/>
              </a:lnSpc>
            </a:pPr>
            <a:endParaRPr lang="en-US" sz="900" b="1" dirty="0">
              <a:latin typeface="Arial" panose="020B0604020202020204" pitchFamily="34" charset="0"/>
              <a:cs typeface="Arial" panose="020B0604020202020204" pitchFamily="34" charset="0"/>
            </a:endParaRPr>
          </a:p>
          <a:p>
            <a:pPr lvl="1">
              <a:lnSpc>
                <a:spcPct val="200000"/>
              </a:lnSpc>
            </a:pPr>
            <a:endParaRPr lang="en-US" sz="900" b="1" dirty="0">
              <a:latin typeface="Arial" panose="020B0604020202020204" pitchFamily="34" charset="0"/>
              <a:cs typeface="Arial" panose="020B0604020202020204" pitchFamily="34" charset="0"/>
            </a:endParaRPr>
          </a:p>
          <a:p>
            <a:pPr lvl="1">
              <a:lnSpc>
                <a:spcPct val="200000"/>
              </a:lnSpc>
            </a:pPr>
            <a:endParaRPr lang="en-US" sz="900" b="1" dirty="0">
              <a:latin typeface="Arial" panose="020B0604020202020204" pitchFamily="34" charset="0"/>
              <a:cs typeface="Arial" panose="020B0604020202020204" pitchFamily="34" charset="0"/>
            </a:endParaRPr>
          </a:p>
          <a:p>
            <a:pPr lvl="1">
              <a:lnSpc>
                <a:spcPct val="200000"/>
              </a:lnSpc>
            </a:pPr>
            <a:endParaRPr lang="en-US" sz="900" b="1" dirty="0">
              <a:latin typeface="Arial" panose="020B0604020202020204" pitchFamily="34" charset="0"/>
              <a:cs typeface="Arial" panose="020B0604020202020204" pitchFamily="34" charset="0"/>
            </a:endParaRPr>
          </a:p>
          <a:p>
            <a:pPr lvl="1">
              <a:lnSpc>
                <a:spcPct val="200000"/>
              </a:lnSpc>
            </a:pPr>
            <a:endParaRPr lang="en-US" sz="900" b="1" dirty="0">
              <a:latin typeface="Arial" panose="020B0604020202020204" pitchFamily="34" charset="0"/>
              <a:cs typeface="Arial" panose="020B0604020202020204" pitchFamily="34" charset="0"/>
            </a:endParaRPr>
          </a:p>
          <a:p>
            <a:pPr lvl="1">
              <a:lnSpc>
                <a:spcPct val="200000"/>
              </a:lnSpc>
            </a:pPr>
            <a:endParaRPr lang="en-US" sz="900" b="1" dirty="0">
              <a:latin typeface="Arial" panose="020B0604020202020204" pitchFamily="34" charset="0"/>
              <a:cs typeface="Arial" panose="020B0604020202020204" pitchFamily="34" charset="0"/>
            </a:endParaRPr>
          </a:p>
          <a:p>
            <a:pPr lvl="1">
              <a:lnSpc>
                <a:spcPct val="200000"/>
              </a:lnSpc>
            </a:pPr>
            <a:endParaRPr lang="en-US" sz="900" b="1" dirty="0">
              <a:latin typeface="Arial" panose="020B0604020202020204" pitchFamily="34" charset="0"/>
              <a:cs typeface="Arial" panose="020B0604020202020204" pitchFamily="34" charset="0"/>
            </a:endParaRPr>
          </a:p>
          <a:p>
            <a:pPr lvl="1">
              <a:lnSpc>
                <a:spcPct val="200000"/>
              </a:lnSpc>
            </a:pPr>
            <a:endParaRPr lang="en-US" sz="900" b="1" dirty="0">
              <a:latin typeface="Arial" panose="020B0604020202020204" pitchFamily="34" charset="0"/>
              <a:cs typeface="Arial" panose="020B0604020202020204" pitchFamily="34" charset="0"/>
            </a:endParaRPr>
          </a:p>
          <a:p>
            <a:pPr lvl="1">
              <a:lnSpc>
                <a:spcPct val="200000"/>
              </a:lnSpc>
            </a:pPr>
            <a:endParaRPr lang="en-US" sz="900" b="1" dirty="0">
              <a:latin typeface="Arial" panose="020B0604020202020204" pitchFamily="34" charset="0"/>
              <a:cs typeface="Arial" panose="020B0604020202020204" pitchFamily="34" charset="0"/>
            </a:endParaRPr>
          </a:p>
          <a:p>
            <a:pPr lvl="1">
              <a:lnSpc>
                <a:spcPct val="200000"/>
              </a:lnSpc>
            </a:pPr>
            <a:endParaRPr lang="en-US" sz="900" b="1" dirty="0">
              <a:latin typeface="Arial" panose="020B0604020202020204" pitchFamily="34" charset="0"/>
              <a:cs typeface="Arial" panose="020B0604020202020204" pitchFamily="34" charset="0"/>
            </a:endParaRPr>
          </a:p>
          <a:p>
            <a:pPr lvl="1">
              <a:lnSpc>
                <a:spcPct val="200000"/>
              </a:lnSpc>
            </a:pPr>
            <a:endParaRPr lang="en-US" sz="900" b="1" dirty="0">
              <a:latin typeface="Arial" panose="020B0604020202020204" pitchFamily="34" charset="0"/>
              <a:cs typeface="Arial" panose="020B0604020202020204" pitchFamily="34" charset="0"/>
            </a:endParaRPr>
          </a:p>
          <a:p>
            <a:pPr lvl="1">
              <a:lnSpc>
                <a:spcPct val="200000"/>
              </a:lnSpc>
            </a:pPr>
            <a:endParaRPr lang="en-US" sz="900" b="1" dirty="0">
              <a:latin typeface="Arial" panose="020B0604020202020204" pitchFamily="34" charset="0"/>
              <a:cs typeface="Arial" panose="020B0604020202020204" pitchFamily="34" charset="0"/>
            </a:endParaRPr>
          </a:p>
        </p:txBody>
      </p:sp>
      <p:sp>
        <p:nvSpPr>
          <p:cNvPr id="106502" name="TextBox 191"/>
          <p:cNvSpPr txBox="1">
            <a:spLocks noChangeArrowheads="1"/>
          </p:cNvSpPr>
          <p:nvPr/>
        </p:nvSpPr>
        <p:spPr bwMode="auto">
          <a:xfrm>
            <a:off x="2277581" y="130673"/>
            <a:ext cx="4876800" cy="646331"/>
          </a:xfrm>
          <a:prstGeom prst="rect">
            <a:avLst/>
          </a:prstGeom>
          <a:noFill/>
          <a:ln w="9525">
            <a:noFill/>
            <a:miter lim="800000"/>
            <a:headEnd/>
            <a:tailEnd/>
          </a:ln>
        </p:spPr>
        <p:txBody>
          <a:bodyPr>
            <a:spAutoFit/>
          </a:bodyPr>
          <a:lstStyle/>
          <a:p>
            <a:pPr algn="ctr" fontAlgn="auto">
              <a:spcBef>
                <a:spcPts val="0"/>
              </a:spcBef>
              <a:spcAft>
                <a:spcPts val="0"/>
              </a:spcAft>
              <a:defRPr/>
            </a:pPr>
            <a:r>
              <a:rPr lang="en-US" sz="3600" b="1" dirty="0">
                <a:latin typeface="Arial" panose="020B0604020202020204" pitchFamily="34" charset="0"/>
                <a:ea typeface="+mj-ea"/>
                <a:cs typeface="Arial" panose="020B0604020202020204" pitchFamily="34" charset="0"/>
              </a:rPr>
              <a:t>Integrated Response </a:t>
            </a:r>
          </a:p>
        </p:txBody>
      </p:sp>
      <p:grpSp>
        <p:nvGrpSpPr>
          <p:cNvPr id="3" name="Group 140"/>
          <p:cNvGrpSpPr>
            <a:grpSpLocks/>
          </p:cNvGrpSpPr>
          <p:nvPr/>
        </p:nvGrpSpPr>
        <p:grpSpPr bwMode="auto">
          <a:xfrm>
            <a:off x="914400" y="-457200"/>
            <a:ext cx="7740459" cy="6823293"/>
            <a:chOff x="342900" y="1445839"/>
            <a:chExt cx="6686550" cy="2973062"/>
          </a:xfrm>
        </p:grpSpPr>
        <p:sp>
          <p:nvSpPr>
            <p:cNvPr id="239" name="Rectangle 238"/>
            <p:cNvSpPr/>
            <p:nvPr/>
          </p:nvSpPr>
          <p:spPr>
            <a:xfrm>
              <a:off x="342900" y="1875210"/>
              <a:ext cx="6686550" cy="2543691"/>
            </a:xfrm>
            <a:prstGeom prst="rect">
              <a:avLst/>
            </a:prstGeom>
            <a:solidFill>
              <a:schemeClr val="bg1">
                <a:lumMod val="50000"/>
              </a:schemeClr>
            </a:solidFill>
            <a:ln>
              <a:noFill/>
            </a:ln>
            <a:scene3d>
              <a:camera prst="perspectiveRelaxed"/>
              <a:lightRig rig="threePt" dir="t"/>
            </a:scene3d>
          </p:spPr>
          <p:style>
            <a:lnRef idx="1">
              <a:schemeClr val="dk1"/>
            </a:lnRef>
            <a:fillRef idx="2">
              <a:schemeClr val="dk1"/>
            </a:fillRef>
            <a:effectRef idx="1">
              <a:schemeClr val="dk1"/>
            </a:effectRef>
            <a:fontRef idx="minor">
              <a:schemeClr val="dk1"/>
            </a:fontRef>
          </p:style>
          <p:txBody>
            <a:bodyPr anchor="ctr"/>
            <a:lstStyle/>
            <a:p>
              <a:pPr algn="ctr" fontAlgn="auto">
                <a:spcBef>
                  <a:spcPts val="0"/>
                </a:spcBef>
                <a:spcAft>
                  <a:spcPts val="0"/>
                </a:spcAft>
                <a:defRPr/>
              </a:pPr>
              <a:endParaRPr lang="en-US" b="1" dirty="0">
                <a:solidFill>
                  <a:prstClr val="black"/>
                </a:solidFill>
                <a:cs typeface="Arial" pitchFamily="34" charset="0"/>
              </a:endParaRPr>
            </a:p>
          </p:txBody>
        </p:sp>
        <p:sp>
          <p:nvSpPr>
            <p:cNvPr id="241" name="Donut 240"/>
            <p:cNvSpPr/>
            <p:nvPr/>
          </p:nvSpPr>
          <p:spPr>
            <a:xfrm>
              <a:off x="3425412" y="1445839"/>
              <a:ext cx="3561054" cy="2813882"/>
            </a:xfrm>
            <a:prstGeom prst="donut">
              <a:avLst>
                <a:gd name="adj" fmla="val 17846"/>
              </a:avLst>
            </a:prstGeom>
            <a:solidFill>
              <a:srgbClr val="F8F8F8">
                <a:alpha val="20000"/>
              </a:srgbClr>
            </a:solidFill>
            <a:ln>
              <a:noFill/>
            </a:ln>
            <a:scene3d>
              <a:camera prst="isometricOffAxis1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solidFill>
                  <a:prstClr val="black"/>
                </a:solidFill>
                <a:cs typeface="Arial" pitchFamily="34" charset="0"/>
              </a:endParaRPr>
            </a:p>
          </p:txBody>
        </p:sp>
        <p:sp>
          <p:nvSpPr>
            <p:cNvPr id="242" name="Donut 241"/>
            <p:cNvSpPr/>
            <p:nvPr/>
          </p:nvSpPr>
          <p:spPr>
            <a:xfrm>
              <a:off x="4048315" y="1943100"/>
              <a:ext cx="2295329" cy="1828800"/>
            </a:xfrm>
            <a:prstGeom prst="donut">
              <a:avLst>
                <a:gd name="adj" fmla="val 20130"/>
              </a:avLst>
            </a:prstGeom>
            <a:solidFill>
              <a:srgbClr val="740000">
                <a:alpha val="30196"/>
              </a:srgbClr>
            </a:solidFill>
            <a:ln>
              <a:noFill/>
            </a:ln>
            <a:scene3d>
              <a:camera prst="isometricOffAxis1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solidFill>
                  <a:prstClr val="black"/>
                </a:solidFill>
                <a:cs typeface="Arial" pitchFamily="34" charset="0"/>
              </a:endParaRPr>
            </a:p>
          </p:txBody>
        </p:sp>
        <p:sp>
          <p:nvSpPr>
            <p:cNvPr id="243" name="Donut 242"/>
            <p:cNvSpPr/>
            <p:nvPr/>
          </p:nvSpPr>
          <p:spPr>
            <a:xfrm>
              <a:off x="4400550" y="2171700"/>
              <a:ext cx="1543050" cy="1314450"/>
            </a:xfrm>
            <a:prstGeom prst="donut">
              <a:avLst>
                <a:gd name="adj" fmla="val 33090"/>
              </a:avLst>
            </a:prstGeom>
            <a:solidFill>
              <a:srgbClr val="740000"/>
            </a:solidFill>
            <a:ln>
              <a:noFill/>
            </a:ln>
            <a:scene3d>
              <a:camera prst="isometricOffAxis1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solidFill>
                  <a:prstClr val="black"/>
                </a:solidFill>
                <a:cs typeface="Arial" pitchFamily="34" charset="0"/>
              </a:endParaRPr>
            </a:p>
          </p:txBody>
        </p:sp>
        <p:sp>
          <p:nvSpPr>
            <p:cNvPr id="244" name="Cube 243"/>
            <p:cNvSpPr/>
            <p:nvPr/>
          </p:nvSpPr>
          <p:spPr>
            <a:xfrm>
              <a:off x="4742361" y="2571893"/>
              <a:ext cx="284991" cy="229622"/>
            </a:xfrm>
            <a:prstGeom prst="cub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solidFill>
                  <a:prstClr val="white"/>
                </a:solidFill>
                <a:cs typeface="Arial" pitchFamily="34" charset="0"/>
              </a:endParaRPr>
            </a:p>
          </p:txBody>
        </p:sp>
        <p:sp>
          <p:nvSpPr>
            <p:cNvPr id="245" name="Cube 244"/>
            <p:cNvSpPr/>
            <p:nvPr/>
          </p:nvSpPr>
          <p:spPr>
            <a:xfrm>
              <a:off x="5027352" y="2571893"/>
              <a:ext cx="173287" cy="229622"/>
            </a:xfrm>
            <a:prstGeom prst="cub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solidFill>
                  <a:prstClr val="white"/>
                </a:solidFill>
                <a:cs typeface="Arial" pitchFamily="34" charset="0"/>
              </a:endParaRPr>
            </a:p>
          </p:txBody>
        </p:sp>
        <p:sp>
          <p:nvSpPr>
            <p:cNvPr id="247" name="Cube 246"/>
            <p:cNvSpPr/>
            <p:nvPr/>
          </p:nvSpPr>
          <p:spPr>
            <a:xfrm>
              <a:off x="5084636" y="2685200"/>
              <a:ext cx="136051" cy="210571"/>
            </a:xfrm>
            <a:prstGeom prst="cub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solidFill>
                  <a:prstClr val="white"/>
                </a:solidFill>
                <a:cs typeface="Arial" pitchFamily="34" charset="0"/>
              </a:endParaRPr>
            </a:p>
          </p:txBody>
        </p:sp>
        <p:sp>
          <p:nvSpPr>
            <p:cNvPr id="248" name="Cube 247"/>
            <p:cNvSpPr/>
            <p:nvPr/>
          </p:nvSpPr>
          <p:spPr>
            <a:xfrm>
              <a:off x="5257923" y="2571893"/>
              <a:ext cx="170421" cy="172468"/>
            </a:xfrm>
            <a:prstGeom prst="cub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solidFill>
                  <a:prstClr val="white"/>
                </a:solidFill>
                <a:cs typeface="Arial" pitchFamily="34" charset="0"/>
              </a:endParaRPr>
            </a:p>
          </p:txBody>
        </p:sp>
        <p:sp>
          <p:nvSpPr>
            <p:cNvPr id="249" name="Cube 248"/>
            <p:cNvSpPr/>
            <p:nvPr/>
          </p:nvSpPr>
          <p:spPr>
            <a:xfrm>
              <a:off x="4970067" y="2515740"/>
              <a:ext cx="114569" cy="285775"/>
            </a:xfrm>
            <a:prstGeom prst="cub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solidFill>
                  <a:prstClr val="white"/>
                </a:solidFill>
                <a:cs typeface="Arial" pitchFamily="34" charset="0"/>
              </a:endParaRPr>
            </a:p>
          </p:txBody>
        </p:sp>
        <p:sp>
          <p:nvSpPr>
            <p:cNvPr id="250" name="Cube 249"/>
            <p:cNvSpPr/>
            <p:nvPr/>
          </p:nvSpPr>
          <p:spPr>
            <a:xfrm>
              <a:off x="5371059" y="2456580"/>
              <a:ext cx="114569" cy="401088"/>
            </a:xfrm>
            <a:prstGeom prst="cub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solidFill>
                  <a:prstClr val="white"/>
                </a:solidFill>
                <a:cs typeface="Arial" pitchFamily="34" charset="0"/>
              </a:endParaRPr>
            </a:p>
          </p:txBody>
        </p:sp>
        <p:sp>
          <p:nvSpPr>
            <p:cNvPr id="251" name="Cube 250"/>
            <p:cNvSpPr/>
            <p:nvPr/>
          </p:nvSpPr>
          <p:spPr>
            <a:xfrm>
              <a:off x="5143353" y="2229965"/>
              <a:ext cx="226274" cy="622689"/>
            </a:xfrm>
            <a:prstGeom prst="cub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solidFill>
                  <a:prstClr val="white"/>
                </a:solidFill>
                <a:cs typeface="Arial" pitchFamily="34" charset="0"/>
              </a:endParaRPr>
            </a:p>
          </p:txBody>
        </p:sp>
        <p:sp>
          <p:nvSpPr>
            <p:cNvPr id="252" name="Cube 251"/>
            <p:cNvSpPr/>
            <p:nvPr/>
          </p:nvSpPr>
          <p:spPr>
            <a:xfrm>
              <a:off x="5312343" y="2629047"/>
              <a:ext cx="283559" cy="282767"/>
            </a:xfrm>
            <a:prstGeom prst="cub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solidFill>
                  <a:prstClr val="white"/>
                </a:solidFill>
                <a:cs typeface="Arial" pitchFamily="34" charset="0"/>
              </a:endParaRPr>
            </a:p>
          </p:txBody>
        </p:sp>
        <p:sp>
          <p:nvSpPr>
            <p:cNvPr id="253" name="Cube 252"/>
            <p:cNvSpPr/>
            <p:nvPr/>
          </p:nvSpPr>
          <p:spPr>
            <a:xfrm flipH="1">
              <a:off x="5200638" y="2629047"/>
              <a:ext cx="170421" cy="341927"/>
            </a:xfrm>
            <a:prstGeom prst="cub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solidFill>
                  <a:prstClr val="white"/>
                </a:solidFill>
                <a:cs typeface="Arial" pitchFamily="34" charset="0"/>
              </a:endParaRPr>
            </a:p>
          </p:txBody>
        </p:sp>
        <p:sp>
          <p:nvSpPr>
            <p:cNvPr id="254" name="Cube 253"/>
            <p:cNvSpPr/>
            <p:nvPr/>
          </p:nvSpPr>
          <p:spPr>
            <a:xfrm>
              <a:off x="4799646" y="2685200"/>
              <a:ext cx="226274" cy="283770"/>
            </a:xfrm>
            <a:prstGeom prst="cub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solidFill>
                  <a:prstClr val="white"/>
                </a:solidFill>
                <a:cs typeface="Arial" pitchFamily="34" charset="0"/>
              </a:endParaRPr>
            </a:p>
          </p:txBody>
        </p:sp>
        <p:sp>
          <p:nvSpPr>
            <p:cNvPr id="256" name="Cube 255"/>
            <p:cNvSpPr/>
            <p:nvPr/>
          </p:nvSpPr>
          <p:spPr>
            <a:xfrm>
              <a:off x="4970067" y="2343273"/>
              <a:ext cx="114569" cy="627702"/>
            </a:xfrm>
            <a:prstGeom prst="cub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solidFill>
                  <a:prstClr val="white"/>
                </a:solidFill>
                <a:cs typeface="Arial" pitchFamily="34" charset="0"/>
              </a:endParaRPr>
            </a:p>
          </p:txBody>
        </p:sp>
        <p:sp>
          <p:nvSpPr>
            <p:cNvPr id="257" name="Cube 256"/>
            <p:cNvSpPr/>
            <p:nvPr/>
          </p:nvSpPr>
          <p:spPr>
            <a:xfrm>
              <a:off x="5456986" y="2872708"/>
              <a:ext cx="227707" cy="113307"/>
            </a:xfrm>
            <a:prstGeom prst="cub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solidFill>
                  <a:prstClr val="white"/>
                </a:solidFill>
                <a:cs typeface="Arial" pitchFamily="34" charset="0"/>
              </a:endParaRPr>
            </a:p>
          </p:txBody>
        </p:sp>
        <p:sp>
          <p:nvSpPr>
            <p:cNvPr id="258" name="Cube 257"/>
            <p:cNvSpPr/>
            <p:nvPr/>
          </p:nvSpPr>
          <p:spPr>
            <a:xfrm>
              <a:off x="5290861" y="2790485"/>
              <a:ext cx="111705" cy="285775"/>
            </a:xfrm>
            <a:prstGeom prst="cub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solidFill>
                  <a:prstClr val="white"/>
                </a:solidFill>
                <a:cs typeface="Arial" pitchFamily="34" charset="0"/>
              </a:endParaRPr>
            </a:p>
          </p:txBody>
        </p:sp>
      </p:grpSp>
      <p:grpSp>
        <p:nvGrpSpPr>
          <p:cNvPr id="4" name="Group 82"/>
          <p:cNvGrpSpPr>
            <a:grpSpLocks/>
          </p:cNvGrpSpPr>
          <p:nvPr/>
        </p:nvGrpSpPr>
        <p:grpSpPr bwMode="auto">
          <a:xfrm>
            <a:off x="6477000" y="779462"/>
            <a:ext cx="2078038" cy="1582738"/>
            <a:chOff x="2489911" y="1239934"/>
            <a:chExt cx="3810299" cy="2373054"/>
          </a:xfrm>
        </p:grpSpPr>
        <p:sp>
          <p:nvSpPr>
            <p:cNvPr id="87" name="Oval 86"/>
            <p:cNvSpPr/>
            <p:nvPr/>
          </p:nvSpPr>
          <p:spPr>
            <a:xfrm>
              <a:off x="2845034" y="2622827"/>
              <a:ext cx="518131" cy="576007"/>
            </a:xfrm>
            <a:prstGeom prst="ellipse">
              <a:avLst/>
            </a:prstGeom>
            <a:gradFill flip="none" rotWithShape="1">
              <a:gsLst>
                <a:gs pos="0">
                  <a:schemeClr val="tx1">
                    <a:lumMod val="65000"/>
                    <a:lumOff val="35000"/>
                    <a:tint val="66000"/>
                    <a:satMod val="160000"/>
                    <a:alpha val="83000"/>
                  </a:schemeClr>
                </a:gs>
                <a:gs pos="50000">
                  <a:schemeClr val="tx1">
                    <a:lumMod val="65000"/>
                    <a:lumOff val="35000"/>
                    <a:tint val="44500"/>
                    <a:satMod val="160000"/>
                    <a:alpha val="76000"/>
                  </a:schemeClr>
                </a:gs>
                <a:gs pos="100000">
                  <a:schemeClr val="bg1">
                    <a:lumMod val="95000"/>
                    <a:alpha val="48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0" name="Oval 89"/>
            <p:cNvSpPr/>
            <p:nvPr/>
          </p:nvSpPr>
          <p:spPr>
            <a:xfrm rot="20609121">
              <a:off x="2489911" y="3103627"/>
              <a:ext cx="995510" cy="509361"/>
            </a:xfrm>
            <a:prstGeom prst="ellipse">
              <a:avLst/>
            </a:prstGeom>
            <a:gradFill flip="none" rotWithShape="1">
              <a:gsLst>
                <a:gs pos="0">
                  <a:schemeClr val="tx1">
                    <a:lumMod val="65000"/>
                    <a:lumOff val="35000"/>
                    <a:tint val="66000"/>
                    <a:satMod val="160000"/>
                  </a:schemeClr>
                </a:gs>
                <a:gs pos="50000">
                  <a:schemeClr val="tx1">
                    <a:lumMod val="65000"/>
                    <a:lumOff val="35000"/>
                    <a:tint val="44500"/>
                    <a:satMod val="160000"/>
                    <a:alpha val="76000"/>
                  </a:schemeClr>
                </a:gs>
                <a:gs pos="100000">
                  <a:schemeClr val="bg1">
                    <a:lumMod val="95000"/>
                    <a:alpha val="48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2" name="Oval 91"/>
            <p:cNvSpPr/>
            <p:nvPr/>
          </p:nvSpPr>
          <p:spPr>
            <a:xfrm>
              <a:off x="3188514" y="2506197"/>
              <a:ext cx="634565" cy="806886"/>
            </a:xfrm>
            <a:prstGeom prst="ellipse">
              <a:avLst/>
            </a:prstGeom>
            <a:gradFill flip="none" rotWithShape="1">
              <a:gsLst>
                <a:gs pos="0">
                  <a:schemeClr val="tx1">
                    <a:lumMod val="65000"/>
                    <a:lumOff val="35000"/>
                    <a:tint val="66000"/>
                    <a:satMod val="160000"/>
                    <a:alpha val="83000"/>
                  </a:schemeClr>
                </a:gs>
                <a:gs pos="50000">
                  <a:schemeClr val="tx1">
                    <a:lumMod val="65000"/>
                    <a:lumOff val="35000"/>
                    <a:tint val="44500"/>
                    <a:satMod val="160000"/>
                    <a:alpha val="76000"/>
                  </a:schemeClr>
                </a:gs>
                <a:gs pos="100000">
                  <a:schemeClr val="bg1">
                    <a:lumMod val="95000"/>
                    <a:alpha val="48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3" name="Oval 92"/>
            <p:cNvSpPr/>
            <p:nvPr/>
          </p:nvSpPr>
          <p:spPr>
            <a:xfrm>
              <a:off x="2879964" y="3141710"/>
              <a:ext cx="424984" cy="440335"/>
            </a:xfrm>
            <a:prstGeom prst="ellipse">
              <a:avLst/>
            </a:prstGeom>
            <a:gradFill flip="none" rotWithShape="1">
              <a:gsLst>
                <a:gs pos="0">
                  <a:schemeClr val="tx1">
                    <a:lumMod val="65000"/>
                    <a:lumOff val="35000"/>
                    <a:tint val="66000"/>
                    <a:satMod val="160000"/>
                    <a:alpha val="83000"/>
                  </a:schemeClr>
                </a:gs>
                <a:gs pos="50000">
                  <a:schemeClr val="tx1">
                    <a:lumMod val="65000"/>
                    <a:lumOff val="35000"/>
                    <a:tint val="44500"/>
                    <a:satMod val="160000"/>
                    <a:alpha val="76000"/>
                  </a:schemeClr>
                </a:gs>
                <a:gs pos="100000">
                  <a:schemeClr val="bg1">
                    <a:lumMod val="95000"/>
                    <a:alpha val="48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4" name="Oval 93"/>
            <p:cNvSpPr/>
            <p:nvPr/>
          </p:nvSpPr>
          <p:spPr>
            <a:xfrm>
              <a:off x="3188514" y="2910830"/>
              <a:ext cx="672406" cy="497461"/>
            </a:xfrm>
            <a:prstGeom prst="ellipse">
              <a:avLst/>
            </a:prstGeom>
            <a:gradFill flip="none" rotWithShape="1">
              <a:gsLst>
                <a:gs pos="0">
                  <a:schemeClr val="tx1">
                    <a:lumMod val="65000"/>
                    <a:lumOff val="35000"/>
                    <a:tint val="66000"/>
                    <a:satMod val="160000"/>
                    <a:alpha val="83000"/>
                  </a:schemeClr>
                </a:gs>
                <a:gs pos="50000">
                  <a:schemeClr val="tx1">
                    <a:lumMod val="65000"/>
                    <a:lumOff val="35000"/>
                    <a:tint val="44500"/>
                    <a:satMod val="160000"/>
                    <a:alpha val="76000"/>
                  </a:schemeClr>
                </a:gs>
                <a:gs pos="100000">
                  <a:schemeClr val="bg1">
                    <a:lumMod val="95000"/>
                    <a:alpha val="48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5" name="Oval 94"/>
            <p:cNvSpPr/>
            <p:nvPr/>
          </p:nvSpPr>
          <p:spPr>
            <a:xfrm>
              <a:off x="2958558" y="2103945"/>
              <a:ext cx="864520" cy="749760"/>
            </a:xfrm>
            <a:prstGeom prst="ellipse">
              <a:avLst/>
            </a:prstGeom>
            <a:gradFill flip="none" rotWithShape="1">
              <a:gsLst>
                <a:gs pos="0">
                  <a:schemeClr val="tx1">
                    <a:lumMod val="65000"/>
                    <a:lumOff val="35000"/>
                    <a:tint val="66000"/>
                    <a:satMod val="160000"/>
                    <a:alpha val="83000"/>
                  </a:schemeClr>
                </a:gs>
                <a:gs pos="50000">
                  <a:schemeClr val="tx1">
                    <a:lumMod val="65000"/>
                    <a:lumOff val="35000"/>
                    <a:tint val="44500"/>
                    <a:satMod val="160000"/>
                    <a:alpha val="76000"/>
                  </a:schemeClr>
                </a:gs>
                <a:gs pos="100000">
                  <a:schemeClr val="bg1">
                    <a:lumMod val="95000"/>
                    <a:alpha val="48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6" name="Oval 95"/>
            <p:cNvSpPr/>
            <p:nvPr/>
          </p:nvSpPr>
          <p:spPr>
            <a:xfrm>
              <a:off x="3246731" y="2679952"/>
              <a:ext cx="1152695" cy="576007"/>
            </a:xfrm>
            <a:prstGeom prst="ellipse">
              <a:avLst/>
            </a:prstGeom>
            <a:gradFill flip="none" rotWithShape="1">
              <a:gsLst>
                <a:gs pos="0">
                  <a:schemeClr val="tx1">
                    <a:lumMod val="65000"/>
                    <a:lumOff val="35000"/>
                    <a:tint val="66000"/>
                    <a:satMod val="160000"/>
                    <a:alpha val="83000"/>
                  </a:schemeClr>
                </a:gs>
                <a:gs pos="50000">
                  <a:schemeClr val="tx1">
                    <a:lumMod val="65000"/>
                    <a:lumOff val="35000"/>
                    <a:tint val="44500"/>
                    <a:satMod val="160000"/>
                    <a:alpha val="76000"/>
                  </a:schemeClr>
                </a:gs>
                <a:gs pos="100000">
                  <a:schemeClr val="bg1">
                    <a:lumMod val="95000"/>
                    <a:alpha val="48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9" name="Oval 98"/>
            <p:cNvSpPr/>
            <p:nvPr/>
          </p:nvSpPr>
          <p:spPr>
            <a:xfrm>
              <a:off x="3418472" y="1815941"/>
              <a:ext cx="1152695" cy="921136"/>
            </a:xfrm>
            <a:prstGeom prst="ellipse">
              <a:avLst/>
            </a:prstGeom>
            <a:gradFill flip="none" rotWithShape="1">
              <a:gsLst>
                <a:gs pos="0">
                  <a:schemeClr val="tx1">
                    <a:lumMod val="65000"/>
                    <a:lumOff val="35000"/>
                    <a:tint val="66000"/>
                    <a:satMod val="160000"/>
                    <a:alpha val="83000"/>
                  </a:schemeClr>
                </a:gs>
                <a:gs pos="50000">
                  <a:schemeClr val="tx1">
                    <a:lumMod val="65000"/>
                    <a:lumOff val="35000"/>
                    <a:tint val="44500"/>
                    <a:satMod val="160000"/>
                    <a:alpha val="76000"/>
                  </a:schemeClr>
                </a:gs>
                <a:gs pos="100000">
                  <a:schemeClr val="bg1">
                    <a:lumMod val="95000"/>
                    <a:alpha val="48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0" name="Oval 99"/>
            <p:cNvSpPr/>
            <p:nvPr/>
          </p:nvSpPr>
          <p:spPr>
            <a:xfrm>
              <a:off x="3939513" y="2449072"/>
              <a:ext cx="861611" cy="576007"/>
            </a:xfrm>
            <a:prstGeom prst="ellipse">
              <a:avLst/>
            </a:prstGeom>
            <a:gradFill flip="none" rotWithShape="1">
              <a:gsLst>
                <a:gs pos="0">
                  <a:schemeClr val="tx1">
                    <a:lumMod val="65000"/>
                    <a:lumOff val="35000"/>
                    <a:tint val="66000"/>
                    <a:satMod val="160000"/>
                    <a:alpha val="83000"/>
                  </a:schemeClr>
                </a:gs>
                <a:gs pos="50000">
                  <a:schemeClr val="tx1">
                    <a:lumMod val="65000"/>
                    <a:lumOff val="35000"/>
                    <a:tint val="44500"/>
                    <a:satMod val="160000"/>
                    <a:alpha val="76000"/>
                  </a:schemeClr>
                </a:gs>
                <a:gs pos="100000">
                  <a:schemeClr val="bg1">
                    <a:lumMod val="95000"/>
                    <a:alpha val="48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1" name="Oval 100"/>
            <p:cNvSpPr/>
            <p:nvPr/>
          </p:nvSpPr>
          <p:spPr>
            <a:xfrm>
              <a:off x="4053036" y="1701692"/>
              <a:ext cx="1324434" cy="1092510"/>
            </a:xfrm>
            <a:prstGeom prst="ellipse">
              <a:avLst/>
            </a:prstGeom>
            <a:gradFill flip="none" rotWithShape="1">
              <a:gsLst>
                <a:gs pos="0">
                  <a:schemeClr val="tx1">
                    <a:lumMod val="65000"/>
                    <a:lumOff val="35000"/>
                    <a:tint val="66000"/>
                    <a:satMod val="160000"/>
                    <a:alpha val="83000"/>
                  </a:schemeClr>
                </a:gs>
                <a:gs pos="50000">
                  <a:schemeClr val="tx1">
                    <a:lumMod val="65000"/>
                    <a:lumOff val="35000"/>
                    <a:tint val="44500"/>
                    <a:satMod val="160000"/>
                    <a:alpha val="76000"/>
                  </a:schemeClr>
                </a:gs>
                <a:gs pos="100000">
                  <a:schemeClr val="bg1">
                    <a:lumMod val="95000"/>
                    <a:alpha val="48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3" name="Oval 102"/>
            <p:cNvSpPr/>
            <p:nvPr/>
          </p:nvSpPr>
          <p:spPr>
            <a:xfrm>
              <a:off x="3418472" y="1585063"/>
              <a:ext cx="1094478" cy="749760"/>
            </a:xfrm>
            <a:prstGeom prst="ellipse">
              <a:avLst/>
            </a:prstGeom>
            <a:gradFill flip="none" rotWithShape="1">
              <a:gsLst>
                <a:gs pos="0">
                  <a:schemeClr val="tx1">
                    <a:lumMod val="65000"/>
                    <a:lumOff val="35000"/>
                    <a:tint val="66000"/>
                    <a:satMod val="160000"/>
                    <a:alpha val="83000"/>
                  </a:schemeClr>
                </a:gs>
                <a:gs pos="50000">
                  <a:schemeClr val="tx1">
                    <a:lumMod val="65000"/>
                    <a:lumOff val="35000"/>
                    <a:tint val="44500"/>
                    <a:satMod val="160000"/>
                    <a:alpha val="76000"/>
                  </a:schemeClr>
                </a:gs>
                <a:gs pos="100000">
                  <a:schemeClr val="bg1">
                    <a:lumMod val="95000"/>
                    <a:alpha val="48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4" name="Oval 103"/>
            <p:cNvSpPr/>
            <p:nvPr/>
          </p:nvSpPr>
          <p:spPr>
            <a:xfrm>
              <a:off x="2900341" y="3198834"/>
              <a:ext cx="337658" cy="288003"/>
            </a:xfrm>
            <a:prstGeom prst="ellipse">
              <a:avLst/>
            </a:prstGeom>
            <a:gradFill flip="none" rotWithShape="1">
              <a:gsLst>
                <a:gs pos="0">
                  <a:schemeClr val="tx1">
                    <a:lumMod val="65000"/>
                    <a:lumOff val="35000"/>
                    <a:tint val="66000"/>
                    <a:satMod val="160000"/>
                    <a:alpha val="83000"/>
                  </a:schemeClr>
                </a:gs>
                <a:gs pos="50000">
                  <a:schemeClr val="tx1">
                    <a:lumMod val="65000"/>
                    <a:lumOff val="35000"/>
                    <a:tint val="44500"/>
                    <a:satMod val="160000"/>
                    <a:alpha val="76000"/>
                  </a:schemeClr>
                </a:gs>
                <a:gs pos="100000">
                  <a:schemeClr val="bg1">
                    <a:lumMod val="95000"/>
                    <a:alpha val="48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5" name="Oval 104"/>
            <p:cNvSpPr/>
            <p:nvPr/>
          </p:nvSpPr>
          <p:spPr>
            <a:xfrm>
              <a:off x="3994820" y="1239934"/>
              <a:ext cx="2305390" cy="1209138"/>
            </a:xfrm>
            <a:prstGeom prst="ellipse">
              <a:avLst/>
            </a:prstGeom>
            <a:gradFill flip="none" rotWithShape="1">
              <a:gsLst>
                <a:gs pos="0">
                  <a:schemeClr val="tx1">
                    <a:lumMod val="65000"/>
                    <a:lumOff val="35000"/>
                    <a:tint val="66000"/>
                    <a:satMod val="160000"/>
                    <a:alpha val="83000"/>
                  </a:schemeClr>
                </a:gs>
                <a:gs pos="50000">
                  <a:schemeClr val="tx1">
                    <a:lumMod val="65000"/>
                    <a:lumOff val="35000"/>
                    <a:tint val="44500"/>
                    <a:satMod val="160000"/>
                    <a:alpha val="76000"/>
                  </a:schemeClr>
                </a:gs>
                <a:gs pos="100000">
                  <a:schemeClr val="bg1">
                    <a:lumMod val="95000"/>
                    <a:alpha val="48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6" name="Oval 105"/>
            <p:cNvSpPr/>
            <p:nvPr/>
          </p:nvSpPr>
          <p:spPr>
            <a:xfrm>
              <a:off x="3994820" y="1297059"/>
              <a:ext cx="806304" cy="576007"/>
            </a:xfrm>
            <a:prstGeom prst="ellipse">
              <a:avLst/>
            </a:prstGeom>
            <a:gradFill flip="none" rotWithShape="1">
              <a:gsLst>
                <a:gs pos="0">
                  <a:schemeClr val="tx1">
                    <a:lumMod val="65000"/>
                    <a:lumOff val="35000"/>
                    <a:tint val="66000"/>
                    <a:satMod val="160000"/>
                    <a:alpha val="83000"/>
                  </a:schemeClr>
                </a:gs>
                <a:gs pos="50000">
                  <a:schemeClr val="tx1">
                    <a:lumMod val="65000"/>
                    <a:lumOff val="35000"/>
                    <a:tint val="44500"/>
                    <a:satMod val="160000"/>
                    <a:alpha val="76000"/>
                  </a:schemeClr>
                </a:gs>
                <a:gs pos="100000">
                  <a:schemeClr val="bg1">
                    <a:lumMod val="95000"/>
                    <a:alpha val="48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7" name="Oval 106"/>
            <p:cNvSpPr/>
            <p:nvPr/>
          </p:nvSpPr>
          <p:spPr>
            <a:xfrm>
              <a:off x="4821500" y="2189632"/>
              <a:ext cx="826680" cy="654553"/>
            </a:xfrm>
            <a:prstGeom prst="ellipse">
              <a:avLst/>
            </a:prstGeom>
            <a:gradFill flip="none" rotWithShape="1">
              <a:gsLst>
                <a:gs pos="0">
                  <a:schemeClr val="tx1">
                    <a:lumMod val="65000"/>
                    <a:lumOff val="35000"/>
                    <a:tint val="66000"/>
                    <a:satMod val="160000"/>
                    <a:alpha val="83000"/>
                  </a:schemeClr>
                </a:gs>
                <a:gs pos="50000">
                  <a:schemeClr val="tx1">
                    <a:lumMod val="65000"/>
                    <a:lumOff val="35000"/>
                    <a:tint val="44500"/>
                    <a:satMod val="160000"/>
                    <a:alpha val="76000"/>
                  </a:schemeClr>
                </a:gs>
                <a:gs pos="100000">
                  <a:schemeClr val="bg1">
                    <a:lumMod val="95000"/>
                    <a:alpha val="48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8" name="Oval 107"/>
            <p:cNvSpPr/>
            <p:nvPr/>
          </p:nvSpPr>
          <p:spPr>
            <a:xfrm>
              <a:off x="4859340" y="1297059"/>
              <a:ext cx="483201" cy="383212"/>
            </a:xfrm>
            <a:prstGeom prst="ellipse">
              <a:avLst/>
            </a:prstGeom>
            <a:gradFill flip="none" rotWithShape="1">
              <a:gsLst>
                <a:gs pos="0">
                  <a:schemeClr val="tx1">
                    <a:lumMod val="65000"/>
                    <a:lumOff val="35000"/>
                    <a:tint val="66000"/>
                    <a:satMod val="160000"/>
                    <a:alpha val="83000"/>
                  </a:schemeClr>
                </a:gs>
                <a:gs pos="50000">
                  <a:schemeClr val="tx1">
                    <a:lumMod val="65000"/>
                    <a:lumOff val="35000"/>
                    <a:tint val="44500"/>
                    <a:satMod val="160000"/>
                    <a:alpha val="76000"/>
                  </a:schemeClr>
                </a:gs>
                <a:gs pos="100000">
                  <a:schemeClr val="bg1">
                    <a:lumMod val="95000"/>
                    <a:alpha val="48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9" name="Oval 108"/>
            <p:cNvSpPr/>
            <p:nvPr/>
          </p:nvSpPr>
          <p:spPr>
            <a:xfrm>
              <a:off x="4512950" y="2161070"/>
              <a:ext cx="483201" cy="383210"/>
            </a:xfrm>
            <a:prstGeom prst="ellipse">
              <a:avLst/>
            </a:prstGeom>
            <a:gradFill flip="none" rotWithShape="1">
              <a:gsLst>
                <a:gs pos="0">
                  <a:schemeClr val="tx1">
                    <a:lumMod val="65000"/>
                    <a:lumOff val="35000"/>
                    <a:tint val="66000"/>
                    <a:satMod val="160000"/>
                    <a:alpha val="83000"/>
                  </a:schemeClr>
                </a:gs>
                <a:gs pos="50000">
                  <a:schemeClr val="tx1">
                    <a:lumMod val="65000"/>
                    <a:lumOff val="35000"/>
                    <a:tint val="44500"/>
                    <a:satMod val="160000"/>
                    <a:alpha val="76000"/>
                  </a:schemeClr>
                </a:gs>
                <a:gs pos="100000">
                  <a:schemeClr val="bg1">
                    <a:lumMod val="95000"/>
                    <a:alpha val="48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0" name="Oval 109"/>
            <p:cNvSpPr/>
            <p:nvPr/>
          </p:nvSpPr>
          <p:spPr>
            <a:xfrm>
              <a:off x="4687601" y="1527938"/>
              <a:ext cx="480289" cy="383210"/>
            </a:xfrm>
            <a:prstGeom prst="ellipse">
              <a:avLst/>
            </a:prstGeom>
            <a:gradFill flip="none" rotWithShape="1">
              <a:gsLst>
                <a:gs pos="0">
                  <a:schemeClr val="tx1">
                    <a:lumMod val="65000"/>
                    <a:lumOff val="35000"/>
                    <a:tint val="66000"/>
                    <a:satMod val="160000"/>
                    <a:alpha val="83000"/>
                  </a:schemeClr>
                </a:gs>
                <a:gs pos="50000">
                  <a:schemeClr val="tx1">
                    <a:lumMod val="65000"/>
                    <a:lumOff val="35000"/>
                    <a:tint val="44500"/>
                    <a:satMod val="160000"/>
                    <a:alpha val="76000"/>
                  </a:schemeClr>
                </a:gs>
                <a:gs pos="100000">
                  <a:schemeClr val="bg1">
                    <a:lumMod val="95000"/>
                    <a:alpha val="48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3" name="Oval 112"/>
            <p:cNvSpPr/>
            <p:nvPr/>
          </p:nvSpPr>
          <p:spPr>
            <a:xfrm>
              <a:off x="4169470" y="2277699"/>
              <a:ext cx="480289" cy="380831"/>
            </a:xfrm>
            <a:prstGeom prst="ellipse">
              <a:avLst/>
            </a:prstGeom>
            <a:gradFill flip="none" rotWithShape="1">
              <a:gsLst>
                <a:gs pos="0">
                  <a:schemeClr val="tx1">
                    <a:lumMod val="65000"/>
                    <a:lumOff val="35000"/>
                    <a:tint val="66000"/>
                    <a:satMod val="160000"/>
                    <a:alpha val="83000"/>
                  </a:schemeClr>
                </a:gs>
                <a:gs pos="50000">
                  <a:schemeClr val="tx1">
                    <a:lumMod val="65000"/>
                    <a:lumOff val="35000"/>
                    <a:tint val="44500"/>
                    <a:satMod val="160000"/>
                    <a:alpha val="76000"/>
                  </a:schemeClr>
                </a:gs>
                <a:gs pos="100000">
                  <a:schemeClr val="bg1">
                    <a:lumMod val="95000"/>
                    <a:alpha val="48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4" name="Oval 113"/>
            <p:cNvSpPr/>
            <p:nvPr/>
          </p:nvSpPr>
          <p:spPr>
            <a:xfrm>
              <a:off x="2728600" y="2853705"/>
              <a:ext cx="1152695" cy="576007"/>
            </a:xfrm>
            <a:prstGeom prst="ellipse">
              <a:avLst/>
            </a:prstGeom>
            <a:gradFill flip="none" rotWithShape="1">
              <a:gsLst>
                <a:gs pos="0">
                  <a:schemeClr val="tx1">
                    <a:lumMod val="65000"/>
                    <a:lumOff val="35000"/>
                    <a:tint val="66000"/>
                    <a:satMod val="160000"/>
                    <a:alpha val="83000"/>
                  </a:schemeClr>
                </a:gs>
                <a:gs pos="50000">
                  <a:schemeClr val="tx1">
                    <a:lumMod val="65000"/>
                    <a:lumOff val="35000"/>
                    <a:tint val="44500"/>
                    <a:satMod val="160000"/>
                    <a:alpha val="76000"/>
                  </a:schemeClr>
                </a:gs>
                <a:gs pos="100000">
                  <a:schemeClr val="bg1">
                    <a:lumMod val="95000"/>
                    <a:alpha val="48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4" name="Oval 183"/>
          <p:cNvSpPr>
            <a:spLocks noChangeAspect="1"/>
          </p:cNvSpPr>
          <p:nvPr/>
        </p:nvSpPr>
        <p:spPr bwMode="auto">
          <a:xfrm>
            <a:off x="6949111" y="3309065"/>
            <a:ext cx="509587" cy="543218"/>
          </a:xfrm>
          <a:prstGeom prst="ellipse">
            <a:avLst/>
          </a:prstGeom>
          <a:solidFill>
            <a:srgbClr val="FFFF66">
              <a:alpha val="70000"/>
            </a:srgbClr>
          </a:solidFill>
          <a:scene3d>
            <a:camera prst="isometricOffAxis1Top"/>
            <a:lightRig rig="threePt" dir="t">
              <a:rot lat="0" lon="0" rev="1200000"/>
            </a:lightRig>
          </a:scene3d>
          <a:sp3d>
            <a:bevelT w="63500" h="25400"/>
          </a:sp3d>
        </p:spPr>
        <p:style>
          <a:lnRef idx="0">
            <a:schemeClr val="accent2"/>
          </a:lnRef>
          <a:fillRef idx="3">
            <a:schemeClr val="accent2"/>
          </a:fillRef>
          <a:effectRef idx="3">
            <a:schemeClr val="accent2"/>
          </a:effectRef>
          <a:fontRef idx="minor">
            <a:schemeClr val="lt1"/>
          </a:fontRef>
        </p:style>
        <p:txBody>
          <a:bodyPr lIns="0" tIns="0" rIns="0" bIns="0" anchor="ctr"/>
          <a:lstStyle/>
          <a:p>
            <a:pPr algn="ctr" fontAlgn="auto">
              <a:spcBef>
                <a:spcPts val="0"/>
              </a:spcBef>
              <a:spcAft>
                <a:spcPts val="0"/>
              </a:spcAft>
              <a:defRPr/>
            </a:pPr>
            <a:r>
              <a:rPr lang="en-US" b="1" dirty="0">
                <a:solidFill>
                  <a:schemeClr val="tx1"/>
                </a:solidFill>
                <a:cs typeface="Arial" pitchFamily="34" charset="0"/>
              </a:rPr>
              <a:t>CST</a:t>
            </a:r>
          </a:p>
        </p:txBody>
      </p:sp>
      <p:sp>
        <p:nvSpPr>
          <p:cNvPr id="185" name="Oval 184"/>
          <p:cNvSpPr>
            <a:spLocks noChangeAspect="1"/>
          </p:cNvSpPr>
          <p:nvPr/>
        </p:nvSpPr>
        <p:spPr bwMode="auto">
          <a:xfrm>
            <a:off x="5065032" y="2764765"/>
            <a:ext cx="268968" cy="286719"/>
          </a:xfrm>
          <a:prstGeom prst="ellipse">
            <a:avLst/>
          </a:prstGeom>
          <a:solidFill>
            <a:srgbClr val="7030A0">
              <a:alpha val="70000"/>
            </a:srgbClr>
          </a:solidFill>
          <a:scene3d>
            <a:camera prst="isometricOffAxis1Top"/>
            <a:lightRig rig="threePt" dir="t">
              <a:rot lat="0" lon="0" rev="1200000"/>
            </a:lightRig>
          </a:scene3d>
          <a:sp3d>
            <a:bevelT w="63500" h="25400"/>
          </a:sp3d>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en-US" b="1">
              <a:solidFill>
                <a:prstClr val="white"/>
              </a:solidFill>
              <a:cs typeface="Arial" pitchFamily="34" charset="0"/>
            </a:endParaRPr>
          </a:p>
        </p:txBody>
      </p:sp>
      <p:sp>
        <p:nvSpPr>
          <p:cNvPr id="187" name="Oval 186"/>
          <p:cNvSpPr>
            <a:spLocks noChangeAspect="1"/>
          </p:cNvSpPr>
          <p:nvPr/>
        </p:nvSpPr>
        <p:spPr bwMode="auto">
          <a:xfrm>
            <a:off x="5821194" y="3261213"/>
            <a:ext cx="837743" cy="795294"/>
          </a:xfrm>
          <a:prstGeom prst="ellipse">
            <a:avLst/>
          </a:prstGeom>
          <a:solidFill>
            <a:srgbClr val="FFFF66">
              <a:alpha val="90000"/>
            </a:srgbClr>
          </a:solidFill>
          <a:scene3d>
            <a:camera prst="isometricOffAxis1Top"/>
            <a:lightRig rig="threePt" dir="t">
              <a:rot lat="0" lon="0" rev="1200000"/>
            </a:lightRig>
          </a:scene3d>
          <a:sp3d>
            <a:bevelT w="63500" h="25400"/>
          </a:sp3d>
        </p:spPr>
        <p:style>
          <a:lnRef idx="0">
            <a:schemeClr val="accent2"/>
          </a:lnRef>
          <a:fillRef idx="3">
            <a:schemeClr val="accent2"/>
          </a:fillRef>
          <a:effectRef idx="3">
            <a:schemeClr val="accent2"/>
          </a:effectRef>
          <a:fontRef idx="minor">
            <a:schemeClr val="lt1"/>
          </a:fontRef>
        </p:style>
        <p:txBody>
          <a:bodyPr lIns="0" tIns="0" rIns="0" bIns="0" anchor="ctr">
            <a:noAutofit/>
          </a:bodyPr>
          <a:lstStyle/>
          <a:p>
            <a:pPr algn="ctr" fontAlgn="auto">
              <a:spcBef>
                <a:spcPts val="0"/>
              </a:spcBef>
              <a:spcAft>
                <a:spcPts val="0"/>
              </a:spcAft>
              <a:defRPr/>
            </a:pPr>
            <a:r>
              <a:rPr lang="en-US" b="1" dirty="0">
                <a:solidFill>
                  <a:schemeClr val="tx1"/>
                </a:solidFill>
                <a:cs typeface="Arial" pitchFamily="34" charset="0"/>
              </a:rPr>
              <a:t>CERFP</a:t>
            </a:r>
          </a:p>
        </p:txBody>
      </p:sp>
      <p:sp>
        <p:nvSpPr>
          <p:cNvPr id="214" name="Oval 213"/>
          <p:cNvSpPr>
            <a:spLocks noChangeAspect="1"/>
          </p:cNvSpPr>
          <p:nvPr/>
        </p:nvSpPr>
        <p:spPr bwMode="auto">
          <a:xfrm>
            <a:off x="3632280" y="1624012"/>
            <a:ext cx="906935" cy="966788"/>
          </a:xfrm>
          <a:prstGeom prst="ellipse">
            <a:avLst/>
          </a:prstGeom>
          <a:solidFill>
            <a:srgbClr val="7030A0">
              <a:alpha val="69804"/>
            </a:srgbClr>
          </a:solidFill>
          <a:scene3d>
            <a:camera prst="isometricOffAxis1Top">
              <a:rot lat="18448671" lon="19229752" rev="2465576"/>
            </a:camera>
            <a:lightRig rig="threePt" dir="t">
              <a:rot lat="0" lon="0" rev="1200000"/>
            </a:lightRig>
          </a:scene3d>
          <a:sp3d>
            <a:bevelT w="63500" h="25400"/>
          </a:sp3d>
        </p:spPr>
        <p:style>
          <a:lnRef idx="0">
            <a:schemeClr val="accent2"/>
          </a:lnRef>
          <a:fillRef idx="3">
            <a:schemeClr val="accent2"/>
          </a:fillRef>
          <a:effectRef idx="3">
            <a:schemeClr val="accent2"/>
          </a:effectRef>
          <a:fontRef idx="minor">
            <a:schemeClr val="lt1"/>
          </a:fontRef>
        </p:style>
        <p:txBody>
          <a:bodyPr lIns="0" tIns="0" rIns="0" bIns="0" anchor="ctr"/>
          <a:lstStyle/>
          <a:p>
            <a:pPr algn="ctr" fontAlgn="auto">
              <a:spcBef>
                <a:spcPts val="0"/>
              </a:spcBef>
              <a:spcAft>
                <a:spcPts val="0"/>
              </a:spcAft>
              <a:defRPr/>
            </a:pPr>
            <a:r>
              <a:rPr lang="en-US" b="1" dirty="0">
                <a:solidFill>
                  <a:schemeClr val="bg1"/>
                </a:solidFill>
                <a:cs typeface="Arial" pitchFamily="34" charset="0"/>
              </a:rPr>
              <a:t>DCRF</a:t>
            </a:r>
          </a:p>
          <a:p>
            <a:pPr algn="ctr" fontAlgn="auto">
              <a:spcBef>
                <a:spcPts val="0"/>
              </a:spcBef>
              <a:spcAft>
                <a:spcPts val="0"/>
              </a:spcAft>
              <a:defRPr/>
            </a:pPr>
            <a:r>
              <a:rPr lang="en-US" b="1" dirty="0">
                <a:solidFill>
                  <a:schemeClr val="bg1"/>
                </a:solidFill>
                <a:cs typeface="Arial" pitchFamily="34" charset="0"/>
              </a:rPr>
              <a:t>BN TF  1</a:t>
            </a:r>
          </a:p>
        </p:txBody>
      </p:sp>
      <p:sp>
        <p:nvSpPr>
          <p:cNvPr id="226" name="Oval 225"/>
          <p:cNvSpPr>
            <a:spLocks noChangeAspect="1"/>
          </p:cNvSpPr>
          <p:nvPr/>
        </p:nvSpPr>
        <p:spPr bwMode="auto">
          <a:xfrm>
            <a:off x="3630264" y="558204"/>
            <a:ext cx="1025004" cy="1092648"/>
          </a:xfrm>
          <a:prstGeom prst="ellipse">
            <a:avLst/>
          </a:prstGeom>
          <a:solidFill>
            <a:srgbClr val="FFFF66"/>
          </a:solidFill>
          <a:scene3d>
            <a:camera prst="isometricOffAxis1Top">
              <a:rot lat="18448671" lon="19229752" rev="2765576"/>
            </a:camera>
            <a:lightRig rig="threePt" dir="t">
              <a:rot lat="0" lon="0" rev="1200000"/>
            </a:lightRig>
          </a:scene3d>
          <a:sp3d>
            <a:bevelT w="63500" h="25400"/>
          </a:sp3d>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en-US" sz="2000" b="1" dirty="0">
                <a:solidFill>
                  <a:schemeClr val="tx1"/>
                </a:solidFill>
                <a:cs typeface="Arial" pitchFamily="34" charset="0"/>
              </a:rPr>
              <a:t>JTF-State</a:t>
            </a:r>
            <a:endParaRPr lang="en-US" sz="2400" b="1" dirty="0">
              <a:solidFill>
                <a:schemeClr val="tx1"/>
              </a:solidFill>
              <a:cs typeface="Arial" pitchFamily="34" charset="0"/>
            </a:endParaRPr>
          </a:p>
        </p:txBody>
      </p:sp>
      <p:sp>
        <p:nvSpPr>
          <p:cNvPr id="66" name="Oval 65"/>
          <p:cNvSpPr>
            <a:spLocks noChangeAspect="1"/>
          </p:cNvSpPr>
          <p:nvPr/>
        </p:nvSpPr>
        <p:spPr bwMode="auto">
          <a:xfrm>
            <a:off x="6934200" y="2365684"/>
            <a:ext cx="340450" cy="362919"/>
          </a:xfrm>
          <a:prstGeom prst="ellipse">
            <a:avLst/>
          </a:prstGeom>
          <a:solidFill>
            <a:srgbClr val="00B0F0">
              <a:alpha val="69804"/>
            </a:srgbClr>
          </a:solidFill>
          <a:scene3d>
            <a:camera prst="isometricOffAxis1Top"/>
            <a:lightRig rig="threePt" dir="t">
              <a:rot lat="0" lon="0" rev="1200000"/>
            </a:lightRig>
          </a:scene3d>
          <a:sp3d>
            <a:bevelT w="63500" h="25400"/>
          </a:sp3d>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en-US" b="1">
              <a:solidFill>
                <a:prstClr val="white"/>
              </a:solidFill>
              <a:cs typeface="Arial" pitchFamily="34" charset="0"/>
            </a:endParaRPr>
          </a:p>
        </p:txBody>
      </p:sp>
      <p:sp>
        <p:nvSpPr>
          <p:cNvPr id="85" name="Oval 84"/>
          <p:cNvSpPr>
            <a:spLocks noChangeAspect="1"/>
          </p:cNvSpPr>
          <p:nvPr/>
        </p:nvSpPr>
        <p:spPr bwMode="auto">
          <a:xfrm>
            <a:off x="6248400" y="3051484"/>
            <a:ext cx="340450" cy="362919"/>
          </a:xfrm>
          <a:prstGeom prst="ellipse">
            <a:avLst/>
          </a:prstGeom>
          <a:solidFill>
            <a:srgbClr val="00B0F0">
              <a:alpha val="69804"/>
            </a:srgbClr>
          </a:solidFill>
          <a:scene3d>
            <a:camera prst="isometricOffAxis1Top"/>
            <a:lightRig rig="threePt" dir="t">
              <a:rot lat="0" lon="0" rev="1200000"/>
            </a:lightRig>
          </a:scene3d>
          <a:sp3d>
            <a:bevelT w="63500" h="25400"/>
          </a:sp3d>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en-US" b="1">
              <a:solidFill>
                <a:prstClr val="white"/>
              </a:solidFill>
              <a:cs typeface="Arial" pitchFamily="34" charset="0"/>
            </a:endParaRPr>
          </a:p>
        </p:txBody>
      </p:sp>
      <p:sp>
        <p:nvSpPr>
          <p:cNvPr id="86" name="Oval 85"/>
          <p:cNvSpPr>
            <a:spLocks noChangeAspect="1"/>
          </p:cNvSpPr>
          <p:nvPr/>
        </p:nvSpPr>
        <p:spPr bwMode="auto">
          <a:xfrm>
            <a:off x="5105400" y="2441884"/>
            <a:ext cx="340450" cy="362919"/>
          </a:xfrm>
          <a:prstGeom prst="ellipse">
            <a:avLst/>
          </a:prstGeom>
          <a:solidFill>
            <a:srgbClr val="00B0F0">
              <a:alpha val="69804"/>
            </a:srgbClr>
          </a:solidFill>
          <a:scene3d>
            <a:camera prst="isometricOffAxis1Top"/>
            <a:lightRig rig="threePt" dir="t">
              <a:rot lat="0" lon="0" rev="1200000"/>
            </a:lightRig>
          </a:scene3d>
          <a:sp3d>
            <a:bevelT w="63500" h="25400"/>
          </a:sp3d>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en-US" b="1">
              <a:solidFill>
                <a:prstClr val="white"/>
              </a:solidFill>
              <a:cs typeface="Arial" pitchFamily="34" charset="0"/>
            </a:endParaRPr>
          </a:p>
        </p:txBody>
      </p:sp>
      <p:sp>
        <p:nvSpPr>
          <p:cNvPr id="162" name="Rounded Rectangle 161"/>
          <p:cNvSpPr/>
          <p:nvPr/>
        </p:nvSpPr>
        <p:spPr>
          <a:xfrm>
            <a:off x="1195462" y="3947496"/>
            <a:ext cx="1594435" cy="1617873"/>
          </a:xfrm>
          <a:prstGeom prst="roundRect">
            <a:avLst/>
          </a:prstGeom>
          <a:solidFill>
            <a:srgbClr val="FF3300"/>
          </a:solidFill>
          <a:ln>
            <a:headEnd/>
            <a:tailEnd/>
          </a:ln>
          <a:scene3d>
            <a:camera prst="isometricOffAxis1Top"/>
            <a:lightRig rig="threePt" dir="t">
              <a:rot lat="0" lon="0" rev="1200000"/>
            </a:lightRig>
          </a:scene3d>
          <a:sp3d>
            <a:bevelT w="63500" h="25400"/>
          </a:sp3d>
        </p:spPr>
        <p:style>
          <a:lnRef idx="0">
            <a:schemeClr val="accent3"/>
          </a:lnRef>
          <a:fillRef idx="3">
            <a:schemeClr val="accent3"/>
          </a:fillRef>
          <a:effectRef idx="3">
            <a:schemeClr val="accent3"/>
          </a:effectRef>
          <a:fontRef idx="minor">
            <a:schemeClr val="lt1"/>
          </a:fontRef>
        </p:style>
        <p:txBody>
          <a:bodyPr anchor="ctr"/>
          <a:lstStyle/>
          <a:p>
            <a:pPr algn="ctr" fontAlgn="auto">
              <a:spcBef>
                <a:spcPts val="0"/>
              </a:spcBef>
              <a:spcAft>
                <a:spcPts val="0"/>
              </a:spcAft>
              <a:defRPr/>
            </a:pPr>
            <a:r>
              <a:rPr lang="en-US" sz="3200" b="1" spc="-150" dirty="0">
                <a:solidFill>
                  <a:schemeClr val="tx1"/>
                </a:solidFill>
                <a:cs typeface="Arial" pitchFamily="34" charset="0"/>
              </a:rPr>
              <a:t>STATE</a:t>
            </a:r>
          </a:p>
          <a:p>
            <a:pPr algn="ctr" fontAlgn="auto">
              <a:spcBef>
                <a:spcPts val="0"/>
              </a:spcBef>
              <a:spcAft>
                <a:spcPts val="0"/>
              </a:spcAft>
              <a:defRPr/>
            </a:pPr>
            <a:r>
              <a:rPr lang="en-US" sz="3200" b="1" spc="-150" dirty="0">
                <a:solidFill>
                  <a:schemeClr val="tx1"/>
                </a:solidFill>
                <a:cs typeface="Arial" pitchFamily="34" charset="0"/>
              </a:rPr>
              <a:t>EOC</a:t>
            </a:r>
          </a:p>
        </p:txBody>
      </p:sp>
      <p:sp>
        <p:nvSpPr>
          <p:cNvPr id="76" name="Oval 75"/>
          <p:cNvSpPr>
            <a:spLocks noChangeAspect="1"/>
          </p:cNvSpPr>
          <p:nvPr/>
        </p:nvSpPr>
        <p:spPr bwMode="auto">
          <a:xfrm>
            <a:off x="4401197" y="915279"/>
            <a:ext cx="1314331" cy="1401071"/>
          </a:xfrm>
          <a:prstGeom prst="ellipse">
            <a:avLst/>
          </a:prstGeom>
          <a:solidFill>
            <a:srgbClr val="FFFF66">
              <a:alpha val="69804"/>
            </a:srgbClr>
          </a:solidFill>
          <a:scene3d>
            <a:camera prst="isometricOffAxis1Top">
              <a:rot lat="18448671" lon="19229752" rev="2765576"/>
            </a:camera>
            <a:lightRig rig="threePt" dir="t">
              <a:rot lat="0" lon="0" rev="1200000"/>
            </a:lightRig>
          </a:scene3d>
          <a:sp3d>
            <a:bevelT w="63500" h="25400"/>
          </a:sp3d>
        </p:spPr>
        <p:style>
          <a:lnRef idx="0">
            <a:schemeClr val="accent2"/>
          </a:lnRef>
          <a:fillRef idx="3">
            <a:schemeClr val="accent2"/>
          </a:fillRef>
          <a:effectRef idx="3">
            <a:schemeClr val="accent2"/>
          </a:effectRef>
          <a:fontRef idx="minor">
            <a:schemeClr val="lt1"/>
          </a:fontRef>
        </p:style>
        <p:txBody>
          <a:bodyPr lIns="27432" rIns="27432" anchor="ctr"/>
          <a:lstStyle/>
          <a:p>
            <a:pPr algn="ctr" fontAlgn="auto">
              <a:spcBef>
                <a:spcPts val="0"/>
              </a:spcBef>
              <a:spcAft>
                <a:spcPts val="0"/>
              </a:spcAft>
              <a:defRPr/>
            </a:pPr>
            <a:r>
              <a:rPr lang="en-US" sz="1600" b="1" dirty="0">
                <a:solidFill>
                  <a:schemeClr val="tx1"/>
                </a:solidFill>
                <a:cs typeface="Arial" pitchFamily="34" charset="0"/>
              </a:rPr>
              <a:t>Homeland</a:t>
            </a:r>
          </a:p>
          <a:p>
            <a:pPr algn="ctr" fontAlgn="auto">
              <a:spcBef>
                <a:spcPts val="0"/>
              </a:spcBef>
              <a:spcAft>
                <a:spcPts val="0"/>
              </a:spcAft>
              <a:defRPr/>
            </a:pPr>
            <a:r>
              <a:rPr lang="en-US" sz="1600" b="1" dirty="0">
                <a:solidFill>
                  <a:schemeClr val="tx1"/>
                </a:solidFill>
                <a:cs typeface="Arial" pitchFamily="34" charset="0"/>
              </a:rPr>
              <a:t>Response Force</a:t>
            </a:r>
          </a:p>
        </p:txBody>
      </p:sp>
      <p:sp>
        <p:nvSpPr>
          <p:cNvPr id="118" name="Oval 117"/>
          <p:cNvSpPr>
            <a:spLocks noChangeAspect="1"/>
          </p:cNvSpPr>
          <p:nvPr/>
        </p:nvSpPr>
        <p:spPr bwMode="auto">
          <a:xfrm>
            <a:off x="5562600" y="2365684"/>
            <a:ext cx="228600" cy="243687"/>
          </a:xfrm>
          <a:prstGeom prst="ellipse">
            <a:avLst/>
          </a:prstGeom>
          <a:solidFill>
            <a:srgbClr val="00B0F0">
              <a:alpha val="69804"/>
            </a:srgbClr>
          </a:solidFill>
          <a:scene3d>
            <a:camera prst="isometricOffAxis1Top"/>
            <a:lightRig rig="threePt" dir="t">
              <a:rot lat="0" lon="0" rev="1200000"/>
            </a:lightRig>
          </a:scene3d>
          <a:sp3d>
            <a:bevelT w="63500" h="25400"/>
          </a:sp3d>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en-US" b="1">
              <a:solidFill>
                <a:prstClr val="white"/>
              </a:solidFill>
              <a:cs typeface="Arial" pitchFamily="34" charset="0"/>
            </a:endParaRPr>
          </a:p>
        </p:txBody>
      </p:sp>
      <p:sp>
        <p:nvSpPr>
          <p:cNvPr id="119" name="Oval 118"/>
          <p:cNvSpPr>
            <a:spLocks noChangeAspect="1"/>
          </p:cNvSpPr>
          <p:nvPr/>
        </p:nvSpPr>
        <p:spPr bwMode="auto">
          <a:xfrm>
            <a:off x="6705600" y="3051484"/>
            <a:ext cx="157118" cy="167487"/>
          </a:xfrm>
          <a:prstGeom prst="ellipse">
            <a:avLst/>
          </a:prstGeom>
          <a:solidFill>
            <a:srgbClr val="00B0F0">
              <a:alpha val="69804"/>
            </a:srgbClr>
          </a:solidFill>
          <a:scene3d>
            <a:camera prst="isometricOffAxis1Top"/>
            <a:lightRig rig="threePt" dir="t">
              <a:rot lat="0" lon="0" rev="1200000"/>
            </a:lightRig>
          </a:scene3d>
          <a:sp3d>
            <a:bevelT w="63500" h="25400"/>
          </a:sp3d>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en-US" b="1">
              <a:solidFill>
                <a:prstClr val="white"/>
              </a:solidFill>
              <a:cs typeface="Arial" pitchFamily="34" charset="0"/>
            </a:endParaRPr>
          </a:p>
        </p:txBody>
      </p:sp>
      <p:sp>
        <p:nvSpPr>
          <p:cNvPr id="124" name="Oval 123"/>
          <p:cNvSpPr>
            <a:spLocks noChangeAspect="1"/>
          </p:cNvSpPr>
          <p:nvPr/>
        </p:nvSpPr>
        <p:spPr bwMode="auto">
          <a:xfrm>
            <a:off x="7162800" y="2899084"/>
            <a:ext cx="304800" cy="324916"/>
          </a:xfrm>
          <a:prstGeom prst="ellipse">
            <a:avLst/>
          </a:prstGeom>
          <a:solidFill>
            <a:srgbClr val="00B0F0">
              <a:alpha val="69804"/>
            </a:srgbClr>
          </a:solidFill>
          <a:scene3d>
            <a:camera prst="isometricOffAxis1Top"/>
            <a:lightRig rig="threePt" dir="t">
              <a:rot lat="0" lon="0" rev="1200000"/>
            </a:lightRig>
          </a:scene3d>
          <a:sp3d>
            <a:bevelT w="63500" h="25400"/>
          </a:sp3d>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en-US" b="1">
              <a:solidFill>
                <a:prstClr val="white"/>
              </a:solidFill>
              <a:cs typeface="Arial" pitchFamily="34" charset="0"/>
            </a:endParaRPr>
          </a:p>
        </p:txBody>
      </p:sp>
      <p:sp>
        <p:nvSpPr>
          <p:cNvPr id="125" name="Oval 124"/>
          <p:cNvSpPr>
            <a:spLocks noChangeAspect="1"/>
          </p:cNvSpPr>
          <p:nvPr/>
        </p:nvSpPr>
        <p:spPr bwMode="auto">
          <a:xfrm>
            <a:off x="5715000" y="2060884"/>
            <a:ext cx="228600" cy="243687"/>
          </a:xfrm>
          <a:prstGeom prst="ellipse">
            <a:avLst/>
          </a:prstGeom>
          <a:solidFill>
            <a:srgbClr val="00B0F0">
              <a:alpha val="69804"/>
            </a:srgbClr>
          </a:solidFill>
          <a:scene3d>
            <a:camera prst="isometricOffAxis1Top"/>
            <a:lightRig rig="threePt" dir="t">
              <a:rot lat="0" lon="0" rev="1200000"/>
            </a:lightRig>
          </a:scene3d>
          <a:sp3d>
            <a:bevelT w="63500" h="25400"/>
          </a:sp3d>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en-US" b="1">
              <a:solidFill>
                <a:prstClr val="white"/>
              </a:solidFill>
              <a:cs typeface="Arial" pitchFamily="34" charset="0"/>
            </a:endParaRPr>
          </a:p>
        </p:txBody>
      </p:sp>
      <p:sp>
        <p:nvSpPr>
          <p:cNvPr id="131" name="Oval 130"/>
          <p:cNvSpPr>
            <a:spLocks noChangeAspect="1"/>
          </p:cNvSpPr>
          <p:nvPr/>
        </p:nvSpPr>
        <p:spPr bwMode="auto">
          <a:xfrm>
            <a:off x="7543800" y="2594283"/>
            <a:ext cx="385719" cy="411175"/>
          </a:xfrm>
          <a:prstGeom prst="ellipse">
            <a:avLst/>
          </a:prstGeom>
          <a:solidFill>
            <a:srgbClr val="00B0F0">
              <a:alpha val="69804"/>
            </a:srgbClr>
          </a:solidFill>
          <a:scene3d>
            <a:camera prst="isometricOffAxis1Top"/>
            <a:lightRig rig="threePt" dir="t">
              <a:rot lat="0" lon="0" rev="1200000"/>
            </a:lightRig>
          </a:scene3d>
          <a:sp3d>
            <a:bevelT w="63500" h="25400"/>
          </a:sp3d>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en-US" b="1">
              <a:solidFill>
                <a:prstClr val="white"/>
              </a:solidFill>
              <a:cs typeface="Arial" pitchFamily="34" charset="0"/>
            </a:endParaRPr>
          </a:p>
        </p:txBody>
      </p:sp>
      <p:sp>
        <p:nvSpPr>
          <p:cNvPr id="134" name="Oval 133"/>
          <p:cNvSpPr>
            <a:spLocks noChangeAspect="1"/>
          </p:cNvSpPr>
          <p:nvPr/>
        </p:nvSpPr>
        <p:spPr bwMode="auto">
          <a:xfrm>
            <a:off x="5638800" y="2899084"/>
            <a:ext cx="228600" cy="243687"/>
          </a:xfrm>
          <a:prstGeom prst="ellipse">
            <a:avLst/>
          </a:prstGeom>
          <a:solidFill>
            <a:srgbClr val="00B0F0">
              <a:alpha val="69804"/>
            </a:srgbClr>
          </a:solidFill>
          <a:scene3d>
            <a:camera prst="isometricOffAxis1Top"/>
            <a:lightRig rig="threePt" dir="t">
              <a:rot lat="0" lon="0" rev="1200000"/>
            </a:lightRig>
          </a:scene3d>
          <a:sp3d>
            <a:bevelT w="63500" h="25400"/>
          </a:sp3d>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en-US" b="1">
              <a:solidFill>
                <a:prstClr val="white"/>
              </a:solidFill>
              <a:cs typeface="Arial" pitchFamily="34" charset="0"/>
            </a:endParaRPr>
          </a:p>
        </p:txBody>
      </p:sp>
      <p:sp>
        <p:nvSpPr>
          <p:cNvPr id="173" name="Oval 172"/>
          <p:cNvSpPr>
            <a:spLocks noChangeAspect="1"/>
          </p:cNvSpPr>
          <p:nvPr/>
        </p:nvSpPr>
        <p:spPr bwMode="auto">
          <a:xfrm>
            <a:off x="6455415" y="3687314"/>
            <a:ext cx="2109969" cy="2249211"/>
          </a:xfrm>
          <a:prstGeom prst="ellipse">
            <a:avLst/>
          </a:prstGeom>
          <a:solidFill>
            <a:srgbClr val="FF3300"/>
          </a:solidFill>
          <a:scene3d>
            <a:camera prst="isometricOffAxis1Top"/>
            <a:lightRig rig="threePt" dir="t">
              <a:rot lat="0" lon="0" rev="1200000"/>
            </a:lightRig>
          </a:scene3d>
          <a:sp3d>
            <a:bevelT w="63500" h="25400"/>
          </a:sp3d>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en-US" sz="3200" b="1" dirty="0">
                <a:solidFill>
                  <a:schemeClr val="tx1"/>
                </a:solidFill>
                <a:cs typeface="Arial" pitchFamily="34" charset="0"/>
              </a:rPr>
              <a:t>Area </a:t>
            </a:r>
            <a:r>
              <a:rPr lang="en-US" sz="3200" b="1" dirty="0" err="1">
                <a:solidFill>
                  <a:schemeClr val="tx1"/>
                </a:solidFill>
                <a:cs typeface="Arial" pitchFamily="34" charset="0"/>
              </a:rPr>
              <a:t>Cmd</a:t>
            </a:r>
            <a:endParaRPr lang="en-US" sz="3600" b="1" dirty="0">
              <a:solidFill>
                <a:schemeClr val="tx1"/>
              </a:solidFill>
              <a:cs typeface="Arial" pitchFamily="34" charset="0"/>
            </a:endParaRPr>
          </a:p>
        </p:txBody>
      </p:sp>
      <p:sp>
        <p:nvSpPr>
          <p:cNvPr id="174" name="Oval 173"/>
          <p:cNvSpPr>
            <a:spLocks noChangeAspect="1"/>
          </p:cNvSpPr>
          <p:nvPr/>
        </p:nvSpPr>
        <p:spPr bwMode="auto">
          <a:xfrm>
            <a:off x="2588713" y="3758670"/>
            <a:ext cx="2075022" cy="2211965"/>
          </a:xfrm>
          <a:prstGeom prst="ellipse">
            <a:avLst/>
          </a:prstGeom>
          <a:solidFill>
            <a:srgbClr val="00B050"/>
          </a:solidFill>
          <a:scene3d>
            <a:camera prst="isometricOffAxis1Top">
              <a:rot lat="18448671" lon="19229752" rev="2765576"/>
            </a:camera>
            <a:lightRig rig="threePt" dir="t">
              <a:rot lat="0" lon="0" rev="1200000"/>
            </a:lightRig>
          </a:scene3d>
          <a:sp3d>
            <a:bevelT w="63500" h="25400"/>
          </a:sp3d>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en-US" sz="2000" b="1" dirty="0">
                <a:solidFill>
                  <a:schemeClr val="bg1"/>
                </a:solidFill>
                <a:cs typeface="Arial" pitchFamily="34" charset="0"/>
              </a:rPr>
              <a:t>Initial Operating </a:t>
            </a:r>
            <a:r>
              <a:rPr lang="en-US" sz="2400" b="1" dirty="0">
                <a:solidFill>
                  <a:schemeClr val="bg1"/>
                </a:solidFill>
                <a:cs typeface="Arial" pitchFamily="34" charset="0"/>
              </a:rPr>
              <a:t>Facility</a:t>
            </a:r>
            <a:endParaRPr lang="en-US" sz="2800" b="1" dirty="0">
              <a:solidFill>
                <a:schemeClr val="bg1"/>
              </a:solidFill>
              <a:cs typeface="Arial" pitchFamily="34" charset="0"/>
            </a:endParaRPr>
          </a:p>
        </p:txBody>
      </p:sp>
      <p:sp>
        <p:nvSpPr>
          <p:cNvPr id="2" name="Oval 186"/>
          <p:cNvSpPr>
            <a:spLocks noChangeAspect="1"/>
          </p:cNvSpPr>
          <p:nvPr/>
        </p:nvSpPr>
        <p:spPr bwMode="auto">
          <a:xfrm>
            <a:off x="4656007" y="2951292"/>
            <a:ext cx="837833" cy="809008"/>
          </a:xfrm>
          <a:prstGeom prst="ellipse">
            <a:avLst/>
          </a:prstGeom>
          <a:solidFill>
            <a:srgbClr val="FFFF66">
              <a:alpha val="69804"/>
            </a:srgbClr>
          </a:solidFill>
          <a:scene3d>
            <a:camera prst="isometricOffAxis1Top"/>
            <a:lightRig rig="threePt" dir="t">
              <a:rot lat="0" lon="0" rev="1200000"/>
            </a:lightRig>
          </a:scene3d>
          <a:sp3d>
            <a:bevelT w="63500" h="25400"/>
          </a:sp3d>
        </p:spPr>
        <p:style>
          <a:lnRef idx="0">
            <a:schemeClr val="accent2"/>
          </a:lnRef>
          <a:fillRef idx="3">
            <a:schemeClr val="accent2"/>
          </a:fillRef>
          <a:effectRef idx="3">
            <a:schemeClr val="accent2"/>
          </a:effectRef>
          <a:fontRef idx="minor">
            <a:schemeClr val="lt1"/>
          </a:fontRef>
        </p:style>
        <p:txBody>
          <a:bodyPr lIns="0" tIns="0" rIns="0" bIns="0" anchor="ctr"/>
          <a:lstStyle/>
          <a:p>
            <a:pPr algn="ctr" fontAlgn="auto">
              <a:spcBef>
                <a:spcPts val="0"/>
              </a:spcBef>
              <a:spcAft>
                <a:spcPts val="0"/>
              </a:spcAft>
              <a:defRPr/>
            </a:pPr>
            <a:r>
              <a:rPr lang="en-US" b="1" dirty="0">
                <a:solidFill>
                  <a:schemeClr val="tx1"/>
                </a:solidFill>
                <a:cs typeface="Arial" pitchFamily="34" charset="0"/>
              </a:rPr>
              <a:t>CERFP</a:t>
            </a:r>
          </a:p>
        </p:txBody>
      </p:sp>
      <p:sp>
        <p:nvSpPr>
          <p:cNvPr id="128" name="Oval 127"/>
          <p:cNvSpPr>
            <a:spLocks noChangeAspect="1"/>
          </p:cNvSpPr>
          <p:nvPr/>
        </p:nvSpPr>
        <p:spPr bwMode="auto">
          <a:xfrm>
            <a:off x="7924800" y="4648200"/>
            <a:ext cx="828993" cy="861818"/>
          </a:xfrm>
          <a:prstGeom prst="ellipse">
            <a:avLst/>
          </a:prstGeom>
          <a:solidFill>
            <a:srgbClr val="7030A0"/>
          </a:solidFill>
          <a:scene3d>
            <a:camera prst="isometricOffAxis1Top">
              <a:rot lat="18448671" lon="19229752" rev="2465576"/>
            </a:camera>
            <a:lightRig rig="threePt" dir="t">
              <a:rot lat="0" lon="0" rev="1200000"/>
            </a:lightRig>
          </a:scene3d>
          <a:sp3d>
            <a:bevelT w="63500" h="25400"/>
          </a:sp3d>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en-US" sz="1200" b="1" dirty="0">
                <a:solidFill>
                  <a:schemeClr val="bg1"/>
                </a:solidFill>
                <a:cs typeface="Arial" pitchFamily="34" charset="0"/>
              </a:rPr>
              <a:t>JTF-CS IST -OPs</a:t>
            </a:r>
          </a:p>
        </p:txBody>
      </p:sp>
      <p:sp>
        <p:nvSpPr>
          <p:cNvPr id="148" name="Oval 147"/>
          <p:cNvSpPr/>
          <p:nvPr/>
        </p:nvSpPr>
        <p:spPr bwMode="auto">
          <a:xfrm>
            <a:off x="640568" y="1428011"/>
            <a:ext cx="1721557" cy="1623474"/>
          </a:xfrm>
          <a:prstGeom prst="ellipse">
            <a:avLst/>
          </a:prstGeom>
          <a:solidFill>
            <a:schemeClr val="accent1">
              <a:lumMod val="75000"/>
            </a:schemeClr>
          </a:solidFill>
          <a:ln>
            <a:noFill/>
          </a:ln>
          <a:scene3d>
            <a:camera prst="isometricOffAxis1Top">
              <a:rot lat="18448671" lon="19229752" rev="2465576"/>
            </a:camera>
            <a:lightRig rig="threePt" dir="t"/>
          </a:scene3d>
        </p:spPr>
        <p:style>
          <a:lnRef idx="1">
            <a:schemeClr val="dk1"/>
          </a:lnRef>
          <a:fillRef idx="2">
            <a:schemeClr val="dk1"/>
          </a:fillRef>
          <a:effectRef idx="1">
            <a:schemeClr val="dk1"/>
          </a:effectRef>
          <a:fontRef idx="minor">
            <a:schemeClr val="dk1"/>
          </a:fontRef>
        </p:style>
        <p:txBody>
          <a:bodyPr anchor="ctr"/>
          <a:lstStyle/>
          <a:p>
            <a:pPr algn="ctr" fontAlgn="auto">
              <a:spcBef>
                <a:spcPts val="0"/>
              </a:spcBef>
              <a:spcAft>
                <a:spcPts val="0"/>
              </a:spcAft>
              <a:defRPr/>
            </a:pPr>
            <a:r>
              <a:rPr lang="en-US" sz="1500" b="1" dirty="0">
                <a:solidFill>
                  <a:schemeClr val="bg1"/>
                </a:solidFill>
                <a:cs typeface="Arial" pitchFamily="34" charset="0"/>
              </a:rPr>
              <a:t>Aerial Port of Debarkation (APOD) </a:t>
            </a:r>
          </a:p>
        </p:txBody>
      </p:sp>
      <p:sp>
        <p:nvSpPr>
          <p:cNvPr id="111" name="TextBox 110"/>
          <p:cNvSpPr txBox="1"/>
          <p:nvPr/>
        </p:nvSpPr>
        <p:spPr>
          <a:xfrm>
            <a:off x="7331400" y="216246"/>
            <a:ext cx="569387" cy="369332"/>
          </a:xfrm>
          <a:prstGeom prst="rect">
            <a:avLst/>
          </a:prstGeom>
          <a:solidFill>
            <a:schemeClr val="bg1">
              <a:lumMod val="85000"/>
            </a:schemeClr>
          </a:solidFill>
          <a:ln>
            <a:solidFill>
              <a:srgbClr val="FF0000"/>
            </a:solidFill>
          </a:ln>
        </p:spPr>
        <p:txBody>
          <a:bodyPr wrap="none" rtlCol="0">
            <a:spAutoFit/>
          </a:bodyPr>
          <a:lstStyle/>
          <a:p>
            <a:r>
              <a:rPr lang="en-US" b="1" dirty="0">
                <a:solidFill>
                  <a:srgbClr val="FF0000"/>
                </a:solidFill>
              </a:rPr>
              <a:t>N+0</a:t>
            </a:r>
          </a:p>
        </p:txBody>
      </p:sp>
      <p:sp>
        <p:nvSpPr>
          <p:cNvPr id="120" name="TextBox 119"/>
          <p:cNvSpPr txBox="1"/>
          <p:nvPr/>
        </p:nvSpPr>
        <p:spPr>
          <a:xfrm>
            <a:off x="7329488" y="220052"/>
            <a:ext cx="569387" cy="369332"/>
          </a:xfrm>
          <a:prstGeom prst="rect">
            <a:avLst/>
          </a:prstGeom>
          <a:solidFill>
            <a:srgbClr val="DDDDDD"/>
          </a:solidFill>
          <a:ln>
            <a:solidFill>
              <a:srgbClr val="FF0000"/>
            </a:solidFill>
          </a:ln>
        </p:spPr>
        <p:txBody>
          <a:bodyPr wrap="none" rtlCol="0">
            <a:spAutoFit/>
          </a:bodyPr>
          <a:lstStyle/>
          <a:p>
            <a:r>
              <a:rPr lang="en-US" b="1" dirty="0">
                <a:solidFill>
                  <a:srgbClr val="FF0000"/>
                </a:solidFill>
              </a:rPr>
              <a:t>N+3</a:t>
            </a:r>
          </a:p>
        </p:txBody>
      </p:sp>
      <p:sp>
        <p:nvSpPr>
          <p:cNvPr id="130" name="TextBox 129"/>
          <p:cNvSpPr txBox="1"/>
          <p:nvPr/>
        </p:nvSpPr>
        <p:spPr>
          <a:xfrm>
            <a:off x="7329488" y="218762"/>
            <a:ext cx="569387" cy="369332"/>
          </a:xfrm>
          <a:prstGeom prst="rect">
            <a:avLst/>
          </a:prstGeom>
          <a:solidFill>
            <a:srgbClr val="DDDDDD"/>
          </a:solidFill>
          <a:ln>
            <a:solidFill>
              <a:srgbClr val="FF0000"/>
            </a:solidFill>
          </a:ln>
        </p:spPr>
        <p:txBody>
          <a:bodyPr wrap="none" rtlCol="0">
            <a:spAutoFit/>
          </a:bodyPr>
          <a:lstStyle/>
          <a:p>
            <a:r>
              <a:rPr lang="en-US" b="1" dirty="0">
                <a:solidFill>
                  <a:srgbClr val="FF0000"/>
                </a:solidFill>
              </a:rPr>
              <a:t>N+6</a:t>
            </a:r>
          </a:p>
        </p:txBody>
      </p:sp>
      <p:sp>
        <p:nvSpPr>
          <p:cNvPr id="117" name="Oval 116"/>
          <p:cNvSpPr/>
          <p:nvPr/>
        </p:nvSpPr>
        <p:spPr bwMode="auto">
          <a:xfrm>
            <a:off x="660048" y="2626868"/>
            <a:ext cx="1791154" cy="1653782"/>
          </a:xfrm>
          <a:prstGeom prst="ellipse">
            <a:avLst/>
          </a:prstGeom>
          <a:solidFill>
            <a:schemeClr val="accent1">
              <a:lumMod val="75000"/>
            </a:schemeClr>
          </a:solidFill>
          <a:ln>
            <a:noFill/>
          </a:ln>
          <a:scene3d>
            <a:camera prst="isometricOffAxis1Top">
              <a:rot lat="18448671" lon="19229752" rev="2465576"/>
            </a:camera>
            <a:lightRig rig="threePt" dir="t"/>
          </a:scene3d>
        </p:spPr>
        <p:style>
          <a:lnRef idx="1">
            <a:schemeClr val="dk1"/>
          </a:lnRef>
          <a:fillRef idx="2">
            <a:schemeClr val="dk1"/>
          </a:fillRef>
          <a:effectRef idx="1">
            <a:schemeClr val="dk1"/>
          </a:effectRef>
          <a:fontRef idx="minor">
            <a:schemeClr val="dk1"/>
          </a:fontRef>
        </p:style>
        <p:txBody>
          <a:bodyPr lIns="0" tIns="0" rIns="0" bIns="0" anchor="ctr"/>
          <a:lstStyle/>
          <a:p>
            <a:pPr algn="ctr" fontAlgn="auto">
              <a:spcBef>
                <a:spcPts val="0"/>
              </a:spcBef>
              <a:spcAft>
                <a:spcPts val="0"/>
              </a:spcAft>
              <a:defRPr/>
            </a:pPr>
            <a:r>
              <a:rPr lang="en-US" sz="2100" b="1" dirty="0">
                <a:solidFill>
                  <a:schemeClr val="bg1"/>
                </a:solidFill>
                <a:cs typeface="Arial" pitchFamily="34" charset="0"/>
              </a:rPr>
              <a:t>Base </a:t>
            </a:r>
          </a:p>
          <a:p>
            <a:pPr algn="ctr" fontAlgn="auto">
              <a:spcBef>
                <a:spcPts val="0"/>
              </a:spcBef>
              <a:spcAft>
                <a:spcPts val="0"/>
              </a:spcAft>
              <a:defRPr/>
            </a:pPr>
            <a:r>
              <a:rPr lang="en-US" sz="2100" b="1" dirty="0">
                <a:solidFill>
                  <a:schemeClr val="bg1"/>
                </a:solidFill>
                <a:cs typeface="Arial" pitchFamily="34" charset="0"/>
              </a:rPr>
              <a:t>Support Installation</a:t>
            </a:r>
          </a:p>
        </p:txBody>
      </p:sp>
      <p:sp>
        <p:nvSpPr>
          <p:cNvPr id="6" name="Oval 5"/>
          <p:cNvSpPr/>
          <p:nvPr/>
        </p:nvSpPr>
        <p:spPr bwMode="auto">
          <a:xfrm>
            <a:off x="293520" y="108436"/>
            <a:ext cx="126034" cy="156376"/>
          </a:xfrm>
          <a:prstGeom prst="ellipse">
            <a:avLst/>
          </a:prstGeom>
          <a:solidFill>
            <a:srgbClr val="00B0F0"/>
          </a:solidFill>
          <a:ln w="12700" cap="flat" cmpd="sng" algn="ctr">
            <a:solidFill>
              <a:schemeClr val="tx1"/>
            </a:solidFill>
            <a:prstDash val="solid"/>
            <a:round/>
            <a:headEnd type="none" w="med" len="med"/>
            <a:tailEnd type="none" w="med" len="med"/>
          </a:ln>
          <a:effectLst/>
        </p:spPr>
        <p:txBody>
          <a:bodyPr vert="horz" wrap="square" lIns="45720" tIns="46038" rIns="45720" bIns="46038" numCol="1" rtlCol="0" anchor="t" anchorCtr="0" compatLnSpc="1">
            <a:prstTxWarp prst="textNoShape">
              <a:avLst/>
            </a:prstTxWarp>
            <a:spAutoFit/>
          </a:bodyPr>
          <a:lstStyle/>
          <a:p>
            <a:pPr marL="0" marR="0" indent="0" algn="ctr" defTabSz="914400" rtl="0" eaLnBrk="0" fontAlgn="base" latinLnBrk="0" hangingPunct="0">
              <a:lnSpc>
                <a:spcPct val="87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133" name="Oval 132"/>
          <p:cNvSpPr/>
          <p:nvPr/>
        </p:nvSpPr>
        <p:spPr bwMode="auto">
          <a:xfrm>
            <a:off x="331166" y="1215224"/>
            <a:ext cx="126034" cy="156376"/>
          </a:xfrm>
          <a:prstGeom prst="ellipse">
            <a:avLst/>
          </a:prstGeom>
          <a:solidFill>
            <a:srgbClr val="FFFF66"/>
          </a:solidFill>
          <a:ln w="12700" cap="flat" cmpd="sng" algn="ctr">
            <a:solidFill>
              <a:schemeClr val="tx1"/>
            </a:solidFill>
            <a:prstDash val="solid"/>
            <a:round/>
            <a:headEnd type="none" w="med" len="med"/>
            <a:tailEnd type="none" w="med" len="med"/>
          </a:ln>
          <a:effectLst/>
        </p:spPr>
        <p:txBody>
          <a:bodyPr vert="horz" wrap="square" lIns="45720" tIns="46038" rIns="45720" bIns="46038" numCol="1" rtlCol="0" anchor="t" anchorCtr="0" compatLnSpc="1">
            <a:prstTxWarp prst="textNoShape">
              <a:avLst/>
            </a:prstTxWarp>
            <a:spAutoFit/>
          </a:bodyPr>
          <a:lstStyle/>
          <a:p>
            <a:pPr marL="0" marR="0" indent="0" algn="ctr" defTabSz="914400" rtl="0" eaLnBrk="0" fontAlgn="base" latinLnBrk="0" hangingPunct="0">
              <a:lnSpc>
                <a:spcPct val="87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135" name="Oval 134"/>
          <p:cNvSpPr/>
          <p:nvPr/>
        </p:nvSpPr>
        <p:spPr bwMode="auto">
          <a:xfrm>
            <a:off x="322113" y="946636"/>
            <a:ext cx="126034" cy="156376"/>
          </a:xfrm>
          <a:prstGeom prst="ellipse">
            <a:avLst/>
          </a:prstGeom>
          <a:solidFill>
            <a:srgbClr val="FF3300"/>
          </a:solidFill>
          <a:ln w="12700" cap="flat" cmpd="sng" algn="ctr">
            <a:solidFill>
              <a:schemeClr val="tx1"/>
            </a:solidFill>
            <a:prstDash val="solid"/>
            <a:round/>
            <a:headEnd type="none" w="med" len="med"/>
            <a:tailEnd type="none" w="med" len="med"/>
          </a:ln>
          <a:effectLst/>
        </p:spPr>
        <p:txBody>
          <a:bodyPr vert="horz" wrap="square" lIns="45720" tIns="46038" rIns="45720" bIns="46038" numCol="1" rtlCol="0" anchor="t" anchorCtr="0" compatLnSpc="1">
            <a:prstTxWarp prst="textNoShape">
              <a:avLst/>
            </a:prstTxWarp>
            <a:spAutoFit/>
          </a:bodyPr>
          <a:lstStyle/>
          <a:p>
            <a:pPr marL="0" marR="0" indent="0" algn="ctr" defTabSz="914400" rtl="0" eaLnBrk="0" fontAlgn="base" latinLnBrk="0" hangingPunct="0">
              <a:lnSpc>
                <a:spcPct val="87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137" name="Oval 136"/>
          <p:cNvSpPr/>
          <p:nvPr/>
        </p:nvSpPr>
        <p:spPr bwMode="auto">
          <a:xfrm>
            <a:off x="320679" y="641836"/>
            <a:ext cx="126034" cy="156376"/>
          </a:xfrm>
          <a:prstGeom prst="ellipse">
            <a:avLst/>
          </a:prstGeom>
          <a:solidFill>
            <a:srgbClr val="7030A0"/>
          </a:solidFill>
          <a:ln w="12700" cap="flat" cmpd="sng" algn="ctr">
            <a:solidFill>
              <a:schemeClr val="tx1"/>
            </a:solidFill>
            <a:prstDash val="solid"/>
            <a:round/>
            <a:headEnd type="none" w="med" len="med"/>
            <a:tailEnd type="none" w="med" len="med"/>
          </a:ln>
          <a:effectLst/>
        </p:spPr>
        <p:txBody>
          <a:bodyPr vert="horz" wrap="square" lIns="45720" tIns="46038" rIns="45720" bIns="46038" numCol="1" rtlCol="0" anchor="t" anchorCtr="0" compatLnSpc="1">
            <a:prstTxWarp prst="textNoShape">
              <a:avLst/>
            </a:prstTxWarp>
            <a:spAutoFit/>
          </a:bodyPr>
          <a:lstStyle/>
          <a:p>
            <a:pPr marL="0" marR="0" indent="0" algn="ctr" defTabSz="914400" rtl="0" eaLnBrk="0" fontAlgn="base" latinLnBrk="0" hangingPunct="0">
              <a:lnSpc>
                <a:spcPct val="87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138" name="Oval 137"/>
          <p:cNvSpPr/>
          <p:nvPr/>
        </p:nvSpPr>
        <p:spPr bwMode="auto">
          <a:xfrm>
            <a:off x="301024" y="364195"/>
            <a:ext cx="126034" cy="156376"/>
          </a:xfrm>
          <a:prstGeom prst="ellipse">
            <a:avLst/>
          </a:prstGeom>
          <a:solidFill>
            <a:srgbClr val="00B050"/>
          </a:solidFill>
          <a:ln w="12700" cap="flat" cmpd="sng" algn="ctr">
            <a:solidFill>
              <a:schemeClr val="tx1"/>
            </a:solidFill>
            <a:prstDash val="solid"/>
            <a:round/>
            <a:headEnd type="none" w="med" len="med"/>
            <a:tailEnd type="none" w="med" len="med"/>
          </a:ln>
          <a:effectLst/>
        </p:spPr>
        <p:txBody>
          <a:bodyPr vert="horz" wrap="square" lIns="45720" tIns="46038" rIns="45720" bIns="46038" numCol="1" rtlCol="0" anchor="t" anchorCtr="0" compatLnSpc="1">
            <a:prstTxWarp prst="textNoShape">
              <a:avLst/>
            </a:prstTxWarp>
            <a:spAutoFit/>
          </a:bodyPr>
          <a:lstStyle/>
          <a:p>
            <a:pPr marL="0" marR="0" indent="0" algn="ctr" defTabSz="914400" rtl="0" eaLnBrk="0" fontAlgn="base" latinLnBrk="0" hangingPunct="0">
              <a:lnSpc>
                <a:spcPct val="87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115" name="Oval 114"/>
          <p:cNvSpPr>
            <a:spLocks noChangeAspect="1"/>
          </p:cNvSpPr>
          <p:nvPr/>
        </p:nvSpPr>
        <p:spPr bwMode="auto">
          <a:xfrm>
            <a:off x="5666615" y="1654799"/>
            <a:ext cx="450192" cy="446673"/>
          </a:xfrm>
          <a:prstGeom prst="ellipse">
            <a:avLst/>
          </a:prstGeom>
          <a:solidFill>
            <a:srgbClr val="FFFF66">
              <a:alpha val="70000"/>
            </a:srgbClr>
          </a:solidFill>
          <a:scene3d>
            <a:camera prst="isometricOffAxis1Top">
              <a:rot lat="18448671" lon="19229752" rev="2765576"/>
            </a:camera>
            <a:lightRig rig="threePt" dir="t">
              <a:rot lat="0" lon="0" rev="1200000"/>
            </a:lightRig>
          </a:scene3d>
          <a:sp3d>
            <a:bevelT w="63500" h="25400"/>
          </a:sp3d>
        </p:spPr>
        <p:style>
          <a:lnRef idx="0">
            <a:schemeClr val="accent2"/>
          </a:lnRef>
          <a:fillRef idx="3">
            <a:schemeClr val="accent2"/>
          </a:fillRef>
          <a:effectRef idx="3">
            <a:schemeClr val="accent2"/>
          </a:effectRef>
          <a:fontRef idx="minor">
            <a:schemeClr val="lt1"/>
          </a:fontRef>
        </p:style>
        <p:txBody>
          <a:bodyPr lIns="0" tIns="0" rIns="0" bIns="0" anchor="ctr"/>
          <a:lstStyle/>
          <a:p>
            <a:pPr algn="ctr" fontAlgn="auto">
              <a:spcBef>
                <a:spcPts val="0"/>
              </a:spcBef>
              <a:spcAft>
                <a:spcPts val="0"/>
              </a:spcAft>
              <a:defRPr/>
            </a:pPr>
            <a:r>
              <a:rPr lang="en-US" sz="1600" b="1" dirty="0">
                <a:solidFill>
                  <a:schemeClr val="tx1"/>
                </a:solidFill>
                <a:cs typeface="Arial" pitchFamily="34" charset="0"/>
              </a:rPr>
              <a:t>CST</a:t>
            </a:r>
          </a:p>
        </p:txBody>
      </p:sp>
      <p:sp>
        <p:nvSpPr>
          <p:cNvPr id="126" name="Oval 125"/>
          <p:cNvSpPr>
            <a:spLocks noChangeAspect="1"/>
          </p:cNvSpPr>
          <p:nvPr/>
        </p:nvSpPr>
        <p:spPr bwMode="auto">
          <a:xfrm>
            <a:off x="7712075" y="2068717"/>
            <a:ext cx="891141" cy="949952"/>
          </a:xfrm>
          <a:prstGeom prst="ellipse">
            <a:avLst/>
          </a:prstGeom>
          <a:solidFill>
            <a:srgbClr val="7030A0">
              <a:alpha val="69804"/>
            </a:srgbClr>
          </a:solidFill>
          <a:scene3d>
            <a:camera prst="isometricOffAxis1Top">
              <a:rot lat="18448671" lon="19229752" rev="2465576"/>
            </a:camera>
            <a:lightRig rig="threePt" dir="t">
              <a:rot lat="0" lon="0" rev="1200000"/>
            </a:lightRig>
          </a:scene3d>
          <a:sp3d>
            <a:bevelT w="63500" h="25400"/>
          </a:sp3d>
        </p:spPr>
        <p:style>
          <a:lnRef idx="0">
            <a:schemeClr val="accent2"/>
          </a:lnRef>
          <a:fillRef idx="3">
            <a:schemeClr val="accent2"/>
          </a:fillRef>
          <a:effectRef idx="3">
            <a:schemeClr val="accent2"/>
          </a:effectRef>
          <a:fontRef idx="minor">
            <a:schemeClr val="lt1"/>
          </a:fontRef>
        </p:style>
        <p:txBody>
          <a:bodyPr lIns="0" tIns="0" rIns="0" bIns="0" anchor="ctr"/>
          <a:lstStyle/>
          <a:p>
            <a:pPr algn="ctr" fontAlgn="auto">
              <a:spcBef>
                <a:spcPts val="0"/>
              </a:spcBef>
              <a:spcAft>
                <a:spcPts val="0"/>
              </a:spcAft>
              <a:defRPr/>
            </a:pPr>
            <a:r>
              <a:rPr lang="en-US" b="1" dirty="0">
                <a:solidFill>
                  <a:schemeClr val="bg1"/>
                </a:solidFill>
                <a:cs typeface="Arial" pitchFamily="34" charset="0"/>
              </a:rPr>
              <a:t>DCRF</a:t>
            </a:r>
          </a:p>
          <a:p>
            <a:pPr algn="ctr" fontAlgn="auto">
              <a:spcBef>
                <a:spcPts val="0"/>
              </a:spcBef>
              <a:spcAft>
                <a:spcPts val="0"/>
              </a:spcAft>
              <a:defRPr/>
            </a:pPr>
            <a:r>
              <a:rPr lang="en-US" b="1" dirty="0" err="1">
                <a:solidFill>
                  <a:schemeClr val="bg1"/>
                </a:solidFill>
                <a:cs typeface="Arial" pitchFamily="34" charset="0"/>
              </a:rPr>
              <a:t>Bn</a:t>
            </a:r>
            <a:r>
              <a:rPr lang="en-US" b="1" dirty="0">
                <a:solidFill>
                  <a:schemeClr val="bg1"/>
                </a:solidFill>
                <a:cs typeface="Arial" pitchFamily="34" charset="0"/>
              </a:rPr>
              <a:t> TF 2</a:t>
            </a:r>
          </a:p>
        </p:txBody>
      </p:sp>
      <p:sp>
        <p:nvSpPr>
          <p:cNvPr id="127" name="Oval 126"/>
          <p:cNvSpPr>
            <a:spLocks noChangeAspect="1"/>
          </p:cNvSpPr>
          <p:nvPr/>
        </p:nvSpPr>
        <p:spPr bwMode="auto">
          <a:xfrm>
            <a:off x="1987919" y="2000934"/>
            <a:ext cx="986891" cy="958889"/>
          </a:xfrm>
          <a:prstGeom prst="ellipse">
            <a:avLst/>
          </a:prstGeom>
          <a:solidFill>
            <a:srgbClr val="5D2884">
              <a:alpha val="69804"/>
            </a:srgbClr>
          </a:solidFill>
          <a:scene3d>
            <a:camera prst="isometricOffAxis1Top">
              <a:rot lat="18448671" lon="19229752" rev="2465576"/>
            </a:camera>
            <a:lightRig rig="threePt" dir="t">
              <a:rot lat="0" lon="0" rev="1200000"/>
            </a:lightRig>
          </a:scene3d>
          <a:sp3d>
            <a:bevelT w="63500" h="25400"/>
          </a:sp3d>
        </p:spPr>
        <p:style>
          <a:lnRef idx="0">
            <a:schemeClr val="accent2"/>
          </a:lnRef>
          <a:fillRef idx="3">
            <a:schemeClr val="accent2"/>
          </a:fillRef>
          <a:effectRef idx="3">
            <a:schemeClr val="accent2"/>
          </a:effectRef>
          <a:fontRef idx="minor">
            <a:schemeClr val="lt1"/>
          </a:fontRef>
        </p:style>
        <p:txBody>
          <a:bodyPr lIns="0" tIns="0" rIns="0" bIns="0" anchor="ctr"/>
          <a:lstStyle/>
          <a:p>
            <a:pPr algn="ctr" fontAlgn="auto">
              <a:spcBef>
                <a:spcPts val="0"/>
              </a:spcBef>
              <a:spcAft>
                <a:spcPts val="0"/>
              </a:spcAft>
              <a:defRPr/>
            </a:pPr>
            <a:r>
              <a:rPr lang="en-US" b="1" dirty="0">
                <a:solidFill>
                  <a:schemeClr val="bg1"/>
                </a:solidFill>
                <a:cs typeface="Arial" pitchFamily="34" charset="0"/>
              </a:rPr>
              <a:t>Task Force AVN</a:t>
            </a:r>
            <a:endParaRPr lang="en-US" sz="1200" b="1" dirty="0">
              <a:solidFill>
                <a:schemeClr val="bg1"/>
              </a:solidFill>
              <a:cs typeface="Arial" pitchFamily="34" charset="0"/>
            </a:endParaRPr>
          </a:p>
        </p:txBody>
      </p:sp>
      <p:sp>
        <p:nvSpPr>
          <p:cNvPr id="144" name="Oval 143"/>
          <p:cNvSpPr>
            <a:spLocks noChangeAspect="1"/>
          </p:cNvSpPr>
          <p:nvPr/>
        </p:nvSpPr>
        <p:spPr bwMode="auto">
          <a:xfrm>
            <a:off x="7580313" y="2672093"/>
            <a:ext cx="1295400" cy="1380890"/>
          </a:xfrm>
          <a:prstGeom prst="ellipse">
            <a:avLst/>
          </a:prstGeom>
          <a:solidFill>
            <a:srgbClr val="00B0F0">
              <a:alpha val="69804"/>
            </a:srgbClr>
          </a:solidFill>
          <a:scene3d>
            <a:camera prst="isometricOffAxis1Top">
              <a:rot lat="18448671" lon="19229752" rev="2765576"/>
            </a:camera>
            <a:lightRig rig="threePt" dir="t">
              <a:rot lat="0" lon="0" rev="1200000"/>
            </a:lightRig>
          </a:scene3d>
          <a:sp3d>
            <a:bevelT w="63500" h="25400"/>
          </a:sp3d>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en-US" sz="1600" b="1" dirty="0">
                <a:solidFill>
                  <a:schemeClr val="tx1"/>
                </a:solidFill>
                <a:cs typeface="Arial" pitchFamily="34" charset="0"/>
              </a:rPr>
              <a:t>Incident CMD</a:t>
            </a:r>
          </a:p>
        </p:txBody>
      </p:sp>
      <p:sp>
        <p:nvSpPr>
          <p:cNvPr id="145" name="Oval 144"/>
          <p:cNvSpPr>
            <a:spLocks noChangeAspect="1"/>
          </p:cNvSpPr>
          <p:nvPr/>
        </p:nvSpPr>
        <p:spPr bwMode="auto">
          <a:xfrm>
            <a:off x="6807200" y="1334009"/>
            <a:ext cx="1295400" cy="1380890"/>
          </a:xfrm>
          <a:prstGeom prst="ellipse">
            <a:avLst/>
          </a:prstGeom>
          <a:solidFill>
            <a:srgbClr val="00B0F0">
              <a:alpha val="69804"/>
            </a:srgbClr>
          </a:solidFill>
          <a:scene3d>
            <a:camera prst="isometricOffAxis1Top">
              <a:rot lat="18448671" lon="19229752" rev="2765576"/>
            </a:camera>
            <a:lightRig rig="threePt" dir="t">
              <a:rot lat="0" lon="0" rev="1200000"/>
            </a:lightRig>
          </a:scene3d>
          <a:sp3d>
            <a:bevelT w="63500" h="25400"/>
          </a:sp3d>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en-US" sz="1600" b="1" dirty="0">
                <a:solidFill>
                  <a:schemeClr val="tx1"/>
                </a:solidFill>
                <a:cs typeface="Arial" pitchFamily="34" charset="0"/>
              </a:rPr>
              <a:t>Incident CMD</a:t>
            </a:r>
          </a:p>
        </p:txBody>
      </p:sp>
      <p:sp>
        <p:nvSpPr>
          <p:cNvPr id="146" name="Oval 145"/>
          <p:cNvSpPr>
            <a:spLocks noChangeAspect="1"/>
          </p:cNvSpPr>
          <p:nvPr/>
        </p:nvSpPr>
        <p:spPr bwMode="auto">
          <a:xfrm>
            <a:off x="3722872" y="1911659"/>
            <a:ext cx="1295400" cy="1380890"/>
          </a:xfrm>
          <a:prstGeom prst="ellipse">
            <a:avLst/>
          </a:prstGeom>
          <a:solidFill>
            <a:srgbClr val="00B0F0">
              <a:alpha val="69804"/>
            </a:srgbClr>
          </a:solidFill>
          <a:scene3d>
            <a:camera prst="isometricOffAxis1Top">
              <a:rot lat="18448671" lon="19229752" rev="2765576"/>
            </a:camera>
            <a:lightRig rig="threePt" dir="t">
              <a:rot lat="0" lon="0" rev="1200000"/>
            </a:lightRig>
          </a:scene3d>
          <a:sp3d>
            <a:bevelT w="63500" h="25400"/>
          </a:sp3d>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en-US" sz="1600" b="1" dirty="0">
                <a:solidFill>
                  <a:schemeClr val="tx1"/>
                </a:solidFill>
                <a:cs typeface="Arial" pitchFamily="34" charset="0"/>
              </a:rPr>
              <a:t>Incident CMD</a:t>
            </a:r>
          </a:p>
        </p:txBody>
      </p:sp>
      <p:sp>
        <p:nvSpPr>
          <p:cNvPr id="147" name="Oval 146"/>
          <p:cNvSpPr>
            <a:spLocks noChangeAspect="1"/>
          </p:cNvSpPr>
          <p:nvPr/>
        </p:nvSpPr>
        <p:spPr bwMode="auto">
          <a:xfrm>
            <a:off x="5318919" y="2126469"/>
            <a:ext cx="268968" cy="286719"/>
          </a:xfrm>
          <a:prstGeom prst="ellipse">
            <a:avLst/>
          </a:prstGeom>
          <a:solidFill>
            <a:srgbClr val="7030A0">
              <a:alpha val="70000"/>
            </a:srgbClr>
          </a:solidFill>
          <a:scene3d>
            <a:camera prst="isometricOffAxis1Top"/>
            <a:lightRig rig="threePt" dir="t">
              <a:rot lat="0" lon="0" rev="1200000"/>
            </a:lightRig>
          </a:scene3d>
          <a:sp3d>
            <a:bevelT w="63500" h="25400"/>
          </a:sp3d>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en-US" b="1">
              <a:solidFill>
                <a:prstClr val="white"/>
              </a:solidFill>
              <a:cs typeface="Arial" pitchFamily="34" charset="0"/>
            </a:endParaRPr>
          </a:p>
        </p:txBody>
      </p:sp>
      <p:sp>
        <p:nvSpPr>
          <p:cNvPr id="149" name="Oval 148"/>
          <p:cNvSpPr>
            <a:spLocks noChangeAspect="1"/>
          </p:cNvSpPr>
          <p:nvPr/>
        </p:nvSpPr>
        <p:spPr bwMode="auto">
          <a:xfrm>
            <a:off x="6953250" y="3096825"/>
            <a:ext cx="268968" cy="286719"/>
          </a:xfrm>
          <a:prstGeom prst="ellipse">
            <a:avLst/>
          </a:prstGeom>
          <a:solidFill>
            <a:srgbClr val="7030A0">
              <a:alpha val="70000"/>
            </a:srgbClr>
          </a:solidFill>
          <a:scene3d>
            <a:camera prst="isometricOffAxis1Top"/>
            <a:lightRig rig="threePt" dir="t">
              <a:rot lat="0" lon="0" rev="1200000"/>
            </a:lightRig>
          </a:scene3d>
          <a:sp3d>
            <a:bevelT w="63500" h="25400"/>
          </a:sp3d>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en-US" b="1">
              <a:solidFill>
                <a:prstClr val="white"/>
              </a:solidFill>
              <a:cs typeface="Arial" pitchFamily="34" charset="0"/>
            </a:endParaRPr>
          </a:p>
        </p:txBody>
      </p:sp>
      <p:sp>
        <p:nvSpPr>
          <p:cNvPr id="153" name="Oval 152"/>
          <p:cNvSpPr>
            <a:spLocks noChangeAspect="1"/>
          </p:cNvSpPr>
          <p:nvPr/>
        </p:nvSpPr>
        <p:spPr bwMode="auto">
          <a:xfrm>
            <a:off x="6835457" y="2208346"/>
            <a:ext cx="268968" cy="286719"/>
          </a:xfrm>
          <a:prstGeom prst="ellipse">
            <a:avLst/>
          </a:prstGeom>
          <a:solidFill>
            <a:srgbClr val="7030A0">
              <a:alpha val="70000"/>
            </a:srgbClr>
          </a:solidFill>
          <a:scene3d>
            <a:camera prst="isometricOffAxis1Top"/>
            <a:lightRig rig="threePt" dir="t">
              <a:rot lat="0" lon="0" rev="1200000"/>
            </a:lightRig>
          </a:scene3d>
          <a:sp3d>
            <a:bevelT w="63500" h="25400"/>
          </a:sp3d>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en-US" b="1">
              <a:solidFill>
                <a:prstClr val="white"/>
              </a:solidFill>
              <a:cs typeface="Arial" pitchFamily="34" charset="0"/>
            </a:endParaRPr>
          </a:p>
        </p:txBody>
      </p:sp>
      <p:sp>
        <p:nvSpPr>
          <p:cNvPr id="155" name="Oval 154"/>
          <p:cNvSpPr>
            <a:spLocks noChangeAspect="1"/>
          </p:cNvSpPr>
          <p:nvPr/>
        </p:nvSpPr>
        <p:spPr bwMode="auto">
          <a:xfrm>
            <a:off x="7569599" y="3493082"/>
            <a:ext cx="878636" cy="936622"/>
          </a:xfrm>
          <a:prstGeom prst="ellipse">
            <a:avLst/>
          </a:prstGeom>
          <a:solidFill>
            <a:srgbClr val="7030A0">
              <a:alpha val="69804"/>
            </a:srgbClr>
          </a:solidFill>
          <a:scene3d>
            <a:camera prst="isometricOffAxis1Top">
              <a:rot lat="18448671" lon="19229752" rev="2465576"/>
            </a:camera>
            <a:lightRig rig="threePt" dir="t">
              <a:rot lat="0" lon="0" rev="1200000"/>
            </a:lightRig>
          </a:scene3d>
          <a:sp3d>
            <a:bevelT w="63500" h="25400"/>
          </a:sp3d>
        </p:spPr>
        <p:style>
          <a:lnRef idx="0">
            <a:schemeClr val="accent2"/>
          </a:lnRef>
          <a:fillRef idx="3">
            <a:schemeClr val="accent2"/>
          </a:fillRef>
          <a:effectRef idx="3">
            <a:schemeClr val="accent2"/>
          </a:effectRef>
          <a:fontRef idx="minor">
            <a:schemeClr val="lt1"/>
          </a:fontRef>
        </p:style>
        <p:txBody>
          <a:bodyPr lIns="0" tIns="0" rIns="0" bIns="0" anchor="ctr"/>
          <a:lstStyle/>
          <a:p>
            <a:pPr algn="ctr" fontAlgn="auto">
              <a:spcBef>
                <a:spcPts val="0"/>
              </a:spcBef>
              <a:spcAft>
                <a:spcPts val="0"/>
              </a:spcAft>
              <a:defRPr/>
            </a:pPr>
            <a:r>
              <a:rPr lang="en-US" sz="2000" b="1" dirty="0">
                <a:solidFill>
                  <a:schemeClr val="bg1"/>
                </a:solidFill>
                <a:cs typeface="Arial" pitchFamily="34" charset="0"/>
              </a:rPr>
              <a:t>DCRF</a:t>
            </a:r>
            <a:endParaRPr lang="en-US" b="1" dirty="0">
              <a:solidFill>
                <a:schemeClr val="bg1"/>
              </a:solidFill>
              <a:cs typeface="Arial" pitchFamily="34" charset="0"/>
            </a:endParaRPr>
          </a:p>
          <a:p>
            <a:pPr algn="ctr" fontAlgn="auto">
              <a:spcBef>
                <a:spcPts val="0"/>
              </a:spcBef>
              <a:spcAft>
                <a:spcPts val="0"/>
              </a:spcAft>
              <a:defRPr/>
            </a:pPr>
            <a:r>
              <a:rPr lang="en-US" b="1" dirty="0" err="1">
                <a:solidFill>
                  <a:schemeClr val="bg1"/>
                </a:solidFill>
                <a:cs typeface="Arial" pitchFamily="34" charset="0"/>
              </a:rPr>
              <a:t>Bn</a:t>
            </a:r>
            <a:r>
              <a:rPr lang="en-US" b="1" dirty="0">
                <a:solidFill>
                  <a:schemeClr val="bg1"/>
                </a:solidFill>
                <a:cs typeface="Arial" pitchFamily="34" charset="0"/>
              </a:rPr>
              <a:t> TF 3</a:t>
            </a:r>
          </a:p>
        </p:txBody>
      </p:sp>
      <p:sp>
        <p:nvSpPr>
          <p:cNvPr id="157" name="Oval 156"/>
          <p:cNvSpPr>
            <a:spLocks noChangeAspect="1"/>
          </p:cNvSpPr>
          <p:nvPr/>
        </p:nvSpPr>
        <p:spPr bwMode="auto">
          <a:xfrm>
            <a:off x="2240881" y="2930870"/>
            <a:ext cx="913064" cy="887157"/>
          </a:xfrm>
          <a:prstGeom prst="ellipse">
            <a:avLst/>
          </a:prstGeom>
          <a:solidFill>
            <a:srgbClr val="5D2884">
              <a:alpha val="69804"/>
            </a:srgbClr>
          </a:solidFill>
          <a:scene3d>
            <a:camera prst="isometricOffAxis1Top">
              <a:rot lat="18448671" lon="19229752" rev="2465576"/>
            </a:camera>
            <a:lightRig rig="threePt" dir="t">
              <a:rot lat="0" lon="0" rev="1200000"/>
            </a:lightRig>
          </a:scene3d>
          <a:sp3d>
            <a:bevelT w="63500" h="25400"/>
          </a:sp3d>
        </p:spPr>
        <p:style>
          <a:lnRef idx="0">
            <a:schemeClr val="accent2"/>
          </a:lnRef>
          <a:fillRef idx="3">
            <a:schemeClr val="accent2"/>
          </a:fillRef>
          <a:effectRef idx="3">
            <a:schemeClr val="accent2"/>
          </a:effectRef>
          <a:fontRef idx="minor">
            <a:schemeClr val="lt1"/>
          </a:fontRef>
        </p:style>
        <p:txBody>
          <a:bodyPr lIns="0" tIns="0" rIns="0" bIns="0" anchor="ctr"/>
          <a:lstStyle/>
          <a:p>
            <a:pPr algn="ctr" fontAlgn="auto">
              <a:spcBef>
                <a:spcPts val="0"/>
              </a:spcBef>
              <a:spcAft>
                <a:spcPts val="0"/>
              </a:spcAft>
              <a:defRPr/>
            </a:pPr>
            <a:r>
              <a:rPr lang="en-US" b="1" dirty="0">
                <a:solidFill>
                  <a:schemeClr val="bg1"/>
                </a:solidFill>
                <a:cs typeface="Arial" pitchFamily="34" charset="0"/>
              </a:rPr>
              <a:t>Task Force MED</a:t>
            </a:r>
            <a:endParaRPr lang="en-US" sz="1200" b="1" dirty="0">
              <a:solidFill>
                <a:schemeClr val="bg1"/>
              </a:solidFill>
              <a:cs typeface="Arial" pitchFamily="34" charset="0"/>
            </a:endParaRPr>
          </a:p>
        </p:txBody>
      </p:sp>
      <p:sp>
        <p:nvSpPr>
          <p:cNvPr id="158" name="Oval 157"/>
          <p:cNvSpPr>
            <a:spLocks noChangeAspect="1"/>
          </p:cNvSpPr>
          <p:nvPr/>
        </p:nvSpPr>
        <p:spPr bwMode="auto">
          <a:xfrm>
            <a:off x="1513579" y="2616759"/>
            <a:ext cx="848546" cy="824470"/>
          </a:xfrm>
          <a:prstGeom prst="ellipse">
            <a:avLst/>
          </a:prstGeom>
          <a:solidFill>
            <a:srgbClr val="5D2884">
              <a:alpha val="69804"/>
            </a:srgbClr>
          </a:solidFill>
          <a:scene3d>
            <a:camera prst="isometricOffAxis1Top">
              <a:rot lat="18448671" lon="19229752" rev="2465576"/>
            </a:camera>
            <a:lightRig rig="threePt" dir="t">
              <a:rot lat="0" lon="0" rev="1200000"/>
            </a:lightRig>
          </a:scene3d>
          <a:sp3d>
            <a:bevelT w="63500" h="25400"/>
          </a:sp3d>
        </p:spPr>
        <p:style>
          <a:lnRef idx="0">
            <a:schemeClr val="accent2"/>
          </a:lnRef>
          <a:fillRef idx="3">
            <a:schemeClr val="accent2"/>
          </a:fillRef>
          <a:effectRef idx="3">
            <a:schemeClr val="accent2"/>
          </a:effectRef>
          <a:fontRef idx="minor">
            <a:schemeClr val="lt1"/>
          </a:fontRef>
        </p:style>
        <p:txBody>
          <a:bodyPr lIns="0" tIns="0" rIns="0" bIns="0" anchor="ctr"/>
          <a:lstStyle/>
          <a:p>
            <a:pPr algn="ctr" fontAlgn="auto">
              <a:spcBef>
                <a:spcPts val="0"/>
              </a:spcBef>
              <a:spcAft>
                <a:spcPts val="0"/>
              </a:spcAft>
              <a:defRPr/>
            </a:pPr>
            <a:r>
              <a:rPr lang="en-US" sz="1600" b="1" dirty="0">
                <a:solidFill>
                  <a:schemeClr val="bg1"/>
                </a:solidFill>
                <a:cs typeface="Arial" pitchFamily="34" charset="0"/>
              </a:rPr>
              <a:t>Task Force LOG</a:t>
            </a:r>
            <a:endParaRPr lang="en-US" sz="1100" b="1" dirty="0">
              <a:solidFill>
                <a:schemeClr val="bg1"/>
              </a:solidFill>
              <a:cs typeface="Arial" pitchFamily="34" charset="0"/>
            </a:endParaRPr>
          </a:p>
        </p:txBody>
      </p:sp>
      <p:sp>
        <p:nvSpPr>
          <p:cNvPr id="8" name="TextBox 7"/>
          <p:cNvSpPr txBox="1"/>
          <p:nvPr/>
        </p:nvSpPr>
        <p:spPr>
          <a:xfrm>
            <a:off x="274264" y="5984557"/>
            <a:ext cx="8577989" cy="492443"/>
          </a:xfrm>
          <a:prstGeom prst="rect">
            <a:avLst/>
          </a:prstGeom>
          <a:noFill/>
        </p:spPr>
        <p:txBody>
          <a:bodyPr wrap="none" rtlCol="0">
            <a:spAutoFit/>
          </a:bodyPr>
          <a:lstStyle/>
          <a:p>
            <a:pPr algn="ctr"/>
            <a:r>
              <a:rPr lang="en-US" sz="1300" dirty="0"/>
              <a:t>Location of JTF-CS commander is determined at time of incident based on the needs </a:t>
            </a:r>
          </a:p>
          <a:p>
            <a:pPr algn="ctr"/>
            <a:r>
              <a:rPr lang="en-US" sz="1300" dirty="0"/>
              <a:t>of the response in order to build trust and common understanding in order to best support the lead federal agency</a:t>
            </a:r>
          </a:p>
        </p:txBody>
      </p:sp>
      <p:sp>
        <p:nvSpPr>
          <p:cNvPr id="129" name="TextBox 128"/>
          <p:cNvSpPr txBox="1"/>
          <p:nvPr/>
        </p:nvSpPr>
        <p:spPr>
          <a:xfrm>
            <a:off x="7331471" y="222191"/>
            <a:ext cx="686406" cy="369332"/>
          </a:xfrm>
          <a:prstGeom prst="rect">
            <a:avLst/>
          </a:prstGeom>
          <a:solidFill>
            <a:srgbClr val="DDDDDD"/>
          </a:solidFill>
          <a:ln>
            <a:solidFill>
              <a:srgbClr val="FF0000"/>
            </a:solidFill>
          </a:ln>
        </p:spPr>
        <p:txBody>
          <a:bodyPr wrap="none" rtlCol="0">
            <a:spAutoFit/>
          </a:bodyPr>
          <a:lstStyle/>
          <a:p>
            <a:r>
              <a:rPr lang="en-US" b="1" dirty="0">
                <a:solidFill>
                  <a:srgbClr val="FF0000"/>
                </a:solidFill>
              </a:rPr>
              <a:t>N+12</a:t>
            </a:r>
          </a:p>
        </p:txBody>
      </p:sp>
      <p:sp>
        <p:nvSpPr>
          <p:cNvPr id="132" name="TextBox 131"/>
          <p:cNvSpPr txBox="1"/>
          <p:nvPr/>
        </p:nvSpPr>
        <p:spPr>
          <a:xfrm>
            <a:off x="7340483" y="223746"/>
            <a:ext cx="686406" cy="369332"/>
          </a:xfrm>
          <a:prstGeom prst="rect">
            <a:avLst/>
          </a:prstGeom>
          <a:solidFill>
            <a:srgbClr val="DDDDDD"/>
          </a:solidFill>
          <a:ln>
            <a:solidFill>
              <a:srgbClr val="FF0000"/>
            </a:solidFill>
          </a:ln>
        </p:spPr>
        <p:txBody>
          <a:bodyPr wrap="none" rtlCol="0">
            <a:spAutoFit/>
          </a:bodyPr>
          <a:lstStyle/>
          <a:p>
            <a:r>
              <a:rPr lang="en-US" b="1" dirty="0">
                <a:solidFill>
                  <a:srgbClr val="FF0000"/>
                </a:solidFill>
              </a:rPr>
              <a:t>N+36</a:t>
            </a:r>
          </a:p>
        </p:txBody>
      </p:sp>
      <p:sp>
        <p:nvSpPr>
          <p:cNvPr id="136" name="TextBox 135"/>
          <p:cNvSpPr txBox="1"/>
          <p:nvPr/>
        </p:nvSpPr>
        <p:spPr>
          <a:xfrm>
            <a:off x="7342709" y="219725"/>
            <a:ext cx="1213794" cy="369332"/>
          </a:xfrm>
          <a:prstGeom prst="rect">
            <a:avLst/>
          </a:prstGeom>
          <a:solidFill>
            <a:srgbClr val="DDDDDD"/>
          </a:solidFill>
          <a:ln>
            <a:solidFill>
              <a:srgbClr val="FF0000"/>
            </a:solidFill>
          </a:ln>
        </p:spPr>
        <p:txBody>
          <a:bodyPr wrap="none" rtlCol="0">
            <a:spAutoFit/>
          </a:bodyPr>
          <a:lstStyle/>
          <a:p>
            <a:r>
              <a:rPr lang="en-US" b="1" dirty="0">
                <a:solidFill>
                  <a:srgbClr val="FF0000"/>
                </a:solidFill>
              </a:rPr>
              <a:t>N+48 - 120</a:t>
            </a:r>
          </a:p>
        </p:txBody>
      </p:sp>
      <p:sp>
        <p:nvSpPr>
          <p:cNvPr id="112" name="Oval 111"/>
          <p:cNvSpPr>
            <a:spLocks noChangeAspect="1"/>
          </p:cNvSpPr>
          <p:nvPr/>
        </p:nvSpPr>
        <p:spPr bwMode="auto">
          <a:xfrm>
            <a:off x="3824174" y="3134421"/>
            <a:ext cx="908887" cy="883098"/>
          </a:xfrm>
          <a:prstGeom prst="ellipse">
            <a:avLst/>
          </a:prstGeom>
          <a:solidFill>
            <a:srgbClr val="5D2884">
              <a:alpha val="69804"/>
            </a:srgbClr>
          </a:solidFill>
          <a:scene3d>
            <a:camera prst="isometricOffAxis1Top">
              <a:rot lat="18448671" lon="19229752" rev="2465576"/>
            </a:camera>
            <a:lightRig rig="threePt" dir="t">
              <a:rot lat="0" lon="0" rev="1200000"/>
            </a:lightRig>
          </a:scene3d>
          <a:sp3d>
            <a:bevelT w="63500" h="25400"/>
          </a:sp3d>
        </p:spPr>
        <p:style>
          <a:lnRef idx="0">
            <a:schemeClr val="accent2"/>
          </a:lnRef>
          <a:fillRef idx="3">
            <a:schemeClr val="accent2"/>
          </a:fillRef>
          <a:effectRef idx="3">
            <a:schemeClr val="accent2"/>
          </a:effectRef>
          <a:fontRef idx="minor">
            <a:schemeClr val="lt1"/>
          </a:fontRef>
        </p:style>
        <p:txBody>
          <a:bodyPr lIns="0" tIns="0" rIns="0" bIns="0" anchor="ctr"/>
          <a:lstStyle/>
          <a:p>
            <a:pPr algn="ctr" fontAlgn="auto">
              <a:spcBef>
                <a:spcPts val="0"/>
              </a:spcBef>
              <a:spcAft>
                <a:spcPts val="0"/>
              </a:spcAft>
              <a:defRPr/>
            </a:pPr>
            <a:r>
              <a:rPr lang="en-US" b="1" dirty="0">
                <a:solidFill>
                  <a:schemeClr val="bg1"/>
                </a:solidFill>
                <a:cs typeface="Arial" pitchFamily="34" charset="0"/>
              </a:rPr>
              <a:t>Task Force OPS</a:t>
            </a:r>
            <a:endParaRPr lang="en-US" sz="1200" b="1" dirty="0">
              <a:solidFill>
                <a:schemeClr val="bg1"/>
              </a:solidFill>
              <a:cs typeface="Arial" pitchFamily="34" charset="0"/>
            </a:endParaRPr>
          </a:p>
        </p:txBody>
      </p:sp>
      <p:sp>
        <p:nvSpPr>
          <p:cNvPr id="121" name="Oval 120"/>
          <p:cNvSpPr>
            <a:spLocks noChangeAspect="1"/>
          </p:cNvSpPr>
          <p:nvPr/>
        </p:nvSpPr>
        <p:spPr bwMode="auto">
          <a:xfrm>
            <a:off x="381000" y="2895600"/>
            <a:ext cx="905112" cy="940951"/>
          </a:xfrm>
          <a:prstGeom prst="ellipse">
            <a:avLst/>
          </a:prstGeom>
          <a:solidFill>
            <a:srgbClr val="7030A0">
              <a:alpha val="69804"/>
            </a:srgbClr>
          </a:solidFill>
          <a:scene3d>
            <a:camera prst="isometricOffAxis1Top">
              <a:rot lat="18448671" lon="19229752" rev="2465576"/>
            </a:camera>
            <a:lightRig rig="threePt" dir="t">
              <a:rot lat="0" lon="0" rev="1200000"/>
            </a:lightRig>
          </a:scene3d>
          <a:sp3d>
            <a:bevelT w="63500" h="25400"/>
          </a:sp3d>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en-US" sz="1000" b="1" dirty="0">
                <a:solidFill>
                  <a:schemeClr val="bg1"/>
                </a:solidFill>
                <a:cs typeface="Arial" pitchFamily="34" charset="0"/>
              </a:rPr>
              <a:t>JFT-CS</a:t>
            </a:r>
          </a:p>
          <a:p>
            <a:pPr algn="ctr" fontAlgn="auto">
              <a:spcBef>
                <a:spcPts val="0"/>
              </a:spcBef>
              <a:spcAft>
                <a:spcPts val="0"/>
              </a:spcAft>
              <a:defRPr/>
            </a:pPr>
            <a:r>
              <a:rPr lang="en-US" sz="1000" b="1" dirty="0">
                <a:solidFill>
                  <a:schemeClr val="bg1"/>
                </a:solidFill>
                <a:cs typeface="Arial" pitchFamily="34" charset="0"/>
              </a:rPr>
              <a:t>IST -S</a:t>
            </a:r>
          </a:p>
        </p:txBody>
      </p:sp>
      <p:sp>
        <p:nvSpPr>
          <p:cNvPr id="122" name="Oval 121"/>
          <p:cNvSpPr>
            <a:spLocks noChangeAspect="1"/>
          </p:cNvSpPr>
          <p:nvPr/>
        </p:nvSpPr>
        <p:spPr bwMode="auto">
          <a:xfrm>
            <a:off x="291059" y="1572158"/>
            <a:ext cx="939722" cy="976931"/>
          </a:xfrm>
          <a:prstGeom prst="ellipse">
            <a:avLst/>
          </a:prstGeom>
          <a:solidFill>
            <a:srgbClr val="7030A0">
              <a:alpha val="69804"/>
            </a:srgbClr>
          </a:solidFill>
          <a:scene3d>
            <a:camera prst="isometricOffAxis1Top">
              <a:rot lat="18448671" lon="19229752" rev="2465576"/>
            </a:camera>
            <a:lightRig rig="threePt" dir="t">
              <a:rot lat="0" lon="0" rev="1200000"/>
            </a:lightRig>
          </a:scene3d>
          <a:sp3d>
            <a:bevelT w="63500" h="25400"/>
          </a:sp3d>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en-US" sz="1400" b="1" dirty="0">
                <a:solidFill>
                  <a:schemeClr val="bg1"/>
                </a:solidFill>
                <a:cs typeface="Arial" pitchFamily="34" charset="0"/>
              </a:rPr>
              <a:t>APOD </a:t>
            </a:r>
            <a:r>
              <a:rPr lang="en-US" sz="1400" b="1" dirty="0" err="1">
                <a:solidFill>
                  <a:schemeClr val="bg1"/>
                </a:solidFill>
                <a:cs typeface="Arial" pitchFamily="34" charset="0"/>
              </a:rPr>
              <a:t>Coord</a:t>
            </a:r>
            <a:r>
              <a:rPr lang="en-US" sz="1400" b="1" dirty="0">
                <a:solidFill>
                  <a:schemeClr val="bg1"/>
                </a:solidFill>
                <a:cs typeface="Arial" pitchFamily="34" charset="0"/>
              </a:rPr>
              <a:t> Cell</a:t>
            </a:r>
          </a:p>
        </p:txBody>
      </p:sp>
      <p:sp>
        <p:nvSpPr>
          <p:cNvPr id="140" name="Oval 139"/>
          <p:cNvSpPr>
            <a:spLocks noChangeAspect="1"/>
          </p:cNvSpPr>
          <p:nvPr/>
        </p:nvSpPr>
        <p:spPr bwMode="auto">
          <a:xfrm>
            <a:off x="2591095" y="3753937"/>
            <a:ext cx="2075022" cy="2211965"/>
          </a:xfrm>
          <a:prstGeom prst="ellipse">
            <a:avLst/>
          </a:prstGeom>
          <a:solidFill>
            <a:srgbClr val="00B050"/>
          </a:solidFill>
          <a:scene3d>
            <a:camera prst="isometricOffAxis1Top">
              <a:rot lat="18448671" lon="19229752" rev="2765576"/>
            </a:camera>
            <a:lightRig rig="threePt" dir="t">
              <a:rot lat="0" lon="0" rev="1200000"/>
            </a:lightRig>
          </a:scene3d>
          <a:sp3d>
            <a:bevelT w="63500" h="25400"/>
          </a:sp3d>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en-US" sz="2400" b="1" dirty="0">
                <a:solidFill>
                  <a:schemeClr val="bg1"/>
                </a:solidFill>
                <a:cs typeface="Arial" pitchFamily="34" charset="0"/>
              </a:rPr>
              <a:t>Joint Field Office</a:t>
            </a:r>
            <a:endParaRPr lang="en-US" sz="3200" b="1" dirty="0">
              <a:solidFill>
                <a:schemeClr val="bg1"/>
              </a:solidFill>
              <a:cs typeface="Arial" pitchFamily="34" charset="0"/>
            </a:endParaRPr>
          </a:p>
        </p:txBody>
      </p:sp>
      <p:sp>
        <p:nvSpPr>
          <p:cNvPr id="116" name="Oval 115"/>
          <p:cNvSpPr>
            <a:spLocks noChangeAspect="1"/>
          </p:cNvSpPr>
          <p:nvPr/>
        </p:nvSpPr>
        <p:spPr bwMode="auto">
          <a:xfrm>
            <a:off x="3446189" y="4888754"/>
            <a:ext cx="1028840" cy="997120"/>
          </a:xfrm>
          <a:prstGeom prst="ellipse">
            <a:avLst/>
          </a:prstGeom>
          <a:solidFill>
            <a:srgbClr val="7030A0">
              <a:alpha val="90000"/>
            </a:srgbClr>
          </a:solidFill>
          <a:scene3d>
            <a:camera prst="isometricOffAxis1Top">
              <a:rot lat="18730451" lon="20175336" rev="1658899"/>
            </a:camera>
            <a:lightRig rig="threePt" dir="t">
              <a:rot lat="0" lon="0" rev="1200000"/>
            </a:lightRig>
          </a:scene3d>
          <a:sp3d>
            <a:bevelT w="63500" h="25400"/>
          </a:sp3d>
        </p:spPr>
        <p:style>
          <a:lnRef idx="0">
            <a:schemeClr val="accent2"/>
          </a:lnRef>
          <a:fillRef idx="3">
            <a:schemeClr val="accent2"/>
          </a:fillRef>
          <a:effectRef idx="3">
            <a:schemeClr val="accent2"/>
          </a:effectRef>
          <a:fontRef idx="minor">
            <a:schemeClr val="lt1"/>
          </a:fontRef>
        </p:style>
        <p:txBody>
          <a:bodyPr lIns="27432" rIns="27432" anchor="ctr"/>
          <a:lstStyle/>
          <a:p>
            <a:pPr algn="ctr" fontAlgn="auto">
              <a:spcBef>
                <a:spcPts val="0"/>
              </a:spcBef>
              <a:spcAft>
                <a:spcPts val="0"/>
              </a:spcAft>
              <a:defRPr/>
            </a:pPr>
            <a:r>
              <a:rPr lang="en-US" b="1" dirty="0">
                <a:solidFill>
                  <a:schemeClr val="bg1"/>
                </a:solidFill>
                <a:cs typeface="Arial" pitchFamily="34" charset="0"/>
              </a:rPr>
              <a:t>JTF-CS IST </a:t>
            </a:r>
            <a:r>
              <a:rPr lang="en-US" b="1" dirty="0" err="1">
                <a:solidFill>
                  <a:schemeClr val="bg1"/>
                </a:solidFill>
                <a:cs typeface="Arial" pitchFamily="34" charset="0"/>
              </a:rPr>
              <a:t>Coord</a:t>
            </a:r>
            <a:endParaRPr lang="en-US" b="1" dirty="0">
              <a:solidFill>
                <a:schemeClr val="bg1"/>
              </a:solidFill>
              <a:cs typeface="Arial" pitchFamily="34" charset="0"/>
            </a:endParaRPr>
          </a:p>
        </p:txBody>
      </p:sp>
      <p:sp>
        <p:nvSpPr>
          <p:cNvPr id="139" name="Oval 138"/>
          <p:cNvSpPr>
            <a:spLocks noChangeAspect="1"/>
          </p:cNvSpPr>
          <p:nvPr/>
        </p:nvSpPr>
        <p:spPr bwMode="auto">
          <a:xfrm>
            <a:off x="1980573" y="4729525"/>
            <a:ext cx="1435903" cy="1159566"/>
          </a:xfrm>
          <a:prstGeom prst="ellipse">
            <a:avLst/>
          </a:prstGeom>
          <a:solidFill>
            <a:schemeClr val="bg2">
              <a:lumMod val="75000"/>
              <a:alpha val="90000"/>
            </a:schemeClr>
          </a:solidFill>
          <a:scene3d>
            <a:camera prst="isometricOffAxis1Top">
              <a:rot lat="18664797" lon="19558760" rev="2210697"/>
            </a:camera>
            <a:lightRig rig="threePt" dir="t">
              <a:rot lat="0" lon="0" rev="1200000"/>
            </a:lightRig>
          </a:scene3d>
          <a:sp3d>
            <a:bevelT w="63500" h="25400"/>
          </a:sp3d>
        </p:spPr>
        <p:style>
          <a:lnRef idx="0">
            <a:schemeClr val="accent2"/>
          </a:lnRef>
          <a:fillRef idx="3">
            <a:schemeClr val="accent2"/>
          </a:fillRef>
          <a:effectRef idx="3">
            <a:schemeClr val="accent2"/>
          </a:effectRef>
          <a:fontRef idx="minor">
            <a:schemeClr val="lt1"/>
          </a:fontRef>
        </p:style>
        <p:txBody>
          <a:bodyPr lIns="0" tIns="0" rIns="0" bIns="0" anchor="ctr"/>
          <a:lstStyle/>
          <a:p>
            <a:pPr algn="ctr" fontAlgn="auto">
              <a:spcBef>
                <a:spcPts val="0"/>
              </a:spcBef>
              <a:spcAft>
                <a:spcPts val="0"/>
              </a:spcAft>
              <a:defRPr/>
            </a:pPr>
            <a:r>
              <a:rPr lang="en-US" sz="1400" b="1" dirty="0">
                <a:solidFill>
                  <a:schemeClr val="tx1"/>
                </a:solidFill>
                <a:cs typeface="Arial" pitchFamily="34" charset="0"/>
              </a:rPr>
              <a:t>Defense Coordinating Officer</a:t>
            </a:r>
          </a:p>
        </p:txBody>
      </p:sp>
      <p:sp>
        <p:nvSpPr>
          <p:cNvPr id="151" name="Title 2"/>
          <p:cNvSpPr txBox="1">
            <a:spLocks/>
          </p:cNvSpPr>
          <p:nvPr/>
        </p:nvSpPr>
        <p:spPr>
          <a:xfrm>
            <a:off x="-10519" y="6623489"/>
            <a:ext cx="9138375" cy="384378"/>
          </a:xfrm>
          <a:prstGeom prst="rect">
            <a:avLst/>
          </a:prstGeom>
          <a:solidFill>
            <a:schemeClr val="bg1"/>
          </a:solidFill>
        </p:spPr>
        <p:txBody>
          <a:bodyPr/>
          <a:lstStyle>
            <a:lvl1pPr algn="ctr" defTabSz="914400" rtl="0" eaLnBrk="1" latinLnBrk="0" hangingPunct="1">
              <a:lnSpc>
                <a:spcPct val="90000"/>
              </a:lnSpc>
              <a:spcBef>
                <a:spcPct val="0"/>
              </a:spcBef>
              <a:buNone/>
              <a:defRPr sz="2000" b="1" kern="1200" baseline="0">
                <a:solidFill>
                  <a:srgbClr val="00B050"/>
                </a:solidFill>
                <a:latin typeface="Arial" panose="020B0604020202020204" pitchFamily="34" charset="0"/>
                <a:ea typeface="+mj-ea"/>
                <a:cs typeface="Arial" panose="020B0604020202020204" pitchFamily="34" charset="0"/>
              </a:defRPr>
            </a:lvl1pPr>
          </a:lstStyle>
          <a:p>
            <a:r>
              <a:rPr lang="en-US" sz="1400" dirty="0"/>
              <a:t>UNCLASSIFIED</a:t>
            </a:r>
          </a:p>
        </p:txBody>
      </p:sp>
      <p:sp>
        <p:nvSpPr>
          <p:cNvPr id="23619" name="Slide Number Placeholder 2"/>
          <p:cNvSpPr>
            <a:spLocks noGrp="1"/>
          </p:cNvSpPr>
          <p:nvPr>
            <p:ph type="sldNum" sz="quarter" idx="12"/>
          </p:nvPr>
        </p:nvSpPr>
        <p:spPr bwMode="auto">
          <a:xfrm>
            <a:off x="8686800" y="6610350"/>
            <a:ext cx="533400" cy="476250"/>
          </a:xfrm>
          <a:noFill/>
          <a:ln>
            <a:miter lim="800000"/>
            <a:headEnd/>
            <a:tailEnd/>
          </a:ln>
        </p:spPr>
        <p:txBody>
          <a:bodyPr/>
          <a:lstStyle/>
          <a:p>
            <a:fld id="{488540A3-AE1C-47BE-9CD9-44B53FB3A3DC}" type="slidenum">
              <a:rPr lang="en-US" sz="1400" smtClean="0">
                <a:latin typeface="Arial" pitchFamily="34" charset="0"/>
                <a:ea typeface="ヒラギノ角ゴ Pro W3"/>
                <a:cs typeface="ヒラギノ角ゴ Pro W3"/>
              </a:rPr>
              <a:pPr/>
              <a:t>18</a:t>
            </a:fld>
            <a:endParaRPr lang="en-US" sz="1400" dirty="0">
              <a:latin typeface="Arial" pitchFamily="34" charset="0"/>
              <a:ea typeface="ヒラギノ角ゴ Pro W3"/>
              <a:cs typeface="ヒラギノ角ゴ Pro W3"/>
            </a:endParaRPr>
          </a:p>
        </p:txBody>
      </p:sp>
      <p:sp>
        <p:nvSpPr>
          <p:cNvPr id="152" name="Title 2"/>
          <p:cNvSpPr txBox="1">
            <a:spLocks/>
          </p:cNvSpPr>
          <p:nvPr/>
        </p:nvSpPr>
        <p:spPr>
          <a:xfrm>
            <a:off x="685800" y="0"/>
            <a:ext cx="7772400" cy="384378"/>
          </a:xfrm>
          <a:prstGeom prst="rect">
            <a:avLst/>
          </a:prstGeom>
        </p:spPr>
        <p:txBody>
          <a:bodyPr/>
          <a:lstStyle>
            <a:lvl1pPr algn="ctr" defTabSz="914400" rtl="0" eaLnBrk="1" latinLnBrk="0" hangingPunct="1">
              <a:lnSpc>
                <a:spcPct val="90000"/>
              </a:lnSpc>
              <a:spcBef>
                <a:spcPct val="0"/>
              </a:spcBef>
              <a:buNone/>
              <a:defRPr sz="2000" b="1" kern="1200" baseline="0">
                <a:solidFill>
                  <a:srgbClr val="00B050"/>
                </a:solidFill>
                <a:latin typeface="Arial" panose="020B0604020202020204" pitchFamily="34" charset="0"/>
                <a:ea typeface="+mj-ea"/>
                <a:cs typeface="Arial" panose="020B0604020202020204" pitchFamily="34" charset="0"/>
              </a:defRPr>
            </a:lvl1pPr>
          </a:lstStyle>
          <a:p>
            <a:r>
              <a:rPr lang="en-US" sz="1400" dirty="0"/>
              <a:t>UNCLASSIFIED</a:t>
            </a:r>
          </a:p>
        </p:txBody>
      </p:sp>
      <p:sp>
        <p:nvSpPr>
          <p:cNvPr id="102" name="Oval 101"/>
          <p:cNvSpPr>
            <a:spLocks noChangeAspect="1"/>
          </p:cNvSpPr>
          <p:nvPr/>
        </p:nvSpPr>
        <p:spPr bwMode="auto">
          <a:xfrm>
            <a:off x="1524000" y="3429000"/>
            <a:ext cx="828993" cy="861818"/>
          </a:xfrm>
          <a:prstGeom prst="ellipse">
            <a:avLst/>
          </a:prstGeom>
          <a:solidFill>
            <a:srgbClr val="7030A0"/>
          </a:solidFill>
          <a:scene3d>
            <a:camera prst="isometricOffAxis1Top">
              <a:rot lat="18448671" lon="19229752" rev="2465576"/>
            </a:camera>
            <a:lightRig rig="threePt" dir="t">
              <a:rot lat="0" lon="0" rev="1200000"/>
            </a:lightRig>
          </a:scene3d>
          <a:sp3d>
            <a:bevelT w="63500" h="25400"/>
          </a:sp3d>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en-US" sz="1200" b="1" dirty="0">
                <a:solidFill>
                  <a:schemeClr val="bg1"/>
                </a:solidFill>
                <a:cs typeface="Arial" pitchFamily="34" charset="0"/>
              </a:rPr>
              <a:t>JTF-CS FCE</a:t>
            </a:r>
          </a:p>
        </p:txBody>
      </p:sp>
    </p:spTree>
    <p:extLst>
      <p:ext uri="{BB962C8B-B14F-4D97-AF65-F5344CB8AC3E}">
        <p14:creationId xmlns:p14="http://schemas.microsoft.com/office/powerpoint/2010/main" val="367093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1"/>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500"/>
                                  </p:stCondLst>
                                  <p:childTnLst>
                                    <p:set>
                                      <p:cBhvr>
                                        <p:cTn id="11" dur="1" fill="hold">
                                          <p:stCondLst>
                                            <p:cond delay="0"/>
                                          </p:stCondLst>
                                        </p:cTn>
                                        <p:tgtEl>
                                          <p:spTgt spid="86"/>
                                        </p:tgtEl>
                                        <p:attrNameLst>
                                          <p:attrName>style.visibility</p:attrName>
                                        </p:attrNameLst>
                                      </p:cBhvr>
                                      <p:to>
                                        <p:strVal val="visible"/>
                                      </p:to>
                                    </p:set>
                                  </p:childTnLst>
                                </p:cTn>
                              </p:par>
                            </p:childTnLst>
                          </p:cTn>
                        </p:par>
                        <p:par>
                          <p:cTn id="12" fill="hold">
                            <p:stCondLst>
                              <p:cond delay="500"/>
                            </p:stCondLst>
                            <p:childTnLst>
                              <p:par>
                                <p:cTn id="13" presetID="1" presetClass="entr" presetSubtype="0" fill="hold" grpId="0" nodeType="afterEffect">
                                  <p:stCondLst>
                                    <p:cond delay="0"/>
                                  </p:stCondLst>
                                  <p:childTnLst>
                                    <p:set>
                                      <p:cBhvr>
                                        <p:cTn id="14" dur="1" fill="hold">
                                          <p:stCondLst>
                                            <p:cond delay="0"/>
                                          </p:stCondLst>
                                        </p:cTn>
                                        <p:tgtEl>
                                          <p:spTgt spid="118"/>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500"/>
                                  </p:stCondLst>
                                  <p:childTnLst>
                                    <p:set>
                                      <p:cBhvr>
                                        <p:cTn id="17" dur="1" fill="hold">
                                          <p:stCondLst>
                                            <p:cond delay="0"/>
                                          </p:stCondLst>
                                        </p:cTn>
                                        <p:tgtEl>
                                          <p:spTgt spid="125"/>
                                        </p:tgtEl>
                                        <p:attrNameLst>
                                          <p:attrName>style.visibility</p:attrName>
                                        </p:attrNameLst>
                                      </p:cBhvr>
                                      <p:to>
                                        <p:strVal val="visible"/>
                                      </p:to>
                                    </p:set>
                                  </p:childTnLst>
                                </p:cTn>
                              </p:par>
                            </p:childTnLst>
                          </p:cTn>
                        </p:par>
                        <p:par>
                          <p:cTn id="18" fill="hold">
                            <p:stCondLst>
                              <p:cond delay="1000"/>
                            </p:stCondLst>
                            <p:childTnLst>
                              <p:par>
                                <p:cTn id="19" presetID="1" presetClass="entr" presetSubtype="0" fill="hold" grpId="0" nodeType="afterEffect">
                                  <p:stCondLst>
                                    <p:cond delay="300"/>
                                  </p:stCondLst>
                                  <p:childTnLst>
                                    <p:set>
                                      <p:cBhvr>
                                        <p:cTn id="20" dur="1" fill="hold">
                                          <p:stCondLst>
                                            <p:cond delay="0"/>
                                          </p:stCondLst>
                                        </p:cTn>
                                        <p:tgtEl>
                                          <p:spTgt spid="134"/>
                                        </p:tgtEl>
                                        <p:attrNameLst>
                                          <p:attrName>style.visibility</p:attrName>
                                        </p:attrNameLst>
                                      </p:cBhvr>
                                      <p:to>
                                        <p:strVal val="visible"/>
                                      </p:to>
                                    </p:set>
                                  </p:childTnLst>
                                </p:cTn>
                              </p:par>
                            </p:childTnLst>
                          </p:cTn>
                        </p:par>
                        <p:par>
                          <p:cTn id="21" fill="hold">
                            <p:stCondLst>
                              <p:cond delay="1300"/>
                            </p:stCondLst>
                            <p:childTnLst>
                              <p:par>
                                <p:cTn id="22" presetID="1" presetClass="entr" presetSubtype="0" fill="hold" grpId="0" nodeType="afterEffect">
                                  <p:stCondLst>
                                    <p:cond delay="500"/>
                                  </p:stCondLst>
                                  <p:childTnLst>
                                    <p:set>
                                      <p:cBhvr>
                                        <p:cTn id="23" dur="1" fill="hold">
                                          <p:stCondLst>
                                            <p:cond delay="0"/>
                                          </p:stCondLst>
                                        </p:cTn>
                                        <p:tgtEl>
                                          <p:spTgt spid="85"/>
                                        </p:tgtEl>
                                        <p:attrNameLst>
                                          <p:attrName>style.visibility</p:attrName>
                                        </p:attrNameLst>
                                      </p:cBhvr>
                                      <p:to>
                                        <p:strVal val="visible"/>
                                      </p:to>
                                    </p:set>
                                  </p:childTnLst>
                                </p:cTn>
                              </p:par>
                            </p:childTnLst>
                          </p:cTn>
                        </p:par>
                        <p:par>
                          <p:cTn id="24" fill="hold">
                            <p:stCondLst>
                              <p:cond delay="1800"/>
                            </p:stCondLst>
                            <p:childTnLst>
                              <p:par>
                                <p:cTn id="25" presetID="1" presetClass="entr" presetSubtype="0" fill="hold" grpId="0" nodeType="afterEffect">
                                  <p:stCondLst>
                                    <p:cond delay="200"/>
                                  </p:stCondLst>
                                  <p:childTnLst>
                                    <p:set>
                                      <p:cBhvr>
                                        <p:cTn id="26" dur="1" fill="hold">
                                          <p:stCondLst>
                                            <p:cond delay="0"/>
                                          </p:stCondLst>
                                        </p:cTn>
                                        <p:tgtEl>
                                          <p:spTgt spid="119"/>
                                        </p:tgtEl>
                                        <p:attrNameLst>
                                          <p:attrName>style.visibility</p:attrName>
                                        </p:attrNameLst>
                                      </p:cBhvr>
                                      <p:to>
                                        <p:strVal val="visible"/>
                                      </p:to>
                                    </p:set>
                                  </p:childTnLst>
                                </p:cTn>
                              </p:par>
                            </p:childTnLst>
                          </p:cTn>
                        </p:par>
                        <p:par>
                          <p:cTn id="27" fill="hold">
                            <p:stCondLst>
                              <p:cond delay="2000"/>
                            </p:stCondLst>
                            <p:childTnLst>
                              <p:par>
                                <p:cTn id="28" presetID="1" presetClass="entr" presetSubtype="0" fill="hold" grpId="0" nodeType="afterEffect">
                                  <p:stCondLst>
                                    <p:cond delay="500"/>
                                  </p:stCondLst>
                                  <p:childTnLst>
                                    <p:set>
                                      <p:cBhvr>
                                        <p:cTn id="29" dur="1" fill="hold">
                                          <p:stCondLst>
                                            <p:cond delay="0"/>
                                          </p:stCondLst>
                                        </p:cTn>
                                        <p:tgtEl>
                                          <p:spTgt spid="124"/>
                                        </p:tgtEl>
                                        <p:attrNameLst>
                                          <p:attrName>style.visibility</p:attrName>
                                        </p:attrNameLst>
                                      </p:cBhvr>
                                      <p:to>
                                        <p:strVal val="visible"/>
                                      </p:to>
                                    </p:set>
                                  </p:childTnLst>
                                </p:cTn>
                              </p:par>
                            </p:childTnLst>
                          </p:cTn>
                        </p:par>
                        <p:par>
                          <p:cTn id="30" fill="hold">
                            <p:stCondLst>
                              <p:cond delay="2500"/>
                            </p:stCondLst>
                            <p:childTnLst>
                              <p:par>
                                <p:cTn id="31" presetID="1" presetClass="entr" presetSubtype="0" fill="hold" grpId="0" nodeType="afterEffect">
                                  <p:stCondLst>
                                    <p:cond delay="200"/>
                                  </p:stCondLst>
                                  <p:childTnLst>
                                    <p:set>
                                      <p:cBhvr>
                                        <p:cTn id="32" dur="1" fill="hold">
                                          <p:stCondLst>
                                            <p:cond delay="0"/>
                                          </p:stCondLst>
                                        </p:cTn>
                                        <p:tgtEl>
                                          <p:spTgt spid="131"/>
                                        </p:tgtEl>
                                        <p:attrNameLst>
                                          <p:attrName>style.visibility</p:attrName>
                                        </p:attrNameLst>
                                      </p:cBhvr>
                                      <p:to>
                                        <p:strVal val="visible"/>
                                      </p:to>
                                    </p:set>
                                  </p:childTnLst>
                                </p:cTn>
                              </p:par>
                            </p:childTnLst>
                          </p:cTn>
                        </p:par>
                        <p:par>
                          <p:cTn id="33" fill="hold">
                            <p:stCondLst>
                              <p:cond delay="2700"/>
                            </p:stCondLst>
                            <p:childTnLst>
                              <p:par>
                                <p:cTn id="34" presetID="1" presetClass="entr" presetSubtype="0" fill="hold" grpId="0" nodeType="afterEffect">
                                  <p:stCondLst>
                                    <p:cond delay="100"/>
                                  </p:stCondLst>
                                  <p:childTnLst>
                                    <p:set>
                                      <p:cBhvr>
                                        <p:cTn id="35" dur="1" fill="hold">
                                          <p:stCondLst>
                                            <p:cond delay="0"/>
                                          </p:stCondLst>
                                        </p:cTn>
                                        <p:tgtEl>
                                          <p:spTgt spid="66"/>
                                        </p:tgtEl>
                                        <p:attrNameLst>
                                          <p:attrName>style.visibility</p:attrName>
                                        </p:attrNameLst>
                                      </p:cBhvr>
                                      <p:to>
                                        <p:strVal val="visible"/>
                                      </p:to>
                                    </p:set>
                                  </p:childTnLst>
                                </p:cTn>
                              </p:par>
                            </p:childTnLst>
                          </p:cTn>
                        </p:par>
                        <p:par>
                          <p:cTn id="36" fill="hold">
                            <p:stCondLst>
                              <p:cond delay="2800"/>
                            </p:stCondLst>
                            <p:childTnLst>
                              <p:par>
                                <p:cTn id="37" presetID="1" presetClass="entr" presetSubtype="0" fill="hold" grpId="0" nodeType="afterEffect">
                                  <p:stCondLst>
                                    <p:cond delay="750"/>
                                  </p:stCondLst>
                                  <p:childTnLst>
                                    <p:set>
                                      <p:cBhvr>
                                        <p:cTn id="38" dur="1" fill="hold">
                                          <p:stCondLst>
                                            <p:cond delay="0"/>
                                          </p:stCondLst>
                                        </p:cTn>
                                        <p:tgtEl>
                                          <p:spTgt spid="144"/>
                                        </p:tgtEl>
                                        <p:attrNameLst>
                                          <p:attrName>style.visibility</p:attrName>
                                        </p:attrNameLst>
                                      </p:cBhvr>
                                      <p:to>
                                        <p:strVal val="visible"/>
                                      </p:to>
                                    </p:set>
                                  </p:childTnLst>
                                </p:cTn>
                              </p:par>
                            </p:childTnLst>
                          </p:cTn>
                        </p:par>
                        <p:par>
                          <p:cTn id="39" fill="hold">
                            <p:stCondLst>
                              <p:cond delay="3550"/>
                            </p:stCondLst>
                            <p:childTnLst>
                              <p:par>
                                <p:cTn id="40" presetID="1" presetClass="entr" presetSubtype="0" fill="hold" grpId="0" nodeType="afterEffect">
                                  <p:stCondLst>
                                    <p:cond delay="750"/>
                                  </p:stCondLst>
                                  <p:childTnLst>
                                    <p:set>
                                      <p:cBhvr>
                                        <p:cTn id="41" dur="1" fill="hold">
                                          <p:stCondLst>
                                            <p:cond delay="0"/>
                                          </p:stCondLst>
                                        </p:cTn>
                                        <p:tgtEl>
                                          <p:spTgt spid="145"/>
                                        </p:tgtEl>
                                        <p:attrNameLst>
                                          <p:attrName>style.visibility</p:attrName>
                                        </p:attrNameLst>
                                      </p:cBhvr>
                                      <p:to>
                                        <p:strVal val="visible"/>
                                      </p:to>
                                    </p:set>
                                  </p:childTnLst>
                                </p:cTn>
                              </p:par>
                            </p:childTnLst>
                          </p:cTn>
                        </p:par>
                        <p:par>
                          <p:cTn id="42" fill="hold">
                            <p:stCondLst>
                              <p:cond delay="4300"/>
                            </p:stCondLst>
                            <p:childTnLst>
                              <p:par>
                                <p:cTn id="43" presetID="1" presetClass="entr" presetSubtype="0" fill="hold" grpId="0" nodeType="afterEffect">
                                  <p:stCondLst>
                                    <p:cond delay="750"/>
                                  </p:stCondLst>
                                  <p:childTnLst>
                                    <p:set>
                                      <p:cBhvr>
                                        <p:cTn id="44" dur="1" fill="hold">
                                          <p:stCondLst>
                                            <p:cond delay="0"/>
                                          </p:stCondLst>
                                        </p:cTn>
                                        <p:tgtEl>
                                          <p:spTgt spid="146"/>
                                        </p:tgtEl>
                                        <p:attrNameLst>
                                          <p:attrName>style.visibility</p:attrName>
                                        </p:attrNameLst>
                                      </p:cBhvr>
                                      <p:to>
                                        <p:strVal val="visible"/>
                                      </p:to>
                                    </p:set>
                                  </p:childTnLst>
                                </p:cTn>
                              </p:par>
                              <p:par>
                                <p:cTn id="45" presetID="53" presetClass="entr" presetSubtype="16" fill="hold" grpId="0" nodeType="withEffect">
                                  <p:stCondLst>
                                    <p:cond delay="0"/>
                                  </p:stCondLst>
                                  <p:childTnLst>
                                    <p:set>
                                      <p:cBhvr>
                                        <p:cTn id="46" dur="1" fill="hold">
                                          <p:stCondLst>
                                            <p:cond delay="0"/>
                                          </p:stCondLst>
                                        </p:cTn>
                                        <p:tgtEl>
                                          <p:spTgt spid="120"/>
                                        </p:tgtEl>
                                        <p:attrNameLst>
                                          <p:attrName>style.visibility</p:attrName>
                                        </p:attrNameLst>
                                      </p:cBhvr>
                                      <p:to>
                                        <p:strVal val="visible"/>
                                      </p:to>
                                    </p:set>
                                    <p:anim calcmode="lin" valueType="num">
                                      <p:cBhvr>
                                        <p:cTn id="47" dur="500" fill="hold"/>
                                        <p:tgtEl>
                                          <p:spTgt spid="120"/>
                                        </p:tgtEl>
                                        <p:attrNameLst>
                                          <p:attrName>ppt_w</p:attrName>
                                        </p:attrNameLst>
                                      </p:cBhvr>
                                      <p:tavLst>
                                        <p:tav tm="0">
                                          <p:val>
                                            <p:fltVal val="0"/>
                                          </p:val>
                                        </p:tav>
                                        <p:tav tm="100000">
                                          <p:val>
                                            <p:strVal val="#ppt_w"/>
                                          </p:val>
                                        </p:tav>
                                      </p:tavLst>
                                    </p:anim>
                                    <p:anim calcmode="lin" valueType="num">
                                      <p:cBhvr>
                                        <p:cTn id="48" dur="500" fill="hold"/>
                                        <p:tgtEl>
                                          <p:spTgt spid="120"/>
                                        </p:tgtEl>
                                        <p:attrNameLst>
                                          <p:attrName>ppt_h</p:attrName>
                                        </p:attrNameLst>
                                      </p:cBhvr>
                                      <p:tavLst>
                                        <p:tav tm="0">
                                          <p:val>
                                            <p:fltVal val="0"/>
                                          </p:val>
                                        </p:tav>
                                        <p:tav tm="100000">
                                          <p:val>
                                            <p:strVal val="#ppt_h"/>
                                          </p:val>
                                        </p:tav>
                                      </p:tavLst>
                                    </p:anim>
                                    <p:animEffect transition="in" filter="fade">
                                      <p:cBhvr>
                                        <p:cTn id="49" dur="500"/>
                                        <p:tgtEl>
                                          <p:spTgt spid="120"/>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15"/>
                                        </p:tgtEl>
                                        <p:attrNameLst>
                                          <p:attrName>style.visibility</p:attrName>
                                        </p:attrNameLst>
                                      </p:cBhvr>
                                      <p:to>
                                        <p:strVal val="visible"/>
                                      </p:to>
                                    </p:set>
                                    <p:anim calcmode="lin" valueType="num">
                                      <p:cBhvr>
                                        <p:cTn id="52" dur="500" fill="hold"/>
                                        <p:tgtEl>
                                          <p:spTgt spid="115"/>
                                        </p:tgtEl>
                                        <p:attrNameLst>
                                          <p:attrName>ppt_w</p:attrName>
                                        </p:attrNameLst>
                                      </p:cBhvr>
                                      <p:tavLst>
                                        <p:tav tm="0">
                                          <p:val>
                                            <p:fltVal val="0"/>
                                          </p:val>
                                        </p:tav>
                                        <p:tav tm="100000">
                                          <p:val>
                                            <p:strVal val="#ppt_w"/>
                                          </p:val>
                                        </p:tav>
                                      </p:tavLst>
                                    </p:anim>
                                    <p:anim calcmode="lin" valueType="num">
                                      <p:cBhvr>
                                        <p:cTn id="53" dur="500" fill="hold"/>
                                        <p:tgtEl>
                                          <p:spTgt spid="115"/>
                                        </p:tgtEl>
                                        <p:attrNameLst>
                                          <p:attrName>ppt_h</p:attrName>
                                        </p:attrNameLst>
                                      </p:cBhvr>
                                      <p:tavLst>
                                        <p:tav tm="0">
                                          <p:val>
                                            <p:fltVal val="0"/>
                                          </p:val>
                                        </p:tav>
                                        <p:tav tm="100000">
                                          <p:val>
                                            <p:strVal val="#ppt_h"/>
                                          </p:val>
                                        </p:tav>
                                      </p:tavLst>
                                    </p:anim>
                                    <p:animEffect transition="in" filter="fade">
                                      <p:cBhvr>
                                        <p:cTn id="54" dur="500"/>
                                        <p:tgtEl>
                                          <p:spTgt spid="115"/>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84"/>
                                        </p:tgtEl>
                                        <p:attrNameLst>
                                          <p:attrName>style.visibility</p:attrName>
                                        </p:attrNameLst>
                                      </p:cBhvr>
                                      <p:to>
                                        <p:strVal val="visible"/>
                                      </p:to>
                                    </p:set>
                                    <p:anim calcmode="lin" valueType="num">
                                      <p:cBhvr>
                                        <p:cTn id="57" dur="500" fill="hold"/>
                                        <p:tgtEl>
                                          <p:spTgt spid="184"/>
                                        </p:tgtEl>
                                        <p:attrNameLst>
                                          <p:attrName>ppt_w</p:attrName>
                                        </p:attrNameLst>
                                      </p:cBhvr>
                                      <p:tavLst>
                                        <p:tav tm="0">
                                          <p:val>
                                            <p:fltVal val="0"/>
                                          </p:val>
                                        </p:tav>
                                        <p:tav tm="100000">
                                          <p:val>
                                            <p:strVal val="#ppt_w"/>
                                          </p:val>
                                        </p:tav>
                                      </p:tavLst>
                                    </p:anim>
                                    <p:anim calcmode="lin" valueType="num">
                                      <p:cBhvr>
                                        <p:cTn id="58" dur="500" fill="hold"/>
                                        <p:tgtEl>
                                          <p:spTgt spid="184"/>
                                        </p:tgtEl>
                                        <p:attrNameLst>
                                          <p:attrName>ppt_h</p:attrName>
                                        </p:attrNameLst>
                                      </p:cBhvr>
                                      <p:tavLst>
                                        <p:tav tm="0">
                                          <p:val>
                                            <p:fltVal val="0"/>
                                          </p:val>
                                        </p:tav>
                                        <p:tav tm="100000">
                                          <p:val>
                                            <p:strVal val="#ppt_h"/>
                                          </p:val>
                                        </p:tav>
                                      </p:tavLst>
                                    </p:anim>
                                    <p:animEffect transition="in" filter="fade">
                                      <p:cBhvr>
                                        <p:cTn id="59" dur="500"/>
                                        <p:tgtEl>
                                          <p:spTgt spid="184"/>
                                        </p:tgtEl>
                                      </p:cBhvr>
                                    </p:animEffec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130"/>
                                        </p:tgtEl>
                                        <p:attrNameLst>
                                          <p:attrName>style.visibility</p:attrName>
                                        </p:attrNameLst>
                                      </p:cBhvr>
                                      <p:to>
                                        <p:strVal val="visible"/>
                                      </p:to>
                                    </p:set>
                                  </p:childTnLst>
                                </p:cTn>
                              </p:par>
                              <p:par>
                                <p:cTn id="64" presetID="1" presetClass="entr" presetSubtype="0" fill="hold" grpId="0" nodeType="withEffect">
                                  <p:stCondLst>
                                    <p:cond delay="400"/>
                                  </p:stCondLst>
                                  <p:childTnLst>
                                    <p:set>
                                      <p:cBhvr>
                                        <p:cTn id="65" dur="1" fill="hold">
                                          <p:stCondLst>
                                            <p:cond delay="0"/>
                                          </p:stCondLst>
                                        </p:cTn>
                                        <p:tgtEl>
                                          <p:spTgt spid="226"/>
                                        </p:tgtEl>
                                        <p:attrNameLst>
                                          <p:attrName>style.visibility</p:attrName>
                                        </p:attrNameLst>
                                      </p:cBhvr>
                                      <p:to>
                                        <p:strVal val="visible"/>
                                      </p:to>
                                    </p:set>
                                  </p:childTnLst>
                                </p:cTn>
                              </p:par>
                              <p:par>
                                <p:cTn id="66" presetID="1" presetClass="entr" presetSubtype="0" fill="hold" grpId="0" nodeType="withEffect">
                                  <p:stCondLst>
                                    <p:cond delay="900"/>
                                  </p:stCondLst>
                                  <p:childTnLst>
                                    <p:set>
                                      <p:cBhvr>
                                        <p:cTn id="67" dur="1" fill="hold">
                                          <p:stCondLst>
                                            <p:cond delay="0"/>
                                          </p:stCondLst>
                                        </p:cTn>
                                        <p:tgtEl>
                                          <p:spTgt spid="162"/>
                                        </p:tgtEl>
                                        <p:attrNameLst>
                                          <p:attrName>style.visibility</p:attrName>
                                        </p:attrNameLst>
                                      </p:cBhvr>
                                      <p:to>
                                        <p:strVal val="visible"/>
                                      </p:to>
                                    </p:set>
                                  </p:childTnLst>
                                </p:cTn>
                              </p:par>
                            </p:childTnLst>
                          </p:cTn>
                        </p:par>
                        <p:par>
                          <p:cTn id="68" fill="hold">
                            <p:stCondLst>
                              <p:cond delay="900"/>
                            </p:stCondLst>
                            <p:childTnLst>
                              <p:par>
                                <p:cTn id="69" presetID="1" presetClass="entr" presetSubtype="0" fill="hold" grpId="0" nodeType="afterEffect">
                                  <p:stCondLst>
                                    <p:cond delay="0"/>
                                  </p:stCondLst>
                                  <p:childTnLst>
                                    <p:set>
                                      <p:cBhvr>
                                        <p:cTn id="70" dur="1" fill="hold">
                                          <p:stCondLst>
                                            <p:cond delay="0"/>
                                          </p:stCondLst>
                                        </p:cTn>
                                        <p:tgtEl>
                                          <p:spTgt spid="2"/>
                                        </p:tgtEl>
                                        <p:attrNameLst>
                                          <p:attrName>style.visibility</p:attrName>
                                        </p:attrNameLst>
                                      </p:cBhvr>
                                      <p:to>
                                        <p:strVal val="visible"/>
                                      </p:to>
                                    </p:set>
                                  </p:childTnLst>
                                </p:cTn>
                              </p:par>
                            </p:childTnLst>
                          </p:cTn>
                        </p:par>
                        <p:par>
                          <p:cTn id="71" fill="hold">
                            <p:stCondLst>
                              <p:cond delay="900"/>
                            </p:stCondLst>
                            <p:childTnLst>
                              <p:par>
                                <p:cTn id="72" presetID="1" presetClass="entr" presetSubtype="0" fill="hold" grpId="0" nodeType="afterEffect">
                                  <p:stCondLst>
                                    <p:cond delay="0"/>
                                  </p:stCondLst>
                                  <p:childTnLst>
                                    <p:set>
                                      <p:cBhvr>
                                        <p:cTn id="73" dur="1" fill="hold">
                                          <p:stCondLst>
                                            <p:cond delay="0"/>
                                          </p:stCondLst>
                                        </p:cTn>
                                        <p:tgtEl>
                                          <p:spTgt spid="187"/>
                                        </p:tgtEl>
                                        <p:attrNameLst>
                                          <p:attrName>style.visibility</p:attrName>
                                        </p:attrNameLst>
                                      </p:cBhvr>
                                      <p:to>
                                        <p:strVal val="visible"/>
                                      </p:to>
                                    </p:set>
                                  </p:childTnLst>
                                </p:cTn>
                              </p:par>
                              <p:par>
                                <p:cTn id="74" presetID="1" presetClass="entr" presetSubtype="0" fill="hold" grpId="0" nodeType="withEffect">
                                  <p:stCondLst>
                                    <p:cond delay="1000"/>
                                  </p:stCondLst>
                                  <p:childTnLst>
                                    <p:set>
                                      <p:cBhvr>
                                        <p:cTn id="75" dur="1" fill="hold">
                                          <p:stCondLst>
                                            <p:cond delay="0"/>
                                          </p:stCondLst>
                                        </p:cTn>
                                        <p:tgtEl>
                                          <p:spTgt spid="173"/>
                                        </p:tgtEl>
                                        <p:attrNameLst>
                                          <p:attrName>style.visibility</p:attrName>
                                        </p:attrNameLst>
                                      </p:cBhvr>
                                      <p:to>
                                        <p:strVal val="visible"/>
                                      </p:to>
                                    </p:set>
                                  </p:childTnLst>
                                </p:cTn>
                              </p:par>
                            </p:childTnLst>
                          </p:cTn>
                        </p:par>
                      </p:childTnLst>
                    </p:cTn>
                  </p:par>
                  <p:par>
                    <p:cTn id="76" fill="hold">
                      <p:stCondLst>
                        <p:cond delay="indefinite"/>
                      </p:stCondLst>
                      <p:childTnLst>
                        <p:par>
                          <p:cTn id="77" fill="hold">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129"/>
                                        </p:tgtEl>
                                        <p:attrNameLst>
                                          <p:attrName>style.visibility</p:attrName>
                                        </p:attrNameLst>
                                      </p:cBhvr>
                                      <p:to>
                                        <p:strVal val="visible"/>
                                      </p:to>
                                    </p:set>
                                  </p:childTnLst>
                                </p:cTn>
                              </p:par>
                              <p:par>
                                <p:cTn id="80" presetID="1" presetClass="entr" presetSubtype="0" fill="hold" grpId="0" nodeType="withEffect">
                                  <p:stCondLst>
                                    <p:cond delay="100"/>
                                  </p:stCondLst>
                                  <p:childTnLst>
                                    <p:set>
                                      <p:cBhvr>
                                        <p:cTn id="81" dur="1" fill="hold">
                                          <p:stCondLst>
                                            <p:cond delay="0"/>
                                          </p:stCondLst>
                                        </p:cTn>
                                        <p:tgtEl>
                                          <p:spTgt spid="148"/>
                                        </p:tgtEl>
                                        <p:attrNameLst>
                                          <p:attrName>style.visibility</p:attrName>
                                        </p:attrNameLst>
                                      </p:cBhvr>
                                      <p:to>
                                        <p:strVal val="visible"/>
                                      </p:to>
                                    </p:set>
                                  </p:childTnLst>
                                </p:cTn>
                              </p:par>
                              <p:par>
                                <p:cTn id="82" presetID="1" presetClass="entr" presetSubtype="0" fill="hold" grpId="0" nodeType="withEffect">
                                  <p:stCondLst>
                                    <p:cond delay="200"/>
                                  </p:stCondLst>
                                  <p:childTnLst>
                                    <p:set>
                                      <p:cBhvr>
                                        <p:cTn id="83" dur="1" fill="hold">
                                          <p:stCondLst>
                                            <p:cond delay="0"/>
                                          </p:stCondLst>
                                        </p:cTn>
                                        <p:tgtEl>
                                          <p:spTgt spid="117"/>
                                        </p:tgtEl>
                                        <p:attrNameLst>
                                          <p:attrName>style.visibility</p:attrName>
                                        </p:attrNameLst>
                                      </p:cBhvr>
                                      <p:to>
                                        <p:strVal val="visible"/>
                                      </p:to>
                                    </p:set>
                                  </p:childTnLst>
                                </p:cTn>
                              </p:par>
                              <p:par>
                                <p:cTn id="84" presetID="1" presetClass="entr" presetSubtype="0" fill="hold" grpId="0" nodeType="withEffect">
                                  <p:stCondLst>
                                    <p:cond delay="400"/>
                                  </p:stCondLst>
                                  <p:childTnLst>
                                    <p:set>
                                      <p:cBhvr>
                                        <p:cTn id="85" dur="1" fill="hold">
                                          <p:stCondLst>
                                            <p:cond delay="0"/>
                                          </p:stCondLst>
                                        </p:cTn>
                                        <p:tgtEl>
                                          <p:spTgt spid="174"/>
                                        </p:tgtEl>
                                        <p:attrNameLst>
                                          <p:attrName>style.visibility</p:attrName>
                                        </p:attrNameLst>
                                      </p:cBhvr>
                                      <p:to>
                                        <p:strVal val="visible"/>
                                      </p:to>
                                    </p:set>
                                  </p:childTnLst>
                                </p:cTn>
                              </p:par>
                              <p:par>
                                <p:cTn id="86" presetID="1" presetClass="entr" presetSubtype="0" fill="hold" grpId="0" nodeType="withEffect">
                                  <p:stCondLst>
                                    <p:cond delay="1100"/>
                                  </p:stCondLst>
                                  <p:childTnLst>
                                    <p:set>
                                      <p:cBhvr>
                                        <p:cTn id="87" dur="1" fill="hold">
                                          <p:stCondLst>
                                            <p:cond delay="0"/>
                                          </p:stCondLst>
                                        </p:cTn>
                                        <p:tgtEl>
                                          <p:spTgt spid="139"/>
                                        </p:tgtEl>
                                        <p:attrNameLst>
                                          <p:attrName>style.visibility</p:attrName>
                                        </p:attrNameLst>
                                      </p:cBhvr>
                                      <p:to>
                                        <p:strVal val="visible"/>
                                      </p:to>
                                    </p:set>
                                  </p:childTnLst>
                                </p:cTn>
                              </p:par>
                              <p:par>
                                <p:cTn id="88" presetID="1" presetClass="entr" presetSubtype="0" fill="hold" grpId="0" nodeType="withEffect">
                                  <p:stCondLst>
                                    <p:cond delay="3400"/>
                                  </p:stCondLst>
                                  <p:childTnLst>
                                    <p:set>
                                      <p:cBhvr>
                                        <p:cTn id="89" dur="1" fill="hold">
                                          <p:stCondLst>
                                            <p:cond delay="0"/>
                                          </p:stCondLst>
                                        </p:cTn>
                                        <p:tgtEl>
                                          <p:spTgt spid="76"/>
                                        </p:tgtEl>
                                        <p:attrNameLst>
                                          <p:attrName>style.visibility</p:attrName>
                                        </p:attrNameLst>
                                      </p:cBhvr>
                                      <p:to>
                                        <p:strVal val="visible"/>
                                      </p:to>
                                    </p:set>
                                  </p:childTnLst>
                                </p:cTn>
                              </p:par>
                            </p:childTnLst>
                          </p:cTn>
                        </p:par>
                      </p:childTnLst>
                    </p:cTn>
                  </p:par>
                  <p:par>
                    <p:cTn id="90" fill="hold">
                      <p:stCondLst>
                        <p:cond delay="indefinite"/>
                      </p:stCondLst>
                      <p:childTnLst>
                        <p:par>
                          <p:cTn id="91" fill="hold">
                            <p:stCondLst>
                              <p:cond delay="0"/>
                            </p:stCondLst>
                            <p:childTnLst>
                              <p:par>
                                <p:cTn id="92" presetID="1" presetClass="entr" presetSubtype="0" fill="hold" grpId="0" nodeType="clickEffect">
                                  <p:stCondLst>
                                    <p:cond delay="0"/>
                                  </p:stCondLst>
                                  <p:childTnLst>
                                    <p:set>
                                      <p:cBhvr>
                                        <p:cTn id="93" dur="1" fill="hold">
                                          <p:stCondLst>
                                            <p:cond delay="0"/>
                                          </p:stCondLst>
                                        </p:cTn>
                                        <p:tgtEl>
                                          <p:spTgt spid="122"/>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121"/>
                                        </p:tgtEl>
                                        <p:attrNameLst>
                                          <p:attrName>style.visibility</p:attrName>
                                        </p:attrNameLst>
                                      </p:cBhvr>
                                      <p:to>
                                        <p:strVal val="visible"/>
                                      </p:to>
                                    </p:set>
                                  </p:childTnLst>
                                </p:cTn>
                              </p:par>
                              <p:par>
                                <p:cTn id="96" presetID="1" presetClass="entr" presetSubtype="0" fill="hold" grpId="0" nodeType="withEffect">
                                  <p:stCondLst>
                                    <p:cond delay="0"/>
                                  </p:stCondLst>
                                  <p:childTnLst>
                                    <p:set>
                                      <p:cBhvr>
                                        <p:cTn id="97" dur="1" fill="hold">
                                          <p:stCondLst>
                                            <p:cond delay="0"/>
                                          </p:stCondLst>
                                        </p:cTn>
                                        <p:tgtEl>
                                          <p:spTgt spid="116"/>
                                        </p:tgtEl>
                                        <p:attrNameLst>
                                          <p:attrName>style.visibility</p:attrName>
                                        </p:attrNameLst>
                                      </p:cBhvr>
                                      <p:to>
                                        <p:strVal val="visible"/>
                                      </p:to>
                                    </p:set>
                                  </p:childTnLst>
                                </p:cTn>
                              </p:par>
                              <p:par>
                                <p:cTn id="98" presetID="1" presetClass="entr" presetSubtype="0" fill="hold" grpId="0" nodeType="withEffect">
                                  <p:stCondLst>
                                    <p:cond delay="0"/>
                                  </p:stCondLst>
                                  <p:childTnLst>
                                    <p:set>
                                      <p:cBhvr>
                                        <p:cTn id="99" dur="1" fill="hold">
                                          <p:stCondLst>
                                            <p:cond delay="0"/>
                                          </p:stCondLst>
                                        </p:cTn>
                                        <p:tgtEl>
                                          <p:spTgt spid="128"/>
                                        </p:tgtEl>
                                        <p:attrNameLst>
                                          <p:attrName>style.visibility</p:attrName>
                                        </p:attrNameLst>
                                      </p:cBhvr>
                                      <p:to>
                                        <p:strVal val="visible"/>
                                      </p:to>
                                    </p:set>
                                  </p:childTnLst>
                                </p:cTn>
                              </p:par>
                            </p:childTnLst>
                          </p:cTn>
                        </p:par>
                      </p:childTnLst>
                    </p:cTn>
                  </p:par>
                  <p:par>
                    <p:cTn id="100" fill="hold">
                      <p:stCondLst>
                        <p:cond delay="indefinite"/>
                      </p:stCondLst>
                      <p:childTnLst>
                        <p:par>
                          <p:cTn id="101" fill="hold">
                            <p:stCondLst>
                              <p:cond delay="0"/>
                            </p:stCondLst>
                            <p:childTnLst>
                              <p:par>
                                <p:cTn id="102" presetID="1" presetClass="entr" presetSubtype="0" fill="hold" grpId="0" nodeType="clickEffect">
                                  <p:stCondLst>
                                    <p:cond delay="0"/>
                                  </p:stCondLst>
                                  <p:childTnLst>
                                    <p:set>
                                      <p:cBhvr>
                                        <p:cTn id="103" dur="1" fill="hold">
                                          <p:stCondLst>
                                            <p:cond delay="0"/>
                                          </p:stCondLst>
                                        </p:cTn>
                                        <p:tgtEl>
                                          <p:spTgt spid="132"/>
                                        </p:tgtEl>
                                        <p:attrNameLst>
                                          <p:attrName>style.visibility</p:attrName>
                                        </p:attrNameLst>
                                      </p:cBhvr>
                                      <p:to>
                                        <p:strVal val="visible"/>
                                      </p:to>
                                    </p:set>
                                  </p:childTnLst>
                                </p:cTn>
                              </p:par>
                              <p:par>
                                <p:cTn id="104" presetID="1" presetClass="entr" presetSubtype="0" fill="hold" grpId="0" nodeType="withEffect">
                                  <p:stCondLst>
                                    <p:cond delay="1000"/>
                                  </p:stCondLst>
                                  <p:childTnLst>
                                    <p:set>
                                      <p:cBhvr>
                                        <p:cTn id="105" dur="1" fill="hold">
                                          <p:stCondLst>
                                            <p:cond delay="0"/>
                                          </p:stCondLst>
                                        </p:cTn>
                                        <p:tgtEl>
                                          <p:spTgt spid="112"/>
                                        </p:tgtEl>
                                        <p:attrNameLst>
                                          <p:attrName>style.visibility</p:attrName>
                                        </p:attrNameLst>
                                      </p:cBhvr>
                                      <p:to>
                                        <p:strVal val="visible"/>
                                      </p:to>
                                    </p:set>
                                  </p:childTnLst>
                                </p:cTn>
                              </p:par>
                              <p:par>
                                <p:cTn id="106" presetID="1" presetClass="entr" presetSubtype="0" fill="hold" grpId="0" nodeType="withEffect">
                                  <p:stCondLst>
                                    <p:cond delay="2000"/>
                                  </p:stCondLst>
                                  <p:childTnLst>
                                    <p:set>
                                      <p:cBhvr>
                                        <p:cTn id="107" dur="1" fill="hold">
                                          <p:stCondLst>
                                            <p:cond delay="0"/>
                                          </p:stCondLst>
                                        </p:cTn>
                                        <p:tgtEl>
                                          <p:spTgt spid="214"/>
                                        </p:tgtEl>
                                        <p:attrNameLst>
                                          <p:attrName>style.visibility</p:attrName>
                                        </p:attrNameLst>
                                      </p:cBhvr>
                                      <p:to>
                                        <p:strVal val="visible"/>
                                      </p:to>
                                    </p:set>
                                  </p:childTnLst>
                                </p:cTn>
                              </p:par>
                              <p:par>
                                <p:cTn id="108" presetID="1" presetClass="entr" presetSubtype="0" fill="hold" grpId="0" nodeType="withEffect">
                                  <p:stCondLst>
                                    <p:cond delay="4300"/>
                                  </p:stCondLst>
                                  <p:childTnLst>
                                    <p:set>
                                      <p:cBhvr>
                                        <p:cTn id="109" dur="1" fill="hold">
                                          <p:stCondLst>
                                            <p:cond delay="0"/>
                                          </p:stCondLst>
                                        </p:cTn>
                                        <p:tgtEl>
                                          <p:spTgt spid="147"/>
                                        </p:tgtEl>
                                        <p:attrNameLst>
                                          <p:attrName>style.visibility</p:attrName>
                                        </p:attrNameLst>
                                      </p:cBhvr>
                                      <p:to>
                                        <p:strVal val="visible"/>
                                      </p:to>
                                    </p:set>
                                  </p:childTnLst>
                                </p:cTn>
                              </p:par>
                              <p:par>
                                <p:cTn id="110" presetID="1" presetClass="entr" presetSubtype="0" fill="hold" grpId="0" nodeType="withEffect">
                                  <p:stCondLst>
                                    <p:cond delay="5600"/>
                                  </p:stCondLst>
                                  <p:childTnLst>
                                    <p:set>
                                      <p:cBhvr>
                                        <p:cTn id="111" dur="1" fill="hold">
                                          <p:stCondLst>
                                            <p:cond delay="0"/>
                                          </p:stCondLst>
                                        </p:cTn>
                                        <p:tgtEl>
                                          <p:spTgt spid="185"/>
                                        </p:tgtEl>
                                        <p:attrNameLst>
                                          <p:attrName>style.visibility</p:attrName>
                                        </p:attrNameLst>
                                      </p:cBhvr>
                                      <p:to>
                                        <p:strVal val="visible"/>
                                      </p:to>
                                    </p:set>
                                  </p:childTnLst>
                                </p:cTn>
                              </p:par>
                            </p:childTnLst>
                          </p:cTn>
                        </p:par>
                      </p:childTnLst>
                    </p:cTn>
                  </p:par>
                  <p:par>
                    <p:cTn id="112" fill="hold">
                      <p:stCondLst>
                        <p:cond delay="indefinite"/>
                      </p:stCondLst>
                      <p:childTnLst>
                        <p:par>
                          <p:cTn id="113" fill="hold">
                            <p:stCondLst>
                              <p:cond delay="0"/>
                            </p:stCondLst>
                            <p:childTnLst>
                              <p:par>
                                <p:cTn id="114" presetID="1" presetClass="entr" presetSubtype="0" fill="hold" grpId="0" nodeType="clickEffect">
                                  <p:stCondLst>
                                    <p:cond delay="0"/>
                                  </p:stCondLst>
                                  <p:childTnLst>
                                    <p:set>
                                      <p:cBhvr>
                                        <p:cTn id="115" dur="1" fill="hold">
                                          <p:stCondLst>
                                            <p:cond delay="0"/>
                                          </p:stCondLst>
                                        </p:cTn>
                                        <p:tgtEl>
                                          <p:spTgt spid="136"/>
                                        </p:tgtEl>
                                        <p:attrNameLst>
                                          <p:attrName>style.visibility</p:attrName>
                                        </p:attrNameLst>
                                      </p:cBhvr>
                                      <p:to>
                                        <p:strVal val="visible"/>
                                      </p:to>
                                    </p:set>
                                  </p:childTnLst>
                                </p:cTn>
                              </p:par>
                              <p:par>
                                <p:cTn id="116" presetID="1" presetClass="entr" presetSubtype="0" fill="hold" grpId="0" nodeType="withEffect">
                                  <p:stCondLst>
                                    <p:cond delay="7900"/>
                                  </p:stCondLst>
                                  <p:childTnLst>
                                    <p:set>
                                      <p:cBhvr>
                                        <p:cTn id="117" dur="1" fill="hold">
                                          <p:stCondLst>
                                            <p:cond delay="0"/>
                                          </p:stCondLst>
                                        </p:cTn>
                                        <p:tgtEl>
                                          <p:spTgt spid="8"/>
                                        </p:tgtEl>
                                        <p:attrNameLst>
                                          <p:attrName>style.visibility</p:attrName>
                                        </p:attrNameLst>
                                      </p:cBhvr>
                                      <p:to>
                                        <p:strVal val="visible"/>
                                      </p:to>
                                    </p:set>
                                  </p:childTnLst>
                                </p:cTn>
                              </p:par>
                              <p:par>
                                <p:cTn id="118" presetID="1" presetClass="entr" presetSubtype="0" fill="hold" grpId="0" nodeType="withEffect">
                                  <p:stCondLst>
                                    <p:cond delay="1000"/>
                                  </p:stCondLst>
                                  <p:childTnLst>
                                    <p:set>
                                      <p:cBhvr>
                                        <p:cTn id="119" dur="1" fill="hold">
                                          <p:stCondLst>
                                            <p:cond delay="0"/>
                                          </p:stCondLst>
                                        </p:cTn>
                                        <p:tgtEl>
                                          <p:spTgt spid="127"/>
                                        </p:tgtEl>
                                        <p:attrNameLst>
                                          <p:attrName>style.visibility</p:attrName>
                                        </p:attrNameLst>
                                      </p:cBhvr>
                                      <p:to>
                                        <p:strVal val="visible"/>
                                      </p:to>
                                    </p:set>
                                  </p:childTnLst>
                                </p:cTn>
                              </p:par>
                              <p:par>
                                <p:cTn id="120" presetID="1" presetClass="entr" presetSubtype="0" fill="hold" grpId="0" nodeType="withEffect">
                                  <p:stCondLst>
                                    <p:cond delay="1600"/>
                                  </p:stCondLst>
                                  <p:childTnLst>
                                    <p:set>
                                      <p:cBhvr>
                                        <p:cTn id="121" dur="1" fill="hold">
                                          <p:stCondLst>
                                            <p:cond delay="0"/>
                                          </p:stCondLst>
                                        </p:cTn>
                                        <p:tgtEl>
                                          <p:spTgt spid="158"/>
                                        </p:tgtEl>
                                        <p:attrNameLst>
                                          <p:attrName>style.visibility</p:attrName>
                                        </p:attrNameLst>
                                      </p:cBhvr>
                                      <p:to>
                                        <p:strVal val="visible"/>
                                      </p:to>
                                    </p:set>
                                  </p:childTnLst>
                                </p:cTn>
                              </p:par>
                              <p:par>
                                <p:cTn id="122" presetID="1" presetClass="entr" presetSubtype="0" fill="hold" grpId="0" nodeType="withEffect">
                                  <p:stCondLst>
                                    <p:cond delay="2500"/>
                                  </p:stCondLst>
                                  <p:childTnLst>
                                    <p:set>
                                      <p:cBhvr>
                                        <p:cTn id="123" dur="1" fill="hold">
                                          <p:stCondLst>
                                            <p:cond delay="0"/>
                                          </p:stCondLst>
                                        </p:cTn>
                                        <p:tgtEl>
                                          <p:spTgt spid="157"/>
                                        </p:tgtEl>
                                        <p:attrNameLst>
                                          <p:attrName>style.visibility</p:attrName>
                                        </p:attrNameLst>
                                      </p:cBhvr>
                                      <p:to>
                                        <p:strVal val="visible"/>
                                      </p:to>
                                    </p:set>
                                  </p:childTnLst>
                                </p:cTn>
                              </p:par>
                              <p:par>
                                <p:cTn id="124" presetID="1" presetClass="entr" presetSubtype="0" fill="hold" grpId="0" nodeType="withEffect">
                                  <p:stCondLst>
                                    <p:cond delay="6700"/>
                                  </p:stCondLst>
                                  <p:childTnLst>
                                    <p:set>
                                      <p:cBhvr>
                                        <p:cTn id="125" dur="1" fill="hold">
                                          <p:stCondLst>
                                            <p:cond delay="0"/>
                                          </p:stCondLst>
                                        </p:cTn>
                                        <p:tgtEl>
                                          <p:spTgt spid="149"/>
                                        </p:tgtEl>
                                        <p:attrNameLst>
                                          <p:attrName>style.visibility</p:attrName>
                                        </p:attrNameLst>
                                      </p:cBhvr>
                                      <p:to>
                                        <p:strVal val="visible"/>
                                      </p:to>
                                    </p:set>
                                  </p:childTnLst>
                                </p:cTn>
                              </p:par>
                              <p:par>
                                <p:cTn id="126" presetID="1" presetClass="entr" presetSubtype="0" fill="hold" grpId="0" nodeType="withEffect">
                                  <p:stCondLst>
                                    <p:cond delay="8400"/>
                                  </p:stCondLst>
                                  <p:childTnLst>
                                    <p:set>
                                      <p:cBhvr>
                                        <p:cTn id="127" dur="1" fill="hold">
                                          <p:stCondLst>
                                            <p:cond delay="0"/>
                                          </p:stCondLst>
                                        </p:cTn>
                                        <p:tgtEl>
                                          <p:spTgt spid="153"/>
                                        </p:tgtEl>
                                        <p:attrNameLst>
                                          <p:attrName>style.visibility</p:attrName>
                                        </p:attrNameLst>
                                      </p:cBhvr>
                                      <p:to>
                                        <p:strVal val="visible"/>
                                      </p:to>
                                    </p:set>
                                  </p:childTnLst>
                                </p:cTn>
                              </p:par>
                              <p:par>
                                <p:cTn id="128" presetID="1" presetClass="entr" presetSubtype="0" fill="hold" grpId="0" nodeType="withEffect">
                                  <p:stCondLst>
                                    <p:cond delay="5100"/>
                                  </p:stCondLst>
                                  <p:childTnLst>
                                    <p:set>
                                      <p:cBhvr>
                                        <p:cTn id="129" dur="1" fill="hold">
                                          <p:stCondLst>
                                            <p:cond delay="0"/>
                                          </p:stCondLst>
                                        </p:cTn>
                                        <p:tgtEl>
                                          <p:spTgt spid="126"/>
                                        </p:tgtEl>
                                        <p:attrNameLst>
                                          <p:attrName>style.visibility</p:attrName>
                                        </p:attrNameLst>
                                      </p:cBhvr>
                                      <p:to>
                                        <p:strVal val="visible"/>
                                      </p:to>
                                    </p:set>
                                  </p:childTnLst>
                                </p:cTn>
                              </p:par>
                              <p:par>
                                <p:cTn id="130" presetID="1" presetClass="entr" presetSubtype="0" fill="hold" grpId="0" nodeType="withEffect">
                                  <p:stCondLst>
                                    <p:cond delay="6800"/>
                                  </p:stCondLst>
                                  <p:childTnLst>
                                    <p:set>
                                      <p:cBhvr>
                                        <p:cTn id="131" dur="1" fill="hold">
                                          <p:stCondLst>
                                            <p:cond delay="0"/>
                                          </p:stCondLst>
                                        </p:cTn>
                                        <p:tgtEl>
                                          <p:spTgt spid="155"/>
                                        </p:tgtEl>
                                        <p:attrNameLst>
                                          <p:attrName>style.visibility</p:attrName>
                                        </p:attrNameLst>
                                      </p:cBhvr>
                                      <p:to>
                                        <p:strVal val="visible"/>
                                      </p:to>
                                    </p:set>
                                  </p:childTnLst>
                                </p:cTn>
                              </p:par>
                              <p:par>
                                <p:cTn id="132" presetID="1" presetClass="entr" presetSubtype="0" fill="hold" grpId="0" nodeType="withEffect">
                                  <p:stCondLst>
                                    <p:cond delay="400"/>
                                  </p:stCondLst>
                                  <p:childTnLst>
                                    <p:set>
                                      <p:cBhvr>
                                        <p:cTn id="133" dur="1" fill="hold">
                                          <p:stCondLst>
                                            <p:cond delay="0"/>
                                          </p:stCondLst>
                                        </p:cTn>
                                        <p:tgtEl>
                                          <p:spTgt spid="140"/>
                                        </p:tgtEl>
                                        <p:attrNameLst>
                                          <p:attrName>style.visibility</p:attrName>
                                        </p:attrNameLst>
                                      </p:cBhvr>
                                      <p:to>
                                        <p:strVal val="visible"/>
                                      </p:to>
                                    </p:set>
                                  </p:childTnLst>
                                </p:cTn>
                              </p:par>
                              <p:par>
                                <p:cTn id="134" presetID="1" presetClass="entr" presetSubtype="0" fill="hold" grpId="0" nodeType="withEffect">
                                  <p:stCondLst>
                                    <p:cond delay="0"/>
                                  </p:stCondLst>
                                  <p:childTnLst>
                                    <p:set>
                                      <p:cBhvr>
                                        <p:cTn id="135" dur="1" fill="hold">
                                          <p:stCondLst>
                                            <p:cond delay="0"/>
                                          </p:stCondLst>
                                        </p:cTn>
                                        <p:tgtEl>
                                          <p:spTgt spid="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 grpId="0" animBg="1"/>
      <p:bldP spid="185" grpId="0" animBg="1"/>
      <p:bldP spid="187" grpId="0" animBg="1"/>
      <p:bldP spid="214" grpId="0" animBg="1"/>
      <p:bldP spid="226" grpId="0" animBg="1"/>
      <p:bldP spid="66" grpId="0" animBg="1"/>
      <p:bldP spid="85" grpId="0" animBg="1"/>
      <p:bldP spid="86" grpId="0" animBg="1"/>
      <p:bldP spid="162" grpId="0" animBg="1"/>
      <p:bldP spid="76" grpId="0" animBg="1"/>
      <p:bldP spid="118" grpId="0" animBg="1"/>
      <p:bldP spid="119" grpId="0" animBg="1"/>
      <p:bldP spid="124" grpId="0" animBg="1"/>
      <p:bldP spid="125" grpId="0" animBg="1"/>
      <p:bldP spid="131" grpId="0" animBg="1"/>
      <p:bldP spid="134" grpId="0" animBg="1"/>
      <p:bldP spid="173" grpId="0" animBg="1"/>
      <p:bldP spid="174" grpId="0" animBg="1"/>
      <p:bldP spid="2" grpId="0" animBg="1"/>
      <p:bldP spid="128" grpId="0" animBg="1"/>
      <p:bldP spid="148" grpId="0" animBg="1"/>
      <p:bldP spid="111" grpId="0" animBg="1"/>
      <p:bldP spid="120" grpId="0" animBg="1"/>
      <p:bldP spid="130" grpId="0" animBg="1"/>
      <p:bldP spid="117" grpId="0" animBg="1"/>
      <p:bldP spid="115" grpId="0" animBg="1"/>
      <p:bldP spid="126" grpId="0" animBg="1"/>
      <p:bldP spid="127" grpId="0" animBg="1"/>
      <p:bldP spid="144" grpId="0" animBg="1"/>
      <p:bldP spid="145" grpId="0" animBg="1"/>
      <p:bldP spid="146" grpId="0" animBg="1"/>
      <p:bldP spid="147" grpId="0" animBg="1"/>
      <p:bldP spid="149" grpId="0" animBg="1"/>
      <p:bldP spid="153" grpId="0" animBg="1"/>
      <p:bldP spid="155" grpId="0" animBg="1"/>
      <p:bldP spid="157" grpId="0" animBg="1"/>
      <p:bldP spid="158" grpId="0" animBg="1"/>
      <p:bldP spid="8" grpId="0"/>
      <p:bldP spid="129" grpId="0" animBg="1"/>
      <p:bldP spid="132" grpId="0" animBg="1"/>
      <p:bldP spid="136" grpId="0" animBg="1"/>
      <p:bldP spid="112" grpId="0" animBg="1"/>
      <p:bldP spid="121" grpId="0" animBg="1"/>
      <p:bldP spid="122" grpId="0" animBg="1"/>
      <p:bldP spid="140" grpId="0" animBg="1"/>
      <p:bldP spid="116" grpId="0" animBg="1"/>
      <p:bldP spid="139" grpId="0" animBg="1"/>
      <p:bldP spid="10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ctrTitle"/>
          </p:nvPr>
        </p:nvSpPr>
        <p:spPr>
          <a:xfrm>
            <a:off x="685800" y="1"/>
            <a:ext cx="7772400" cy="384174"/>
          </a:xfrm>
        </p:spPr>
        <p:txBody>
          <a:bodyPr>
            <a:noAutofit/>
          </a:bodyPr>
          <a:lstStyle/>
          <a:p>
            <a:pPr>
              <a:defRPr/>
            </a:pPr>
            <a:r>
              <a:rPr lang="en-US" altLang="en-US" sz="3200" b="1" dirty="0">
                <a:latin typeface="Arial" panose="020B0604020202020204" pitchFamily="34" charset="0"/>
                <a:cs typeface="Arial" panose="020B0604020202020204" pitchFamily="34" charset="0"/>
              </a:rPr>
              <a:t>DCRF Concept of Medical Support</a:t>
            </a:r>
          </a:p>
        </p:txBody>
      </p:sp>
      <p:sp>
        <p:nvSpPr>
          <p:cNvPr id="72708" name="Text Placeholder 3"/>
          <p:cNvSpPr>
            <a:spLocks noGrp="1"/>
          </p:cNvSpPr>
          <p:nvPr>
            <p:ph type="subTitle" idx="1"/>
          </p:nvPr>
        </p:nvSpPr>
        <p:spPr>
          <a:xfrm>
            <a:off x="1143000" y="381000"/>
            <a:ext cx="6858000" cy="604838"/>
          </a:xfrm>
        </p:spPr>
        <p:txBody>
          <a:bodyPr/>
          <a:lstStyle/>
          <a:p>
            <a:endParaRPr lang="en-US" altLang="en-US" sz="1200"/>
          </a:p>
          <a:p>
            <a:endParaRPr lang="en-US" altLang="en-US" sz="999" b="1"/>
          </a:p>
          <a:p>
            <a:endParaRPr lang="en-US" altLang="en-US" sz="1200" b="1"/>
          </a:p>
        </p:txBody>
      </p:sp>
      <p:graphicFrame>
        <p:nvGraphicFramePr>
          <p:cNvPr id="7" name="Table 6"/>
          <p:cNvGraphicFramePr>
            <a:graphicFrameLocks noGrp="1"/>
          </p:cNvGraphicFramePr>
          <p:nvPr/>
        </p:nvGraphicFramePr>
        <p:xfrm>
          <a:off x="1131889" y="1077914"/>
          <a:ext cx="6813552" cy="197168"/>
        </p:xfrm>
        <a:graphic>
          <a:graphicData uri="http://schemas.openxmlformats.org/drawingml/2006/table">
            <a:tbl>
              <a:tblPr firstRow="1" firstCol="1" bandRow="1"/>
              <a:tblGrid>
                <a:gridCol w="851694">
                  <a:extLst>
                    <a:ext uri="{9D8B030D-6E8A-4147-A177-3AD203B41FA5}">
                      <a16:colId xmlns:a16="http://schemas.microsoft.com/office/drawing/2014/main" val="20000"/>
                    </a:ext>
                  </a:extLst>
                </a:gridCol>
                <a:gridCol w="851694">
                  <a:extLst>
                    <a:ext uri="{9D8B030D-6E8A-4147-A177-3AD203B41FA5}">
                      <a16:colId xmlns:a16="http://schemas.microsoft.com/office/drawing/2014/main" val="20001"/>
                    </a:ext>
                  </a:extLst>
                </a:gridCol>
                <a:gridCol w="851694">
                  <a:extLst>
                    <a:ext uri="{9D8B030D-6E8A-4147-A177-3AD203B41FA5}">
                      <a16:colId xmlns:a16="http://schemas.microsoft.com/office/drawing/2014/main" val="20002"/>
                    </a:ext>
                  </a:extLst>
                </a:gridCol>
                <a:gridCol w="851694">
                  <a:extLst>
                    <a:ext uri="{9D8B030D-6E8A-4147-A177-3AD203B41FA5}">
                      <a16:colId xmlns:a16="http://schemas.microsoft.com/office/drawing/2014/main" val="20003"/>
                    </a:ext>
                  </a:extLst>
                </a:gridCol>
                <a:gridCol w="851694">
                  <a:extLst>
                    <a:ext uri="{9D8B030D-6E8A-4147-A177-3AD203B41FA5}">
                      <a16:colId xmlns:a16="http://schemas.microsoft.com/office/drawing/2014/main" val="20004"/>
                    </a:ext>
                  </a:extLst>
                </a:gridCol>
                <a:gridCol w="851694">
                  <a:extLst>
                    <a:ext uri="{9D8B030D-6E8A-4147-A177-3AD203B41FA5}">
                      <a16:colId xmlns:a16="http://schemas.microsoft.com/office/drawing/2014/main" val="20005"/>
                    </a:ext>
                  </a:extLst>
                </a:gridCol>
                <a:gridCol w="851694">
                  <a:extLst>
                    <a:ext uri="{9D8B030D-6E8A-4147-A177-3AD203B41FA5}">
                      <a16:colId xmlns:a16="http://schemas.microsoft.com/office/drawing/2014/main" val="20006"/>
                    </a:ext>
                  </a:extLst>
                </a:gridCol>
                <a:gridCol w="851694">
                  <a:extLst>
                    <a:ext uri="{9D8B030D-6E8A-4147-A177-3AD203B41FA5}">
                      <a16:colId xmlns:a16="http://schemas.microsoft.com/office/drawing/2014/main" val="20007"/>
                    </a:ext>
                  </a:extLst>
                </a:gridCol>
              </a:tblGrid>
              <a:tr h="197168">
                <a:tc>
                  <a:txBody>
                    <a:bodyPr/>
                    <a:lstStyle/>
                    <a:p>
                      <a:pPr marL="0" marR="0" algn="r">
                        <a:lnSpc>
                          <a:spcPct val="115000"/>
                        </a:lnSpc>
                        <a:spcBef>
                          <a:spcPts val="0"/>
                        </a:spcBef>
                        <a:spcAft>
                          <a:spcPts val="0"/>
                        </a:spcAft>
                      </a:pPr>
                      <a:r>
                        <a:rPr lang="en-US" sz="1100" dirty="0">
                          <a:effectLst/>
                          <a:latin typeface="Calibri"/>
                          <a:ea typeface="Calibri"/>
                          <a:cs typeface="Times New Roman"/>
                        </a:rPr>
                        <a:t> </a:t>
                      </a:r>
                    </a:p>
                  </a:txBody>
                  <a:tcPr marL="68578" marR="68578"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100" dirty="0">
                          <a:effectLst/>
                          <a:latin typeface="Calibri"/>
                          <a:ea typeface="Calibri"/>
                          <a:cs typeface="Times New Roman"/>
                        </a:rPr>
                        <a:t> </a:t>
                      </a:r>
                    </a:p>
                  </a:txBody>
                  <a:tcPr marL="68578" marR="685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100" dirty="0">
                          <a:effectLst/>
                          <a:latin typeface="Calibri"/>
                          <a:ea typeface="Calibri"/>
                          <a:cs typeface="Times New Roman"/>
                        </a:rPr>
                        <a:t> </a:t>
                      </a:r>
                    </a:p>
                  </a:txBody>
                  <a:tcPr marL="68578" marR="685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100" dirty="0">
                          <a:effectLst/>
                          <a:latin typeface="Calibri"/>
                          <a:ea typeface="Calibri"/>
                          <a:cs typeface="Times New Roman"/>
                        </a:rPr>
                        <a:t> </a:t>
                      </a:r>
                    </a:p>
                  </a:txBody>
                  <a:tcPr marL="68578" marR="685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100" dirty="0">
                          <a:effectLst/>
                          <a:latin typeface="Calibri"/>
                          <a:ea typeface="Calibri"/>
                          <a:cs typeface="Times New Roman"/>
                        </a:rPr>
                        <a:t> </a:t>
                      </a:r>
                    </a:p>
                  </a:txBody>
                  <a:tcPr marL="68578" marR="685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100">
                          <a:effectLst/>
                          <a:latin typeface="Calibri"/>
                          <a:ea typeface="Calibri"/>
                          <a:cs typeface="Times New Roman"/>
                        </a:rPr>
                        <a:t> </a:t>
                      </a:r>
                    </a:p>
                  </a:txBody>
                  <a:tcPr marL="68578" marR="685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100" dirty="0">
                          <a:effectLst/>
                          <a:latin typeface="Calibri"/>
                          <a:ea typeface="Calibri"/>
                          <a:cs typeface="Times New Roman"/>
                        </a:rPr>
                        <a:t> </a:t>
                      </a:r>
                    </a:p>
                  </a:txBody>
                  <a:tcPr marL="68578" marR="685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100" dirty="0">
                          <a:effectLst/>
                          <a:latin typeface="Calibri"/>
                          <a:ea typeface="Calibri"/>
                          <a:cs typeface="Times New Roman"/>
                        </a:rPr>
                        <a:t> </a:t>
                      </a:r>
                    </a:p>
                  </a:txBody>
                  <a:tcPr marL="68578" marR="685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0"/>
                  </a:ext>
                </a:extLst>
              </a:tr>
            </a:tbl>
          </a:graphicData>
        </a:graphic>
      </p:graphicFrame>
      <p:sp>
        <p:nvSpPr>
          <p:cNvPr id="72726" name="TextBox 7"/>
          <p:cNvSpPr txBox="1">
            <a:spLocks noChangeArrowheads="1"/>
          </p:cNvSpPr>
          <p:nvPr/>
        </p:nvSpPr>
        <p:spPr bwMode="auto">
          <a:xfrm>
            <a:off x="925513" y="785817"/>
            <a:ext cx="457200" cy="246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999">
                <a:solidFill>
                  <a:prstClr val="black"/>
                </a:solidFill>
                <a:latin typeface="Arial" panose="020B0604020202020204" pitchFamily="34" charset="0"/>
              </a:rPr>
              <a:t>N+0</a:t>
            </a:r>
          </a:p>
        </p:txBody>
      </p:sp>
      <p:sp>
        <p:nvSpPr>
          <p:cNvPr id="72727" name="TextBox 8"/>
          <p:cNvSpPr txBox="1">
            <a:spLocks noChangeArrowheads="1"/>
          </p:cNvSpPr>
          <p:nvPr/>
        </p:nvSpPr>
        <p:spPr bwMode="auto">
          <a:xfrm>
            <a:off x="4319588" y="800103"/>
            <a:ext cx="544511" cy="246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999">
                <a:solidFill>
                  <a:prstClr val="black"/>
                </a:solidFill>
                <a:latin typeface="Arial" panose="020B0604020202020204" pitchFamily="34" charset="0"/>
              </a:rPr>
              <a:t>N+60</a:t>
            </a:r>
          </a:p>
        </p:txBody>
      </p:sp>
      <p:sp>
        <p:nvSpPr>
          <p:cNvPr id="72728" name="TextBox 9"/>
          <p:cNvSpPr txBox="1">
            <a:spLocks noChangeArrowheads="1"/>
          </p:cNvSpPr>
          <p:nvPr/>
        </p:nvSpPr>
        <p:spPr bwMode="auto">
          <a:xfrm>
            <a:off x="5168904" y="784229"/>
            <a:ext cx="555624" cy="246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999">
                <a:solidFill>
                  <a:prstClr val="black"/>
                </a:solidFill>
                <a:latin typeface="Arial" panose="020B0604020202020204" pitchFamily="34" charset="0"/>
              </a:rPr>
              <a:t>N+72</a:t>
            </a:r>
          </a:p>
        </p:txBody>
      </p:sp>
      <p:sp>
        <p:nvSpPr>
          <p:cNvPr id="72729" name="TextBox 10"/>
          <p:cNvSpPr txBox="1">
            <a:spLocks noChangeArrowheads="1"/>
          </p:cNvSpPr>
          <p:nvPr/>
        </p:nvSpPr>
        <p:spPr bwMode="auto">
          <a:xfrm>
            <a:off x="6019803" y="800103"/>
            <a:ext cx="565149" cy="246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999">
                <a:solidFill>
                  <a:prstClr val="black"/>
                </a:solidFill>
                <a:latin typeface="Arial" panose="020B0604020202020204" pitchFamily="34" charset="0"/>
              </a:rPr>
              <a:t>N+96</a:t>
            </a:r>
          </a:p>
        </p:txBody>
      </p:sp>
      <p:sp>
        <p:nvSpPr>
          <p:cNvPr id="72730" name="TextBox 11"/>
          <p:cNvSpPr txBox="1">
            <a:spLocks noChangeArrowheads="1"/>
          </p:cNvSpPr>
          <p:nvPr/>
        </p:nvSpPr>
        <p:spPr bwMode="auto">
          <a:xfrm>
            <a:off x="6869113" y="800103"/>
            <a:ext cx="566738" cy="246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999">
                <a:solidFill>
                  <a:prstClr val="black"/>
                </a:solidFill>
                <a:latin typeface="Arial" panose="020B0604020202020204" pitchFamily="34" charset="0"/>
              </a:rPr>
              <a:t>N+108</a:t>
            </a:r>
          </a:p>
        </p:txBody>
      </p:sp>
      <p:sp>
        <p:nvSpPr>
          <p:cNvPr id="72731" name="TextBox 12"/>
          <p:cNvSpPr txBox="1">
            <a:spLocks noChangeArrowheads="1"/>
          </p:cNvSpPr>
          <p:nvPr/>
        </p:nvSpPr>
        <p:spPr bwMode="auto">
          <a:xfrm>
            <a:off x="7726363" y="800103"/>
            <a:ext cx="576263" cy="246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999">
                <a:solidFill>
                  <a:prstClr val="black"/>
                </a:solidFill>
                <a:latin typeface="Arial" panose="020B0604020202020204" pitchFamily="34" charset="0"/>
              </a:rPr>
              <a:t>N+120</a:t>
            </a:r>
          </a:p>
        </p:txBody>
      </p:sp>
      <p:sp>
        <p:nvSpPr>
          <p:cNvPr id="72732" name="TextBox 15"/>
          <p:cNvSpPr txBox="1">
            <a:spLocks noChangeArrowheads="1"/>
          </p:cNvSpPr>
          <p:nvPr/>
        </p:nvSpPr>
        <p:spPr bwMode="auto">
          <a:xfrm>
            <a:off x="1766892" y="792166"/>
            <a:ext cx="598487" cy="246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999">
                <a:solidFill>
                  <a:prstClr val="black"/>
                </a:solidFill>
                <a:latin typeface="Arial" panose="020B0604020202020204" pitchFamily="34" charset="0"/>
              </a:rPr>
              <a:t>N+24</a:t>
            </a:r>
          </a:p>
        </p:txBody>
      </p:sp>
      <p:sp>
        <p:nvSpPr>
          <p:cNvPr id="72733" name="TextBox 16"/>
          <p:cNvSpPr txBox="1">
            <a:spLocks noChangeArrowheads="1"/>
          </p:cNvSpPr>
          <p:nvPr/>
        </p:nvSpPr>
        <p:spPr bwMode="auto">
          <a:xfrm>
            <a:off x="2614613" y="798517"/>
            <a:ext cx="533400" cy="246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999">
                <a:solidFill>
                  <a:prstClr val="black"/>
                </a:solidFill>
                <a:latin typeface="Arial" panose="020B0604020202020204" pitchFamily="34" charset="0"/>
              </a:rPr>
              <a:t>N+36</a:t>
            </a:r>
          </a:p>
        </p:txBody>
      </p:sp>
      <p:sp>
        <p:nvSpPr>
          <p:cNvPr id="72734" name="TextBox 17"/>
          <p:cNvSpPr txBox="1">
            <a:spLocks noChangeArrowheads="1"/>
          </p:cNvSpPr>
          <p:nvPr/>
        </p:nvSpPr>
        <p:spPr bwMode="auto">
          <a:xfrm>
            <a:off x="3471863" y="795342"/>
            <a:ext cx="609600" cy="246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999">
                <a:solidFill>
                  <a:prstClr val="black"/>
                </a:solidFill>
                <a:latin typeface="Arial" panose="020B0604020202020204" pitchFamily="34" charset="0"/>
              </a:rPr>
              <a:t>N+48</a:t>
            </a:r>
          </a:p>
        </p:txBody>
      </p:sp>
      <p:cxnSp>
        <p:nvCxnSpPr>
          <p:cNvPr id="20" name="Straight Connector 19"/>
          <p:cNvCxnSpPr/>
          <p:nvPr/>
        </p:nvCxnSpPr>
        <p:spPr>
          <a:xfrm>
            <a:off x="1154113" y="1058866"/>
            <a:ext cx="0" cy="2159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endCxn id="7" idx="3"/>
          </p:cNvCxnSpPr>
          <p:nvPr/>
        </p:nvCxnSpPr>
        <p:spPr>
          <a:xfrm>
            <a:off x="1154116" y="1166817"/>
            <a:ext cx="6791325" cy="96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2737" name="TextBox 24"/>
          <p:cNvSpPr txBox="1">
            <a:spLocks noChangeArrowheads="1"/>
          </p:cNvSpPr>
          <p:nvPr/>
        </p:nvSpPr>
        <p:spPr bwMode="auto">
          <a:xfrm>
            <a:off x="1265497" y="1290638"/>
            <a:ext cx="1260216" cy="585288"/>
          </a:xfrm>
          <a:prstGeom prst="rect">
            <a:avLst/>
          </a:prstGeom>
          <a:solidFill>
            <a:srgbClr val="FFFF00"/>
          </a:solidFill>
          <a:ln w="9525">
            <a:solidFill>
              <a:schemeClr val="tx1"/>
            </a:solid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801" dirty="0">
                <a:solidFill>
                  <a:prstClr val="black"/>
                </a:solidFill>
                <a:latin typeface="Arial" panose="020B0604020202020204" pitchFamily="34" charset="0"/>
              </a:rPr>
              <a:t>FP1 deploys; 1 BNTF with 1 ASMC, 1 GA Co, 2 FST’s, MED BDE &amp; MMB EET, FDT</a:t>
            </a:r>
          </a:p>
        </p:txBody>
      </p:sp>
      <p:sp>
        <p:nvSpPr>
          <p:cNvPr id="72738" name="TextBox 25"/>
          <p:cNvSpPr txBox="1">
            <a:spLocks noChangeArrowheads="1"/>
          </p:cNvSpPr>
          <p:nvPr/>
        </p:nvSpPr>
        <p:spPr bwMode="auto">
          <a:xfrm>
            <a:off x="3249616" y="1295403"/>
            <a:ext cx="831849" cy="585288"/>
          </a:xfrm>
          <a:prstGeom prst="rect">
            <a:avLst/>
          </a:prstGeom>
          <a:solidFill>
            <a:srgbClr val="FFFF00"/>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801">
                <a:solidFill>
                  <a:prstClr val="black"/>
                </a:solidFill>
                <a:latin typeface="Arial" panose="020B0604020202020204" pitchFamily="34" charset="0"/>
              </a:rPr>
              <a:t>FP2 deploys with the bulk of TF Med Units</a:t>
            </a:r>
          </a:p>
        </p:txBody>
      </p:sp>
      <p:sp>
        <p:nvSpPr>
          <p:cNvPr id="72739" name="TextBox 26"/>
          <p:cNvSpPr txBox="1">
            <a:spLocks noChangeArrowheads="1"/>
          </p:cNvSpPr>
          <p:nvPr/>
        </p:nvSpPr>
        <p:spPr bwMode="auto">
          <a:xfrm>
            <a:off x="2568576" y="1298576"/>
            <a:ext cx="533400" cy="338811"/>
          </a:xfrm>
          <a:prstGeom prst="rect">
            <a:avLst/>
          </a:prstGeom>
          <a:solidFill>
            <a:srgbClr val="FFFF00"/>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801">
                <a:solidFill>
                  <a:prstClr val="black"/>
                </a:solidFill>
                <a:latin typeface="Arial" panose="020B0604020202020204" pitchFamily="34" charset="0"/>
              </a:rPr>
              <a:t>BNTF 1 IOC</a:t>
            </a:r>
          </a:p>
        </p:txBody>
      </p:sp>
      <p:sp>
        <p:nvSpPr>
          <p:cNvPr id="72740" name="TextBox 27"/>
          <p:cNvSpPr txBox="1">
            <a:spLocks noChangeArrowheads="1"/>
          </p:cNvSpPr>
          <p:nvPr/>
        </p:nvSpPr>
        <p:spPr bwMode="auto">
          <a:xfrm>
            <a:off x="4116391" y="1300167"/>
            <a:ext cx="831849" cy="338811"/>
          </a:xfrm>
          <a:prstGeom prst="rect">
            <a:avLst/>
          </a:prstGeom>
          <a:solidFill>
            <a:srgbClr val="FFFF00"/>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801" dirty="0">
                <a:solidFill>
                  <a:prstClr val="black"/>
                </a:solidFill>
                <a:latin typeface="Arial" panose="020B0604020202020204" pitchFamily="34" charset="0"/>
              </a:rPr>
              <a:t>TF Meds MCAS FOC</a:t>
            </a:r>
          </a:p>
        </p:txBody>
      </p:sp>
      <p:sp>
        <p:nvSpPr>
          <p:cNvPr id="72741" name="TextBox 28"/>
          <p:cNvSpPr txBox="1">
            <a:spLocks noChangeArrowheads="1"/>
          </p:cNvSpPr>
          <p:nvPr/>
        </p:nvSpPr>
        <p:spPr bwMode="auto">
          <a:xfrm>
            <a:off x="5822954" y="1274764"/>
            <a:ext cx="830263" cy="215572"/>
          </a:xfrm>
          <a:prstGeom prst="rect">
            <a:avLst/>
          </a:prstGeom>
          <a:solidFill>
            <a:srgbClr val="FFFF00"/>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801">
                <a:solidFill>
                  <a:prstClr val="black"/>
                </a:solidFill>
                <a:latin typeface="Arial" panose="020B0604020202020204" pitchFamily="34" charset="0"/>
              </a:rPr>
              <a:t>EMEDS IOC </a:t>
            </a:r>
          </a:p>
        </p:txBody>
      </p:sp>
      <p:sp>
        <p:nvSpPr>
          <p:cNvPr id="72742" name="TextBox 29"/>
          <p:cNvSpPr txBox="1">
            <a:spLocks noChangeArrowheads="1"/>
          </p:cNvSpPr>
          <p:nvPr/>
        </p:nvSpPr>
        <p:spPr bwMode="auto">
          <a:xfrm>
            <a:off x="6681791" y="1277938"/>
            <a:ext cx="831849" cy="215572"/>
          </a:xfrm>
          <a:prstGeom prst="rect">
            <a:avLst/>
          </a:prstGeom>
          <a:solidFill>
            <a:srgbClr val="FFFF00"/>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801">
                <a:solidFill>
                  <a:prstClr val="black"/>
                </a:solidFill>
                <a:latin typeface="Arial" panose="020B0604020202020204" pitchFamily="34" charset="0"/>
              </a:rPr>
              <a:t>EMEDS FOC</a:t>
            </a:r>
          </a:p>
        </p:txBody>
      </p:sp>
      <p:sp>
        <p:nvSpPr>
          <p:cNvPr id="72743" name="TextBox 30"/>
          <p:cNvSpPr txBox="1">
            <a:spLocks noChangeArrowheads="1"/>
          </p:cNvSpPr>
          <p:nvPr/>
        </p:nvSpPr>
        <p:spPr bwMode="auto">
          <a:xfrm>
            <a:off x="5834063" y="1546226"/>
            <a:ext cx="830261" cy="338811"/>
          </a:xfrm>
          <a:prstGeom prst="rect">
            <a:avLst/>
          </a:prstGeom>
          <a:solidFill>
            <a:srgbClr val="FFFF00"/>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801" dirty="0">
                <a:solidFill>
                  <a:prstClr val="black"/>
                </a:solidFill>
                <a:latin typeface="Arial" panose="020B0604020202020204" pitchFamily="34" charset="0"/>
              </a:rPr>
              <a:t>Res GA Deploys </a:t>
            </a:r>
          </a:p>
        </p:txBody>
      </p:sp>
      <p:sp>
        <p:nvSpPr>
          <p:cNvPr id="72744" name="TextBox 31"/>
          <p:cNvSpPr txBox="1">
            <a:spLocks noChangeArrowheads="1"/>
          </p:cNvSpPr>
          <p:nvPr/>
        </p:nvSpPr>
        <p:spPr bwMode="auto">
          <a:xfrm>
            <a:off x="6691313" y="1546226"/>
            <a:ext cx="830261" cy="215572"/>
          </a:xfrm>
          <a:prstGeom prst="rect">
            <a:avLst/>
          </a:prstGeom>
          <a:solidFill>
            <a:srgbClr val="FFFF00"/>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801" dirty="0">
                <a:solidFill>
                  <a:prstClr val="black"/>
                </a:solidFill>
                <a:latin typeface="Arial" panose="020B0604020202020204" pitchFamily="34" charset="0"/>
              </a:rPr>
              <a:t>Res GA IOC </a:t>
            </a:r>
          </a:p>
        </p:txBody>
      </p:sp>
      <p:sp>
        <p:nvSpPr>
          <p:cNvPr id="72745" name="TextBox 32"/>
          <p:cNvSpPr txBox="1">
            <a:spLocks noChangeArrowheads="1"/>
          </p:cNvSpPr>
          <p:nvPr/>
        </p:nvSpPr>
        <p:spPr bwMode="auto">
          <a:xfrm>
            <a:off x="7531099" y="1279526"/>
            <a:ext cx="998539" cy="215572"/>
          </a:xfrm>
          <a:prstGeom prst="rect">
            <a:avLst/>
          </a:prstGeom>
          <a:solidFill>
            <a:srgbClr val="FFFF00"/>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801" dirty="0">
                <a:solidFill>
                  <a:prstClr val="black"/>
                </a:solidFill>
                <a:latin typeface="Arial" panose="020B0604020202020204" pitchFamily="34" charset="0"/>
              </a:rPr>
              <a:t>RES GA FOC </a:t>
            </a:r>
          </a:p>
        </p:txBody>
      </p:sp>
      <p:sp>
        <p:nvSpPr>
          <p:cNvPr id="72746" name="TextBox 33"/>
          <p:cNvSpPr txBox="1">
            <a:spLocks noChangeArrowheads="1"/>
          </p:cNvSpPr>
          <p:nvPr/>
        </p:nvSpPr>
        <p:spPr bwMode="auto">
          <a:xfrm>
            <a:off x="4978404" y="1306516"/>
            <a:ext cx="830263" cy="338811"/>
          </a:xfrm>
          <a:prstGeom prst="rect">
            <a:avLst/>
          </a:prstGeom>
          <a:solidFill>
            <a:srgbClr val="FFFF00"/>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801">
                <a:solidFill>
                  <a:prstClr val="black"/>
                </a:solidFill>
                <a:latin typeface="Arial" panose="020B0604020202020204" pitchFamily="34" charset="0"/>
              </a:rPr>
              <a:t>EMEDS arrive in the JOA </a:t>
            </a:r>
          </a:p>
        </p:txBody>
      </p:sp>
      <p:sp>
        <p:nvSpPr>
          <p:cNvPr id="37" name="Rectangle 36"/>
          <p:cNvSpPr/>
          <p:nvPr/>
        </p:nvSpPr>
        <p:spPr>
          <a:xfrm>
            <a:off x="144463" y="6017220"/>
            <a:ext cx="392111" cy="228600"/>
          </a:xfrm>
          <a:prstGeom prst="rect">
            <a:avLst/>
          </a:prstGeom>
          <a:solidFill>
            <a:srgbClr val="FF5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prstClr val="black"/>
              </a:solidFill>
            </a:endParaRPr>
          </a:p>
        </p:txBody>
      </p:sp>
      <p:sp>
        <p:nvSpPr>
          <p:cNvPr id="38" name="Rectangle 37"/>
          <p:cNvSpPr/>
          <p:nvPr/>
        </p:nvSpPr>
        <p:spPr>
          <a:xfrm>
            <a:off x="144463" y="6273620"/>
            <a:ext cx="392111" cy="228600"/>
          </a:xfrm>
          <a:prstGeom prst="rect">
            <a:avLst/>
          </a:prstGeom>
          <a:solidFill>
            <a:srgbClr val="00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prstClr val="white"/>
              </a:solidFill>
            </a:endParaRPr>
          </a:p>
        </p:txBody>
      </p:sp>
      <p:sp>
        <p:nvSpPr>
          <p:cNvPr id="39" name="Rectangle 38"/>
          <p:cNvSpPr/>
          <p:nvPr/>
        </p:nvSpPr>
        <p:spPr>
          <a:xfrm>
            <a:off x="144463" y="6540170"/>
            <a:ext cx="390525" cy="228600"/>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prstClr val="white"/>
              </a:solidFill>
            </a:endParaRPr>
          </a:p>
        </p:txBody>
      </p:sp>
      <p:sp>
        <p:nvSpPr>
          <p:cNvPr id="72750" name="Text Placeholder 3"/>
          <p:cNvSpPr txBox="1">
            <a:spLocks/>
          </p:cNvSpPr>
          <p:nvPr/>
        </p:nvSpPr>
        <p:spPr bwMode="auto">
          <a:xfrm>
            <a:off x="-14177" y="1940661"/>
            <a:ext cx="3008314" cy="3213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 typeface="Arial" panose="020B0604020202020204" pitchFamily="34" charset="0"/>
              <a:buNone/>
            </a:pPr>
            <a:r>
              <a:rPr lang="en-US" altLang="en-US" sz="999" b="1" dirty="0">
                <a:solidFill>
                  <a:prstClr val="black"/>
                </a:solidFill>
              </a:rPr>
              <a:t>Mission: </a:t>
            </a:r>
            <a:r>
              <a:rPr lang="en-US" altLang="en-US" sz="999" dirty="0">
                <a:solidFill>
                  <a:prstClr val="black"/>
                </a:solidFill>
              </a:rPr>
              <a:t>Save lives, mitigate suffering and provide temporary medical support to the DCRF and civilian population IOT enable community recovery</a:t>
            </a:r>
            <a:r>
              <a:rPr lang="en-US" altLang="en-US" sz="1200" dirty="0">
                <a:solidFill>
                  <a:prstClr val="black"/>
                </a:solidFill>
              </a:rPr>
              <a:t>.</a:t>
            </a:r>
          </a:p>
          <a:p>
            <a:pPr eaLnBrk="1" hangingPunct="1">
              <a:buFont typeface="Arial" panose="020B0604020202020204" pitchFamily="34" charset="0"/>
              <a:buNone/>
            </a:pPr>
            <a:endParaRPr lang="en-US" altLang="en-US" sz="1200" dirty="0">
              <a:solidFill>
                <a:prstClr val="black"/>
              </a:solidFill>
            </a:endParaRPr>
          </a:p>
          <a:p>
            <a:pPr eaLnBrk="1" hangingPunct="1">
              <a:buFont typeface="Arial" panose="020B0604020202020204" pitchFamily="34" charset="0"/>
              <a:buNone/>
            </a:pPr>
            <a:r>
              <a:rPr lang="en-US" altLang="en-US" sz="999" b="1" dirty="0">
                <a:solidFill>
                  <a:prstClr val="black"/>
                </a:solidFill>
              </a:rPr>
              <a:t>TF Ops: </a:t>
            </a:r>
            <a:r>
              <a:rPr lang="en-US" altLang="en-US" sz="999" dirty="0">
                <a:solidFill>
                  <a:prstClr val="black"/>
                </a:solidFill>
              </a:rPr>
              <a:t>Conduct triage and stabilization of casualties within a CBRN contaminated area.. Monitor and care for patients throughout the decontamination process. Assist with the movement of casualties to a CCP. Provide emergency treatment, stabilization and temporary holding. Maintain casualty accountability and prepare for the movement of casualties .</a:t>
            </a:r>
          </a:p>
          <a:p>
            <a:pPr eaLnBrk="1" hangingPunct="1">
              <a:buFont typeface="Arial" panose="020B0604020202020204" pitchFamily="34" charset="0"/>
              <a:buNone/>
            </a:pPr>
            <a:endParaRPr lang="en-US" altLang="en-US" sz="999" dirty="0">
              <a:solidFill>
                <a:prstClr val="black"/>
              </a:solidFill>
            </a:endParaRPr>
          </a:p>
          <a:p>
            <a:pPr eaLnBrk="1" hangingPunct="1">
              <a:buFont typeface="Arial" panose="020B0604020202020204" pitchFamily="34" charset="0"/>
              <a:buNone/>
            </a:pPr>
            <a:r>
              <a:rPr lang="en-US" altLang="en-US" sz="999" b="1" dirty="0">
                <a:solidFill>
                  <a:prstClr val="black"/>
                </a:solidFill>
              </a:rPr>
              <a:t>TF Med</a:t>
            </a:r>
            <a:r>
              <a:rPr lang="en-US" altLang="en-US" sz="999" dirty="0">
                <a:solidFill>
                  <a:prstClr val="black"/>
                </a:solidFill>
              </a:rPr>
              <a:t>: Provide mission command to all  TF Medical units. Ensure FHP for the DCRF. Coordinate Role II-III care for both DCRF and civilian personnel. Provide medical advice to the JTF Commander, conduct medical regulating functions and provide consultative services and technical advice to subordinate health service units.</a:t>
            </a:r>
          </a:p>
          <a:p>
            <a:pPr eaLnBrk="1" hangingPunct="1">
              <a:buFont typeface="Arial" panose="020B0604020202020204" pitchFamily="34" charset="0"/>
              <a:buNone/>
            </a:pPr>
            <a:endParaRPr lang="en-US" altLang="en-US" sz="999" b="1" dirty="0">
              <a:solidFill>
                <a:prstClr val="black"/>
              </a:solidFill>
            </a:endParaRPr>
          </a:p>
        </p:txBody>
      </p:sp>
      <p:sp>
        <p:nvSpPr>
          <p:cNvPr id="72751" name="Rectangle 1"/>
          <p:cNvSpPr>
            <a:spLocks noChangeArrowheads="1"/>
          </p:cNvSpPr>
          <p:nvPr/>
        </p:nvSpPr>
        <p:spPr bwMode="auto">
          <a:xfrm>
            <a:off x="146621" y="5856924"/>
            <a:ext cx="3333500" cy="96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a:solidFill>
                  <a:schemeClr val="tx1"/>
                </a:solidFill>
                <a:latin typeface="Arial" panose="020B0604020202020204" pitchFamily="34" charset="0"/>
                <a:ea typeface="ヒラギノ角ゴ Pro W3"/>
                <a:cs typeface="ヒラギノ角ゴ Pro W3"/>
              </a:defRPr>
            </a:lvl1pPr>
            <a:lvl2pPr marL="742950" indent="-285750">
              <a:defRPr>
                <a:solidFill>
                  <a:schemeClr val="tx1"/>
                </a:solidFill>
                <a:latin typeface="Arial" panose="020B0604020202020204" pitchFamily="34" charset="0"/>
                <a:ea typeface="ヒラギノ角ゴ Pro W3"/>
                <a:cs typeface="ヒラギノ角ゴ Pro W3"/>
              </a:defRPr>
            </a:lvl2pPr>
            <a:lvl3pPr marL="1143000" indent="-228600">
              <a:defRPr>
                <a:solidFill>
                  <a:schemeClr val="tx1"/>
                </a:solidFill>
                <a:latin typeface="Arial" panose="020B0604020202020204" pitchFamily="34" charset="0"/>
                <a:ea typeface="ヒラギノ角ゴ Pro W3"/>
                <a:cs typeface="ヒラギノ角ゴ Pro W3"/>
              </a:defRPr>
            </a:lvl3pPr>
            <a:lvl4pPr marL="1600200" indent="-228600">
              <a:defRPr>
                <a:solidFill>
                  <a:schemeClr val="tx1"/>
                </a:solidFill>
                <a:latin typeface="Arial" panose="020B0604020202020204" pitchFamily="34" charset="0"/>
                <a:ea typeface="ヒラギノ角ゴ Pro W3"/>
                <a:cs typeface="ヒラギノ角ゴ Pro W3"/>
              </a:defRPr>
            </a:lvl4pPr>
            <a:lvl5pPr marL="2057400" indent="-228600">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9pPr>
          </a:lstStyle>
          <a:p>
            <a:pPr eaLnBrk="1" hangingPunct="1">
              <a:lnSpc>
                <a:spcPct val="150000"/>
              </a:lnSpc>
              <a:buFont typeface="Arial" panose="020B0604020202020204" pitchFamily="34" charset="0"/>
            </a:pPr>
            <a:r>
              <a:rPr lang="en-US" altLang="en-US" sz="950" b="1" dirty="0">
                <a:solidFill>
                  <a:prstClr val="black"/>
                </a:solidFill>
                <a:latin typeface="Arial"/>
              </a:rPr>
              <a:t>          </a:t>
            </a:r>
            <a:endParaRPr lang="en-US" dirty="0">
              <a:solidFill>
                <a:prstClr val="black"/>
              </a:solidFill>
              <a:latin typeface="Arial"/>
            </a:endParaRPr>
          </a:p>
          <a:p>
            <a:pPr>
              <a:lnSpc>
                <a:spcPct val="150000"/>
              </a:lnSpc>
              <a:buFont typeface="Arial" panose="020B0604020202020204" pitchFamily="34" charset="0"/>
            </a:pPr>
            <a:r>
              <a:rPr lang="en-US" altLang="en-US" sz="950" b="1" dirty="0">
                <a:solidFill>
                  <a:prstClr val="black"/>
                </a:solidFill>
                <a:latin typeface="Arial"/>
              </a:rPr>
              <a:t>           TF MED</a:t>
            </a:r>
            <a:endParaRPr lang="en-US" dirty="0">
              <a:solidFill>
                <a:prstClr val="black"/>
              </a:solidFill>
              <a:latin typeface="Arial"/>
            </a:endParaRPr>
          </a:p>
          <a:p>
            <a:pPr eaLnBrk="1" hangingPunct="1">
              <a:lnSpc>
                <a:spcPct val="150000"/>
              </a:lnSpc>
            </a:pPr>
            <a:r>
              <a:rPr lang="en-US" altLang="en-US" sz="950" b="1" dirty="0">
                <a:solidFill>
                  <a:prstClr val="black"/>
                </a:solidFill>
                <a:latin typeface="Arial"/>
              </a:rPr>
              <a:t>           TF OPS</a:t>
            </a:r>
          </a:p>
          <a:p>
            <a:pPr eaLnBrk="1" hangingPunct="1">
              <a:lnSpc>
                <a:spcPct val="150000"/>
              </a:lnSpc>
            </a:pPr>
            <a:r>
              <a:rPr lang="en-US" altLang="en-US" sz="950" b="1" dirty="0">
                <a:solidFill>
                  <a:prstClr val="black"/>
                </a:solidFill>
                <a:latin typeface="Arial"/>
              </a:rPr>
              <a:t>           TF OPS MED Personnel</a:t>
            </a:r>
            <a:endParaRPr lang="en-US" altLang="en-US" sz="950" dirty="0">
              <a:solidFill>
                <a:prstClr val="black"/>
              </a:solidFill>
              <a:latin typeface="Arial"/>
            </a:endParaRPr>
          </a:p>
        </p:txBody>
      </p:sp>
      <p:pic>
        <p:nvPicPr>
          <p:cNvPr id="225" name="Content Placeholder 3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5601" y="2057400"/>
            <a:ext cx="6178550" cy="4767533"/>
          </a:xfrm>
          <a:prstGeom prst="rect">
            <a:avLst/>
          </a:prstGeom>
        </p:spPr>
      </p:pic>
      <p:grpSp>
        <p:nvGrpSpPr>
          <p:cNvPr id="25" name="Group 24"/>
          <p:cNvGrpSpPr/>
          <p:nvPr/>
        </p:nvGrpSpPr>
        <p:grpSpPr>
          <a:xfrm>
            <a:off x="0" y="1265401"/>
            <a:ext cx="3471863" cy="4150732"/>
            <a:chOff x="0" y="1265401"/>
            <a:chExt cx="3471863" cy="4150732"/>
          </a:xfrm>
        </p:grpSpPr>
        <p:sp>
          <p:nvSpPr>
            <p:cNvPr id="5" name="TextBox 4"/>
            <p:cNvSpPr txBox="1"/>
            <p:nvPr/>
          </p:nvSpPr>
          <p:spPr>
            <a:xfrm>
              <a:off x="0" y="5046801"/>
              <a:ext cx="3471863" cy="369332"/>
            </a:xfrm>
            <a:prstGeom prst="rect">
              <a:avLst/>
            </a:prstGeom>
            <a:noFill/>
            <a:ln>
              <a:noFill/>
            </a:ln>
          </p:spPr>
          <p:txBody>
            <a:bodyPr wrap="square" rtlCol="0">
              <a:spAutoFit/>
            </a:bodyPr>
            <a:lstStyle/>
            <a:p>
              <a:r>
                <a:rPr lang="en-US" b="1" dirty="0"/>
                <a:t>Class VIII Push Packs</a:t>
              </a:r>
            </a:p>
          </p:txBody>
        </p:sp>
        <p:cxnSp>
          <p:nvCxnSpPr>
            <p:cNvPr id="14" name="Straight Arrow Connector 13"/>
            <p:cNvCxnSpPr/>
            <p:nvPr/>
          </p:nvCxnSpPr>
          <p:spPr>
            <a:xfrm flipH="1">
              <a:off x="982664" y="1265401"/>
              <a:ext cx="1841503" cy="388835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31792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6" name="Straight Connector 225"/>
          <p:cNvCxnSpPr/>
          <p:nvPr/>
        </p:nvCxnSpPr>
        <p:spPr>
          <a:xfrm flipH="1">
            <a:off x="4814378" y="1193877"/>
            <a:ext cx="18567" cy="72980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9" name="Straight Connector 858"/>
          <p:cNvCxnSpPr/>
          <p:nvPr/>
        </p:nvCxnSpPr>
        <p:spPr>
          <a:xfrm>
            <a:off x="2676801" y="1923680"/>
            <a:ext cx="0" cy="22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1" name="Text Box 9"/>
          <p:cNvSpPr txBox="1">
            <a:spLocks noChangeArrowheads="1"/>
          </p:cNvSpPr>
          <p:nvPr/>
        </p:nvSpPr>
        <p:spPr bwMode="auto">
          <a:xfrm>
            <a:off x="94737" y="3878"/>
            <a:ext cx="9144000" cy="56169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auto" hangingPunct="1">
              <a:spcBef>
                <a:spcPts val="0"/>
              </a:spcBef>
              <a:spcAft>
                <a:spcPts val="0"/>
              </a:spcAft>
            </a:pPr>
            <a:r>
              <a:rPr lang="en-US" sz="2000" b="1" dirty="0">
                <a:solidFill>
                  <a:prstClr val="black"/>
                </a:solidFill>
                <a:latin typeface="Calibri" pitchFamily="34" charset="0"/>
                <a:cs typeface="Times New Roman" pitchFamily="18" charset="0"/>
              </a:rPr>
              <a:t>Surgeon General Directorate</a:t>
            </a:r>
          </a:p>
          <a:p>
            <a:pPr algn="ctr" eaLnBrk="1" fontAlgn="auto" hangingPunct="1">
              <a:spcBef>
                <a:spcPts val="0"/>
              </a:spcBef>
              <a:spcAft>
                <a:spcPts val="0"/>
              </a:spcAft>
            </a:pPr>
            <a:endParaRPr lang="en-US" sz="1000" b="1" dirty="0">
              <a:solidFill>
                <a:prstClr val="black"/>
              </a:solidFill>
              <a:latin typeface="Calibri" pitchFamily="34" charset="0"/>
              <a:cs typeface="Times New Roman" pitchFamily="18" charset="0"/>
            </a:endParaRPr>
          </a:p>
        </p:txBody>
      </p:sp>
      <p:cxnSp>
        <p:nvCxnSpPr>
          <p:cNvPr id="194" name="Straight Connector 193"/>
          <p:cNvCxnSpPr/>
          <p:nvPr/>
        </p:nvCxnSpPr>
        <p:spPr>
          <a:xfrm flipH="1">
            <a:off x="2676803" y="1922414"/>
            <a:ext cx="3210236" cy="25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5" name="Straight Connector 564"/>
          <p:cNvCxnSpPr/>
          <p:nvPr/>
        </p:nvCxnSpPr>
        <p:spPr>
          <a:xfrm flipH="1">
            <a:off x="4268801" y="1391624"/>
            <a:ext cx="426236" cy="39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99" name="Rectangle 598"/>
          <p:cNvSpPr/>
          <p:nvPr/>
        </p:nvSpPr>
        <p:spPr>
          <a:xfrm>
            <a:off x="1829651" y="2165643"/>
            <a:ext cx="1700694" cy="452935"/>
          </a:xfrm>
          <a:prstGeom prst="rect">
            <a:avLst/>
          </a:prstGeom>
          <a:solidFill>
            <a:srgbClr val="9933FF"/>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800" b="1" dirty="0"/>
              <a:t>JT Medical Operations Officer (SG3)</a:t>
            </a:r>
          </a:p>
          <a:p>
            <a:pPr algn="ctr"/>
            <a:r>
              <a:rPr lang="en-US" sz="800" b="1" dirty="0">
                <a:solidFill>
                  <a:schemeClr val="bg1"/>
                </a:solidFill>
              </a:rPr>
              <a:t>LCDR Fears</a:t>
            </a:r>
          </a:p>
          <a:p>
            <a:pPr algn="ctr"/>
            <a:r>
              <a:rPr lang="en-US" sz="800" b="1" dirty="0"/>
              <a:t>00089003/USN/04/2900</a:t>
            </a:r>
          </a:p>
        </p:txBody>
      </p:sp>
      <p:sp>
        <p:nvSpPr>
          <p:cNvPr id="589" name="Rectangle 588"/>
          <p:cNvSpPr/>
          <p:nvPr/>
        </p:nvSpPr>
        <p:spPr>
          <a:xfrm>
            <a:off x="5955184" y="2573186"/>
            <a:ext cx="1673668" cy="457200"/>
          </a:xfrm>
          <a:prstGeom prst="rect">
            <a:avLst/>
          </a:prstGeom>
          <a:solidFill>
            <a:schemeClr val="accent6">
              <a:lumMod val="7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800" b="1" dirty="0"/>
              <a:t>Joint HSS Operations Officer</a:t>
            </a:r>
          </a:p>
          <a:p>
            <a:pPr algn="ctr"/>
            <a:r>
              <a:rPr lang="en-US" sz="800" b="1" dirty="0">
                <a:solidFill>
                  <a:schemeClr val="bg1"/>
                </a:solidFill>
              </a:rPr>
              <a:t>Mr. John Cronin</a:t>
            </a:r>
            <a:endParaRPr lang="en-US" sz="800" b="1" dirty="0">
              <a:solidFill>
                <a:schemeClr val="bg1"/>
              </a:solidFill>
              <a:cs typeface="Calibri"/>
            </a:endParaRPr>
          </a:p>
          <a:p>
            <a:pPr algn="ctr"/>
            <a:r>
              <a:rPr lang="en-US" sz="800" b="1" dirty="0"/>
              <a:t>00089079/GS/12/0671</a:t>
            </a:r>
          </a:p>
        </p:txBody>
      </p:sp>
      <p:sp>
        <p:nvSpPr>
          <p:cNvPr id="625" name="Rectangle 624"/>
          <p:cNvSpPr/>
          <p:nvPr/>
        </p:nvSpPr>
        <p:spPr>
          <a:xfrm>
            <a:off x="6010840" y="3291416"/>
            <a:ext cx="1554480" cy="457200"/>
          </a:xfrm>
          <a:prstGeom prst="rect">
            <a:avLst/>
          </a:prstGeom>
          <a:solidFill>
            <a:srgbClr val="00B0F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800" b="1" dirty="0">
                <a:solidFill>
                  <a:schemeClr val="tx1"/>
                </a:solidFill>
              </a:rPr>
              <a:t>JT Medical Plans Officer</a:t>
            </a:r>
          </a:p>
          <a:p>
            <a:pPr algn="ctr"/>
            <a:r>
              <a:rPr lang="en-US" sz="900" b="1" dirty="0">
                <a:solidFill>
                  <a:schemeClr val="bg1"/>
                </a:solidFill>
              </a:rPr>
              <a:t>LTC Norris</a:t>
            </a:r>
            <a:endParaRPr lang="en-US" dirty="0">
              <a:solidFill>
                <a:schemeClr val="bg1"/>
              </a:solidFill>
            </a:endParaRPr>
          </a:p>
          <a:p>
            <a:pPr algn="ctr"/>
            <a:r>
              <a:rPr lang="en-US" sz="800" b="1" dirty="0">
                <a:solidFill>
                  <a:schemeClr val="tx1"/>
                </a:solidFill>
              </a:rPr>
              <a:t>00047976/USAR/04/70H</a:t>
            </a:r>
          </a:p>
        </p:txBody>
      </p:sp>
      <p:sp>
        <p:nvSpPr>
          <p:cNvPr id="615" name="Rectangle 614"/>
          <p:cNvSpPr/>
          <p:nvPr/>
        </p:nvSpPr>
        <p:spPr>
          <a:xfrm>
            <a:off x="5959257" y="1107930"/>
            <a:ext cx="1657647" cy="457200"/>
          </a:xfrm>
          <a:prstGeom prst="rect">
            <a:avLst/>
          </a:prstGeom>
          <a:solidFill>
            <a:srgbClr val="9933FF"/>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800" b="1" dirty="0"/>
              <a:t>JT Medical Readiness Officer (SGX)</a:t>
            </a:r>
          </a:p>
          <a:p>
            <a:pPr algn="ctr"/>
            <a:r>
              <a:rPr lang="en-US" sz="800" b="1" dirty="0">
                <a:solidFill>
                  <a:srgbClr val="FF0000"/>
                </a:solidFill>
              </a:rPr>
              <a:t>&lt;VACANT &gt;</a:t>
            </a:r>
            <a:endParaRPr lang="en-US" sz="800" dirty="0"/>
          </a:p>
          <a:p>
            <a:pPr algn="ctr"/>
            <a:r>
              <a:rPr lang="en-US" sz="800" b="1" dirty="0"/>
              <a:t>00031505/USAF/05/R41A4</a:t>
            </a:r>
          </a:p>
        </p:txBody>
      </p:sp>
      <p:sp>
        <p:nvSpPr>
          <p:cNvPr id="667" name="Rectangle 666"/>
          <p:cNvSpPr/>
          <p:nvPr/>
        </p:nvSpPr>
        <p:spPr>
          <a:xfrm>
            <a:off x="3877464" y="2156488"/>
            <a:ext cx="1867056" cy="457200"/>
          </a:xfrm>
          <a:prstGeom prst="rect">
            <a:avLst/>
          </a:prstGeom>
          <a:solidFill>
            <a:srgbClr val="9933FF"/>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800" b="1" dirty="0"/>
              <a:t>JT Health Services Support Officer (SG5)</a:t>
            </a:r>
          </a:p>
          <a:p>
            <a:pPr algn="ctr"/>
            <a:r>
              <a:rPr lang="en-US" sz="800" b="1" dirty="0">
                <a:solidFill>
                  <a:schemeClr val="bg1"/>
                </a:solidFill>
              </a:rPr>
              <a:t>LCDR Gaxiola</a:t>
            </a:r>
            <a:endParaRPr lang="en-US" sz="800" b="1" dirty="0">
              <a:solidFill>
                <a:schemeClr val="bg1"/>
              </a:solidFill>
              <a:cs typeface="Calibri"/>
            </a:endParaRPr>
          </a:p>
          <a:p>
            <a:pPr algn="ctr"/>
            <a:r>
              <a:rPr lang="en-US" sz="800" b="1" dirty="0"/>
              <a:t>00066477/USN/05/2300</a:t>
            </a:r>
          </a:p>
        </p:txBody>
      </p:sp>
      <p:sp>
        <p:nvSpPr>
          <p:cNvPr id="657" name="Rectangle 656"/>
          <p:cNvSpPr/>
          <p:nvPr/>
        </p:nvSpPr>
        <p:spPr>
          <a:xfrm>
            <a:off x="6010840" y="5475462"/>
            <a:ext cx="1554480" cy="457200"/>
          </a:xfrm>
          <a:prstGeom prst="rect">
            <a:avLst/>
          </a:prstGeom>
          <a:solidFill>
            <a:srgbClr val="FFC00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800" b="1" dirty="0">
                <a:solidFill>
                  <a:srgbClr val="002060"/>
                </a:solidFill>
              </a:rPr>
              <a:t>MOC OPS NCO</a:t>
            </a:r>
          </a:p>
          <a:p>
            <a:pPr algn="ctr"/>
            <a:r>
              <a:rPr lang="en-US" sz="800" b="1" dirty="0">
                <a:solidFill>
                  <a:srgbClr val="FF0000"/>
                </a:solidFill>
              </a:rPr>
              <a:t>&lt;VACANT&gt;</a:t>
            </a:r>
          </a:p>
          <a:p>
            <a:pPr algn="ctr"/>
            <a:r>
              <a:rPr lang="en-US" sz="800" b="1" dirty="0">
                <a:solidFill>
                  <a:srgbClr val="002060"/>
                </a:solidFill>
              </a:rPr>
              <a:t>00047981/USAR/E5/68W</a:t>
            </a:r>
          </a:p>
        </p:txBody>
      </p:sp>
      <p:sp>
        <p:nvSpPr>
          <p:cNvPr id="737" name="Rectangle 736"/>
          <p:cNvSpPr/>
          <p:nvPr/>
        </p:nvSpPr>
        <p:spPr>
          <a:xfrm>
            <a:off x="1838499" y="2867173"/>
            <a:ext cx="1691845" cy="457200"/>
          </a:xfrm>
          <a:prstGeom prst="rect">
            <a:avLst/>
          </a:prstGeom>
          <a:solidFill>
            <a:srgbClr val="9933FF"/>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800" b="1" dirty="0"/>
              <a:t>Force Health Protection LPO</a:t>
            </a:r>
          </a:p>
          <a:p>
            <a:pPr algn="ctr"/>
            <a:r>
              <a:rPr lang="en-US" sz="800" b="1" dirty="0">
                <a:solidFill>
                  <a:srgbClr val="FF0000"/>
                </a:solidFill>
              </a:rPr>
              <a:t>&lt;VACANT &gt;</a:t>
            </a:r>
            <a:endParaRPr lang="en-US" sz="800" dirty="0"/>
          </a:p>
          <a:p>
            <a:pPr algn="ctr"/>
            <a:r>
              <a:rPr lang="en-US" sz="800" b="1" dirty="0"/>
              <a:t>00033460/USN/E5/8404</a:t>
            </a:r>
          </a:p>
        </p:txBody>
      </p:sp>
      <p:sp>
        <p:nvSpPr>
          <p:cNvPr id="832" name="Rectangle 831"/>
          <p:cNvSpPr/>
          <p:nvPr/>
        </p:nvSpPr>
        <p:spPr>
          <a:xfrm>
            <a:off x="5999739" y="1838486"/>
            <a:ext cx="1554480" cy="457200"/>
          </a:xfrm>
          <a:prstGeom prst="rect">
            <a:avLst/>
          </a:prstGeom>
          <a:solidFill>
            <a:schemeClr val="accent6">
              <a:lumMod val="7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800" b="1" dirty="0"/>
              <a:t>Joint HSS Operations Officer</a:t>
            </a:r>
          </a:p>
          <a:p>
            <a:pPr algn="ctr"/>
            <a:r>
              <a:rPr lang="en-US" sz="800" b="1" dirty="0">
                <a:solidFill>
                  <a:schemeClr val="bg1"/>
                </a:solidFill>
              </a:rPr>
              <a:t>Mrs. Rodriguez-Thorne</a:t>
            </a:r>
            <a:endParaRPr lang="en-US" sz="800" b="1" dirty="0">
              <a:solidFill>
                <a:schemeClr val="bg1"/>
              </a:solidFill>
              <a:cs typeface="Calibri"/>
            </a:endParaRPr>
          </a:p>
          <a:p>
            <a:pPr algn="ctr"/>
            <a:r>
              <a:rPr lang="en-US" sz="800" b="1" dirty="0"/>
              <a:t>00103293/GS/12/0671</a:t>
            </a:r>
          </a:p>
        </p:txBody>
      </p:sp>
      <p:sp>
        <p:nvSpPr>
          <p:cNvPr id="887" name="Rectangle 886"/>
          <p:cNvSpPr/>
          <p:nvPr/>
        </p:nvSpPr>
        <p:spPr>
          <a:xfrm>
            <a:off x="6010840" y="4013995"/>
            <a:ext cx="1554480" cy="457200"/>
          </a:xfrm>
          <a:prstGeom prst="rect">
            <a:avLst/>
          </a:prstGeom>
          <a:solidFill>
            <a:srgbClr val="00B0F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800" b="1" dirty="0">
                <a:solidFill>
                  <a:schemeClr val="tx1"/>
                </a:solidFill>
              </a:rPr>
              <a:t>MOC OPS NCO</a:t>
            </a:r>
          </a:p>
          <a:p>
            <a:pPr algn="ctr"/>
            <a:r>
              <a:rPr lang="en-US" sz="800" b="1" dirty="0">
                <a:solidFill>
                  <a:srgbClr val="FF0000"/>
                </a:solidFill>
              </a:rPr>
              <a:t>&lt;VACANT&gt;</a:t>
            </a:r>
          </a:p>
          <a:p>
            <a:pPr algn="ctr"/>
            <a:r>
              <a:rPr lang="en-US" sz="800" b="1" dirty="0">
                <a:solidFill>
                  <a:schemeClr val="tx1"/>
                </a:solidFill>
              </a:rPr>
              <a:t>00012963/USAR/E5/68W</a:t>
            </a:r>
          </a:p>
        </p:txBody>
      </p:sp>
      <p:sp>
        <p:nvSpPr>
          <p:cNvPr id="232" name="Rectangle 231"/>
          <p:cNvSpPr/>
          <p:nvPr/>
        </p:nvSpPr>
        <p:spPr>
          <a:xfrm>
            <a:off x="3877464" y="1333238"/>
            <a:ext cx="1867056" cy="457200"/>
          </a:xfrm>
          <a:prstGeom prst="rect">
            <a:avLst/>
          </a:prstGeom>
          <a:solidFill>
            <a:schemeClr val="accent6">
              <a:lumMod val="7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800" b="1" dirty="0">
                <a:solidFill>
                  <a:schemeClr val="bg1"/>
                </a:solidFill>
              </a:rPr>
              <a:t>Deputy Surgeon (SG2)</a:t>
            </a:r>
          </a:p>
          <a:p>
            <a:pPr algn="ctr"/>
            <a:r>
              <a:rPr lang="en-US" sz="900" b="1" dirty="0">
                <a:solidFill>
                  <a:schemeClr val="bg1"/>
                </a:solidFill>
              </a:rPr>
              <a:t>Mr. Jeff Schuler</a:t>
            </a:r>
            <a:endParaRPr lang="en-US" dirty="0">
              <a:solidFill>
                <a:schemeClr val="bg1"/>
              </a:solidFill>
            </a:endParaRPr>
          </a:p>
          <a:p>
            <a:pPr algn="ctr"/>
            <a:r>
              <a:rPr lang="en-US" sz="800" b="1" dirty="0"/>
              <a:t>00020859/GS/13/0671</a:t>
            </a:r>
          </a:p>
        </p:txBody>
      </p:sp>
      <p:sp>
        <p:nvSpPr>
          <p:cNvPr id="287" name="Rectangle 286"/>
          <p:cNvSpPr/>
          <p:nvPr/>
        </p:nvSpPr>
        <p:spPr>
          <a:xfrm>
            <a:off x="3877464" y="748588"/>
            <a:ext cx="1867056" cy="457200"/>
          </a:xfrm>
          <a:prstGeom prst="rect">
            <a:avLst/>
          </a:prstGeom>
          <a:solidFill>
            <a:srgbClr val="9933FF"/>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800" b="1" dirty="0"/>
              <a:t>Command Surgeon (SG)</a:t>
            </a:r>
          </a:p>
          <a:p>
            <a:pPr algn="ctr"/>
            <a:r>
              <a:rPr lang="en-US" sz="800" b="1" dirty="0">
                <a:solidFill>
                  <a:schemeClr val="bg1"/>
                </a:solidFill>
              </a:rPr>
              <a:t>CDR Stuart</a:t>
            </a:r>
          </a:p>
          <a:p>
            <a:pPr algn="ctr"/>
            <a:r>
              <a:rPr lang="en-US" sz="800" b="1" dirty="0"/>
              <a:t>00041787/USN/06/2100</a:t>
            </a:r>
          </a:p>
        </p:txBody>
      </p:sp>
      <p:sp>
        <p:nvSpPr>
          <p:cNvPr id="157" name="Rectangle 156"/>
          <p:cNvSpPr/>
          <p:nvPr/>
        </p:nvSpPr>
        <p:spPr>
          <a:xfrm>
            <a:off x="3877464" y="2866294"/>
            <a:ext cx="1867056" cy="457200"/>
          </a:xfrm>
          <a:prstGeom prst="rect">
            <a:avLst/>
          </a:prstGeom>
          <a:solidFill>
            <a:srgbClr val="9933FF"/>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800" b="1" dirty="0"/>
              <a:t>Medical Plans NCO</a:t>
            </a:r>
          </a:p>
          <a:p>
            <a:pPr algn="ctr"/>
            <a:r>
              <a:rPr lang="en-US" sz="800" b="1" dirty="0"/>
              <a:t>SSG Sweeney</a:t>
            </a:r>
          </a:p>
          <a:p>
            <a:pPr algn="ctr"/>
            <a:r>
              <a:rPr lang="en-US" sz="800" b="1" dirty="0"/>
              <a:t>00089004/USA/E6/68W</a:t>
            </a:r>
          </a:p>
        </p:txBody>
      </p:sp>
      <p:sp>
        <p:nvSpPr>
          <p:cNvPr id="172" name="Rectangle 171"/>
          <p:cNvSpPr/>
          <p:nvPr/>
        </p:nvSpPr>
        <p:spPr>
          <a:xfrm>
            <a:off x="6019868" y="4736419"/>
            <a:ext cx="1554480" cy="457200"/>
          </a:xfrm>
          <a:prstGeom prst="rect">
            <a:avLst/>
          </a:prstGeom>
          <a:solidFill>
            <a:srgbClr val="FFC00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800" b="1" dirty="0">
                <a:solidFill>
                  <a:srgbClr val="002060"/>
                </a:solidFill>
              </a:rPr>
              <a:t>Veterinary Medical Officer</a:t>
            </a:r>
          </a:p>
          <a:p>
            <a:pPr algn="ctr"/>
            <a:r>
              <a:rPr lang="en-US" sz="800" b="1" dirty="0">
                <a:solidFill>
                  <a:srgbClr val="FF0000"/>
                </a:solidFill>
              </a:rPr>
              <a:t>&lt;VACANT&gt;</a:t>
            </a:r>
          </a:p>
          <a:p>
            <a:pPr algn="ctr"/>
            <a:r>
              <a:rPr lang="en-US" sz="800" b="1" dirty="0">
                <a:solidFill>
                  <a:srgbClr val="002060"/>
                </a:solidFill>
              </a:rPr>
              <a:t>00047979/USAR/05/64B</a:t>
            </a:r>
          </a:p>
        </p:txBody>
      </p:sp>
      <p:grpSp>
        <p:nvGrpSpPr>
          <p:cNvPr id="75" name="Group 74"/>
          <p:cNvGrpSpPr/>
          <p:nvPr/>
        </p:nvGrpSpPr>
        <p:grpSpPr>
          <a:xfrm>
            <a:off x="96812" y="8277"/>
            <a:ext cx="608856" cy="184666"/>
            <a:chOff x="-156262" y="3162873"/>
            <a:chExt cx="1026294" cy="307803"/>
          </a:xfrm>
        </p:grpSpPr>
        <p:sp>
          <p:nvSpPr>
            <p:cNvPr id="76" name="Rectangle 75"/>
            <p:cNvSpPr/>
            <p:nvPr/>
          </p:nvSpPr>
          <p:spPr>
            <a:xfrm>
              <a:off x="-156262" y="3198781"/>
              <a:ext cx="1026294" cy="263601"/>
            </a:xfrm>
            <a:prstGeom prst="rect">
              <a:avLst/>
            </a:prstGeom>
            <a:solidFill>
              <a:srgbClr val="9933FF"/>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7" name="TextBox 76"/>
            <p:cNvSpPr txBox="1"/>
            <p:nvPr/>
          </p:nvSpPr>
          <p:spPr>
            <a:xfrm>
              <a:off x="-95494" y="3162873"/>
              <a:ext cx="917348" cy="307803"/>
            </a:xfrm>
            <a:prstGeom prst="rect">
              <a:avLst/>
            </a:prstGeom>
            <a:noFill/>
          </p:spPr>
          <p:txBody>
            <a:bodyPr wrap="square" rtlCol="0">
              <a:spAutoFit/>
            </a:bodyPr>
            <a:lstStyle/>
            <a:p>
              <a:pPr algn="ctr"/>
              <a:r>
                <a:rPr lang="en-US" sz="600" b="1" dirty="0"/>
                <a:t>Military</a:t>
              </a:r>
            </a:p>
          </p:txBody>
        </p:sp>
      </p:grpSp>
      <p:grpSp>
        <p:nvGrpSpPr>
          <p:cNvPr id="78" name="Group 77"/>
          <p:cNvGrpSpPr/>
          <p:nvPr/>
        </p:nvGrpSpPr>
        <p:grpSpPr>
          <a:xfrm>
            <a:off x="7361" y="212740"/>
            <a:ext cx="792327" cy="184666"/>
            <a:chOff x="-307041" y="3172833"/>
            <a:chExt cx="1335553" cy="307803"/>
          </a:xfrm>
        </p:grpSpPr>
        <p:sp>
          <p:nvSpPr>
            <p:cNvPr id="79" name="Rectangle 78"/>
            <p:cNvSpPr/>
            <p:nvPr/>
          </p:nvSpPr>
          <p:spPr>
            <a:xfrm>
              <a:off x="-156262" y="3198781"/>
              <a:ext cx="1026294" cy="263601"/>
            </a:xfrm>
            <a:prstGeom prst="rect">
              <a:avLst/>
            </a:prstGeom>
            <a:solidFill>
              <a:schemeClr val="accent6">
                <a:lumMod val="7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0" name="TextBox 79"/>
            <p:cNvSpPr txBox="1"/>
            <p:nvPr/>
          </p:nvSpPr>
          <p:spPr>
            <a:xfrm>
              <a:off x="-307041" y="3172833"/>
              <a:ext cx="1335553" cy="307803"/>
            </a:xfrm>
            <a:prstGeom prst="rect">
              <a:avLst/>
            </a:prstGeom>
            <a:noFill/>
          </p:spPr>
          <p:txBody>
            <a:bodyPr wrap="square" rtlCol="0">
              <a:spAutoFit/>
            </a:bodyPr>
            <a:lstStyle/>
            <a:p>
              <a:pPr algn="ctr"/>
              <a:r>
                <a:rPr lang="en-US" sz="600" b="1" dirty="0"/>
                <a:t>GS</a:t>
              </a:r>
            </a:p>
          </p:txBody>
        </p:sp>
      </p:grpSp>
      <p:grpSp>
        <p:nvGrpSpPr>
          <p:cNvPr id="81" name="Group 80"/>
          <p:cNvGrpSpPr/>
          <p:nvPr/>
        </p:nvGrpSpPr>
        <p:grpSpPr>
          <a:xfrm>
            <a:off x="52625" y="416485"/>
            <a:ext cx="699018" cy="184666"/>
            <a:chOff x="-240521" y="3182602"/>
            <a:chExt cx="1178272" cy="307802"/>
          </a:xfrm>
        </p:grpSpPr>
        <p:sp>
          <p:nvSpPr>
            <p:cNvPr id="82" name="Rectangle 81"/>
            <p:cNvSpPr/>
            <p:nvPr/>
          </p:nvSpPr>
          <p:spPr>
            <a:xfrm>
              <a:off x="-156262" y="3198781"/>
              <a:ext cx="1026294" cy="263601"/>
            </a:xfrm>
            <a:prstGeom prst="rect">
              <a:avLst/>
            </a:prstGeom>
            <a:solidFill>
              <a:srgbClr val="00B0F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3" name="TextBox 82"/>
            <p:cNvSpPr txBox="1"/>
            <p:nvPr/>
          </p:nvSpPr>
          <p:spPr>
            <a:xfrm>
              <a:off x="-240521" y="3182602"/>
              <a:ext cx="1178272" cy="307802"/>
            </a:xfrm>
            <a:prstGeom prst="rect">
              <a:avLst/>
            </a:prstGeom>
            <a:noFill/>
          </p:spPr>
          <p:txBody>
            <a:bodyPr wrap="square" rtlCol="0">
              <a:spAutoFit/>
            </a:bodyPr>
            <a:lstStyle/>
            <a:p>
              <a:pPr algn="ctr"/>
              <a:r>
                <a:rPr lang="en-US" sz="600" b="1" dirty="0"/>
                <a:t>JTMD-Funded</a:t>
              </a:r>
            </a:p>
          </p:txBody>
        </p:sp>
      </p:grpSp>
      <p:grpSp>
        <p:nvGrpSpPr>
          <p:cNvPr id="84" name="Group 83"/>
          <p:cNvGrpSpPr/>
          <p:nvPr/>
        </p:nvGrpSpPr>
        <p:grpSpPr>
          <a:xfrm>
            <a:off x="33331" y="616394"/>
            <a:ext cx="737488" cy="184666"/>
            <a:chOff x="-273041" y="3170754"/>
            <a:chExt cx="1243117" cy="307802"/>
          </a:xfrm>
        </p:grpSpPr>
        <p:sp>
          <p:nvSpPr>
            <p:cNvPr id="85" name="Rectangle 84"/>
            <p:cNvSpPr/>
            <p:nvPr/>
          </p:nvSpPr>
          <p:spPr>
            <a:xfrm>
              <a:off x="-156262" y="3198781"/>
              <a:ext cx="1026294" cy="263601"/>
            </a:xfrm>
            <a:prstGeom prst="rect">
              <a:avLst/>
            </a:prstGeom>
            <a:solidFill>
              <a:srgbClr val="FFC00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6" name="TextBox 85"/>
            <p:cNvSpPr txBox="1"/>
            <p:nvPr/>
          </p:nvSpPr>
          <p:spPr>
            <a:xfrm>
              <a:off x="-273041" y="3170754"/>
              <a:ext cx="1243117" cy="307802"/>
            </a:xfrm>
            <a:prstGeom prst="rect">
              <a:avLst/>
            </a:prstGeom>
            <a:noFill/>
          </p:spPr>
          <p:txBody>
            <a:bodyPr wrap="square" rtlCol="0">
              <a:spAutoFit/>
            </a:bodyPr>
            <a:lstStyle/>
            <a:p>
              <a:pPr algn="ctr"/>
              <a:r>
                <a:rPr lang="en-US" sz="600" b="1" dirty="0"/>
                <a:t>JTMD-Unfunded</a:t>
              </a:r>
            </a:p>
          </p:txBody>
        </p:sp>
      </p:grpSp>
      <p:sp>
        <p:nvSpPr>
          <p:cNvPr id="62" name="TextBox 61"/>
          <p:cNvSpPr txBox="1"/>
          <p:nvPr/>
        </p:nvSpPr>
        <p:spPr>
          <a:xfrm>
            <a:off x="79567" y="926142"/>
            <a:ext cx="2245871" cy="1169551"/>
          </a:xfrm>
          <a:prstGeom prst="rect">
            <a:avLst/>
          </a:prstGeom>
          <a:noFill/>
        </p:spPr>
        <p:txBody>
          <a:bodyPr wrap="none" lIns="91440" tIns="45720" rIns="91440" bIns="45720" rtlCol="0" anchor="t">
            <a:spAutoFit/>
          </a:bodyPr>
          <a:lstStyle/>
          <a:p>
            <a:r>
              <a:rPr lang="en-US" sz="1400" dirty="0"/>
              <a:t>JTD Assigned/Authorized:</a:t>
            </a:r>
          </a:p>
          <a:p>
            <a:r>
              <a:rPr lang="en-US" sz="1400" dirty="0">
                <a:latin typeface="Arial"/>
              </a:rPr>
              <a:t>2/3 Civilians</a:t>
            </a:r>
          </a:p>
          <a:p>
            <a:r>
              <a:rPr lang="en-US" sz="1400" dirty="0"/>
              <a:t>3/4 Officers </a:t>
            </a:r>
          </a:p>
          <a:p>
            <a:r>
              <a:rPr lang="en-US" sz="1400" u="sng" dirty="0"/>
              <a:t>1/2 Enlisted</a:t>
            </a:r>
          </a:p>
          <a:p>
            <a:r>
              <a:rPr lang="en-US" sz="1400" dirty="0">
                <a:latin typeface="Arial"/>
              </a:rPr>
              <a:t>7/9 Total</a:t>
            </a:r>
          </a:p>
        </p:txBody>
      </p:sp>
      <p:sp>
        <p:nvSpPr>
          <p:cNvPr id="67" name="TextBox 66"/>
          <p:cNvSpPr txBox="1"/>
          <p:nvPr/>
        </p:nvSpPr>
        <p:spPr>
          <a:xfrm>
            <a:off x="5181600" y="6400800"/>
            <a:ext cx="3256276" cy="276999"/>
          </a:xfrm>
          <a:prstGeom prst="rect">
            <a:avLst/>
          </a:prstGeom>
          <a:noFill/>
        </p:spPr>
        <p:txBody>
          <a:bodyPr wrap="none" lIns="91440" tIns="45720" rIns="91440" bIns="45720" rtlCol="0" anchor="t">
            <a:spAutoFit/>
          </a:bodyPr>
          <a:lstStyle/>
          <a:p>
            <a:r>
              <a:rPr lang="en-US" sz="1200" b="1" dirty="0">
                <a:effectLst>
                  <a:outerShdw blurRad="38100" dist="38100" dir="2700000" algn="tl">
                    <a:srgbClr val="000000">
                      <a:alpha val="43137"/>
                    </a:srgbClr>
                  </a:outerShdw>
                </a:effectLst>
                <a:latin typeface="Arial"/>
              </a:rPr>
              <a:t>POC: Jeff Schuler, Current as of 22 Apr 25</a:t>
            </a:r>
          </a:p>
        </p:txBody>
      </p:sp>
      <p:sp>
        <p:nvSpPr>
          <p:cNvPr id="3" name="TextBox 2"/>
          <p:cNvSpPr txBox="1"/>
          <p:nvPr/>
        </p:nvSpPr>
        <p:spPr>
          <a:xfrm>
            <a:off x="94503" y="6118633"/>
            <a:ext cx="5649457" cy="276999"/>
          </a:xfrm>
          <a:prstGeom prst="rect">
            <a:avLst/>
          </a:prstGeom>
          <a:noFill/>
        </p:spPr>
        <p:txBody>
          <a:bodyPr wrap="square" lIns="91440" tIns="45720" rIns="91440" bIns="45720" rtlCol="0" anchor="t">
            <a:spAutoFit/>
          </a:bodyPr>
          <a:lstStyle/>
          <a:p>
            <a:r>
              <a:rPr lang="en-US" sz="1200" dirty="0">
                <a:latin typeface="Arial"/>
              </a:rPr>
              <a:t>* Joint Medical Operations Center stands up on-order</a:t>
            </a:r>
          </a:p>
        </p:txBody>
      </p:sp>
      <p:pic>
        <p:nvPicPr>
          <p:cNvPr id="7" name="Picture 6"/>
          <p:cNvPicPr>
            <a:picLocks noChangeAspect="1"/>
          </p:cNvPicPr>
          <p:nvPr/>
        </p:nvPicPr>
        <p:blipFill>
          <a:blip r:embed="rId2"/>
          <a:stretch>
            <a:fillRect/>
          </a:stretch>
        </p:blipFill>
        <p:spPr>
          <a:xfrm>
            <a:off x="4810992" y="1918000"/>
            <a:ext cx="12193" cy="231668"/>
          </a:xfrm>
          <a:prstGeom prst="rect">
            <a:avLst/>
          </a:prstGeom>
        </p:spPr>
      </p:pic>
      <p:sp>
        <p:nvSpPr>
          <p:cNvPr id="9" name="Rectangle 8"/>
          <p:cNvSpPr/>
          <p:nvPr/>
        </p:nvSpPr>
        <p:spPr>
          <a:xfrm>
            <a:off x="5867400" y="533400"/>
            <a:ext cx="1814660" cy="5715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5867400" y="609600"/>
            <a:ext cx="1794898" cy="338554"/>
          </a:xfrm>
          <a:prstGeom prst="rect">
            <a:avLst/>
          </a:prstGeom>
          <a:noFill/>
        </p:spPr>
        <p:txBody>
          <a:bodyPr wrap="square" rtlCol="0">
            <a:spAutoFit/>
          </a:bodyPr>
          <a:lstStyle/>
          <a:p>
            <a:r>
              <a:rPr lang="en-US" sz="900" b="1" dirty="0"/>
              <a:t>Joint Medical Operations Center*</a:t>
            </a:r>
          </a:p>
          <a:p>
            <a:pPr algn="ctr"/>
            <a:r>
              <a:rPr lang="en-US" sz="700" b="1" dirty="0"/>
              <a:t>(Operations, Training, Exercises)</a:t>
            </a:r>
          </a:p>
        </p:txBody>
      </p:sp>
      <p:pic>
        <p:nvPicPr>
          <p:cNvPr id="19" name="Picture 18"/>
          <p:cNvPicPr>
            <a:picLocks noChangeAspect="1"/>
          </p:cNvPicPr>
          <p:nvPr/>
        </p:nvPicPr>
        <p:blipFill>
          <a:blip r:embed="rId3"/>
          <a:stretch>
            <a:fillRect/>
          </a:stretch>
        </p:blipFill>
        <p:spPr>
          <a:xfrm>
            <a:off x="6773930" y="3010839"/>
            <a:ext cx="6097" cy="280440"/>
          </a:xfrm>
          <a:prstGeom prst="rect">
            <a:avLst/>
          </a:prstGeom>
        </p:spPr>
      </p:pic>
      <p:pic>
        <p:nvPicPr>
          <p:cNvPr id="20" name="Picture 19"/>
          <p:cNvPicPr>
            <a:picLocks noChangeAspect="1"/>
          </p:cNvPicPr>
          <p:nvPr/>
        </p:nvPicPr>
        <p:blipFill>
          <a:blip r:embed="rId3"/>
          <a:stretch>
            <a:fillRect/>
          </a:stretch>
        </p:blipFill>
        <p:spPr>
          <a:xfrm>
            <a:off x="2683589" y="2595915"/>
            <a:ext cx="6097" cy="280440"/>
          </a:xfrm>
          <a:prstGeom prst="rect">
            <a:avLst/>
          </a:prstGeom>
        </p:spPr>
      </p:pic>
      <p:pic>
        <p:nvPicPr>
          <p:cNvPr id="21" name="Picture 20"/>
          <p:cNvPicPr>
            <a:picLocks noChangeAspect="1"/>
          </p:cNvPicPr>
          <p:nvPr/>
        </p:nvPicPr>
        <p:blipFill>
          <a:blip r:embed="rId3"/>
          <a:stretch>
            <a:fillRect/>
          </a:stretch>
        </p:blipFill>
        <p:spPr>
          <a:xfrm>
            <a:off x="4785767" y="2591202"/>
            <a:ext cx="6097" cy="280440"/>
          </a:xfrm>
          <a:prstGeom prst="rect">
            <a:avLst/>
          </a:prstGeom>
        </p:spPr>
      </p:pic>
      <p:pic>
        <p:nvPicPr>
          <p:cNvPr id="24" name="Picture 23"/>
          <p:cNvPicPr>
            <a:picLocks noChangeAspect="1"/>
          </p:cNvPicPr>
          <p:nvPr/>
        </p:nvPicPr>
        <p:blipFill>
          <a:blip r:embed="rId3"/>
          <a:stretch>
            <a:fillRect/>
          </a:stretch>
        </p:blipFill>
        <p:spPr>
          <a:xfrm>
            <a:off x="6765391" y="3755411"/>
            <a:ext cx="6097" cy="280440"/>
          </a:xfrm>
          <a:prstGeom prst="rect">
            <a:avLst/>
          </a:prstGeom>
        </p:spPr>
      </p:pic>
      <p:pic>
        <p:nvPicPr>
          <p:cNvPr id="25" name="Picture 24"/>
          <p:cNvPicPr>
            <a:picLocks noChangeAspect="1"/>
          </p:cNvPicPr>
          <p:nvPr/>
        </p:nvPicPr>
        <p:blipFill>
          <a:blip r:embed="rId3"/>
          <a:stretch>
            <a:fillRect/>
          </a:stretch>
        </p:blipFill>
        <p:spPr>
          <a:xfrm>
            <a:off x="6760682" y="4457703"/>
            <a:ext cx="6097" cy="280440"/>
          </a:xfrm>
          <a:prstGeom prst="rect">
            <a:avLst/>
          </a:prstGeom>
        </p:spPr>
      </p:pic>
      <p:pic>
        <p:nvPicPr>
          <p:cNvPr id="49" name="Picture 48"/>
          <p:cNvPicPr>
            <a:picLocks noChangeAspect="1"/>
          </p:cNvPicPr>
          <p:nvPr/>
        </p:nvPicPr>
        <p:blipFill>
          <a:blip r:embed="rId3"/>
          <a:stretch>
            <a:fillRect/>
          </a:stretch>
        </p:blipFill>
        <p:spPr>
          <a:xfrm>
            <a:off x="6784245" y="1563694"/>
            <a:ext cx="6097" cy="280440"/>
          </a:xfrm>
          <a:prstGeom prst="rect">
            <a:avLst/>
          </a:prstGeom>
        </p:spPr>
      </p:pic>
      <p:pic>
        <p:nvPicPr>
          <p:cNvPr id="50" name="Picture 49"/>
          <p:cNvPicPr>
            <a:picLocks noChangeAspect="1"/>
          </p:cNvPicPr>
          <p:nvPr/>
        </p:nvPicPr>
        <p:blipFill>
          <a:blip r:embed="rId3"/>
          <a:stretch>
            <a:fillRect/>
          </a:stretch>
        </p:blipFill>
        <p:spPr>
          <a:xfrm>
            <a:off x="6784245" y="2294271"/>
            <a:ext cx="6097" cy="280440"/>
          </a:xfrm>
          <a:prstGeom prst="rect">
            <a:avLst/>
          </a:prstGeom>
        </p:spPr>
      </p:pic>
      <p:pic>
        <p:nvPicPr>
          <p:cNvPr id="52" name="Picture 51"/>
          <p:cNvPicPr>
            <a:picLocks noChangeAspect="1"/>
          </p:cNvPicPr>
          <p:nvPr/>
        </p:nvPicPr>
        <p:blipFill>
          <a:blip r:embed="rId3"/>
          <a:stretch>
            <a:fillRect/>
          </a:stretch>
        </p:blipFill>
        <p:spPr>
          <a:xfrm>
            <a:off x="6752826" y="5175718"/>
            <a:ext cx="6097" cy="280440"/>
          </a:xfrm>
          <a:prstGeom prst="rect">
            <a:avLst/>
          </a:prstGeom>
        </p:spPr>
      </p:pic>
    </p:spTree>
    <p:extLst>
      <p:ext uri="{BB962C8B-B14F-4D97-AF65-F5344CB8AC3E}">
        <p14:creationId xmlns:p14="http://schemas.microsoft.com/office/powerpoint/2010/main" val="5325224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Content Placeholder 1"/>
          <p:cNvSpPr>
            <a:spLocks noGrp="1"/>
          </p:cNvSpPr>
          <p:nvPr>
            <p:ph sz="quarter" idx="13"/>
          </p:nvPr>
        </p:nvSpPr>
        <p:spPr>
          <a:xfrm>
            <a:off x="685800" y="1249363"/>
            <a:ext cx="7772400" cy="5243513"/>
          </a:xfrm>
        </p:spPr>
        <p:txBody>
          <a:bodyPr anchor="ctr"/>
          <a:lstStyle/>
          <a:p>
            <a:pPr marL="0" indent="0" algn="ctr">
              <a:buNone/>
            </a:pPr>
            <a:r>
              <a:rPr lang="en-US" altLang="en-US" sz="6000" b="1"/>
              <a:t>QUESTIONS</a:t>
            </a:r>
          </a:p>
        </p:txBody>
      </p:sp>
      <p:sp>
        <p:nvSpPr>
          <p:cNvPr id="75779" name="Title 2"/>
          <p:cNvSpPr>
            <a:spLocks noGrp="1"/>
          </p:cNvSpPr>
          <p:nvPr>
            <p:ph type="ctrTitle"/>
          </p:nvPr>
        </p:nvSpPr>
        <p:spPr>
          <a:xfrm>
            <a:off x="685800" y="1"/>
            <a:ext cx="7772400" cy="384174"/>
          </a:xfrm>
        </p:spPr>
        <p:txBody>
          <a:bodyPr/>
          <a:lstStyle/>
          <a:p>
            <a:r>
              <a:rPr lang="en-US" altLang="en-US"/>
              <a:t>CLASSIFICATION</a:t>
            </a:r>
          </a:p>
        </p:txBody>
      </p:sp>
      <p:sp>
        <p:nvSpPr>
          <p:cNvPr id="75780" name="Footer Placeholder 4"/>
          <p:cNvSpPr>
            <a:spLocks noGrp="1"/>
          </p:cNvSpPr>
          <p:nvPr>
            <p:ph type="ftr"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ヒラギノ角ゴ Pro W3"/>
                <a:cs typeface="ヒラギノ角ゴ Pro W3"/>
              </a:defRPr>
            </a:lvl1pPr>
            <a:lvl2pPr marL="742856" indent="-285713">
              <a:defRPr>
                <a:solidFill>
                  <a:schemeClr val="tx1"/>
                </a:solidFill>
                <a:latin typeface="Arial" panose="020B0604020202020204" pitchFamily="34" charset="0"/>
                <a:ea typeface="ヒラギノ角ゴ Pro W3"/>
                <a:cs typeface="ヒラギノ角ゴ Pro W3"/>
              </a:defRPr>
            </a:lvl2pPr>
            <a:lvl3pPr marL="1142858" indent="-228570">
              <a:defRPr>
                <a:solidFill>
                  <a:schemeClr val="tx1"/>
                </a:solidFill>
                <a:latin typeface="Arial" panose="020B0604020202020204" pitchFamily="34" charset="0"/>
                <a:ea typeface="ヒラギノ角ゴ Pro W3"/>
                <a:cs typeface="ヒラギノ角ゴ Pro W3"/>
              </a:defRPr>
            </a:lvl3pPr>
            <a:lvl4pPr marL="1600001" indent="-228570">
              <a:defRPr>
                <a:solidFill>
                  <a:schemeClr val="tx1"/>
                </a:solidFill>
                <a:latin typeface="Arial" panose="020B0604020202020204" pitchFamily="34" charset="0"/>
                <a:ea typeface="ヒラギノ角ゴ Pro W3"/>
                <a:cs typeface="ヒラギノ角ゴ Pro W3"/>
              </a:defRPr>
            </a:lvl4pPr>
            <a:lvl5pPr marL="2057143" indent="-228570">
              <a:defRPr>
                <a:solidFill>
                  <a:schemeClr val="tx1"/>
                </a:solidFill>
                <a:latin typeface="Arial" panose="020B0604020202020204" pitchFamily="34" charset="0"/>
                <a:ea typeface="ヒラギノ角ゴ Pro W3"/>
                <a:cs typeface="ヒラギノ角ゴ Pro W3"/>
              </a:defRPr>
            </a:lvl5pPr>
            <a:lvl6pPr marL="2514285" indent="-22857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6pPr>
            <a:lvl7pPr marL="2971429" indent="-22857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7pPr>
            <a:lvl8pPr marL="3428573" indent="-22857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8pPr>
            <a:lvl9pPr marL="3885713" indent="-22857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9pPr>
          </a:lstStyle>
          <a:p>
            <a:r>
              <a:rPr lang="en-US" altLang="en-US">
                <a:solidFill>
                  <a:srgbClr val="00B050"/>
                </a:solidFill>
              </a:rPr>
              <a:t>CLASSIFICATION</a:t>
            </a:r>
          </a:p>
        </p:txBody>
      </p:sp>
      <p:sp>
        <p:nvSpPr>
          <p:cNvPr id="75781" name="Slide Number Placeholder 5"/>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ヒラギノ角ゴ Pro W3"/>
                <a:cs typeface="ヒラギノ角ゴ Pro W3"/>
              </a:defRPr>
            </a:lvl1pPr>
            <a:lvl2pPr marL="742856" indent="-285713">
              <a:defRPr>
                <a:solidFill>
                  <a:schemeClr val="tx1"/>
                </a:solidFill>
                <a:latin typeface="Arial" panose="020B0604020202020204" pitchFamily="34" charset="0"/>
                <a:ea typeface="ヒラギノ角ゴ Pro W3"/>
                <a:cs typeface="ヒラギノ角ゴ Pro W3"/>
              </a:defRPr>
            </a:lvl2pPr>
            <a:lvl3pPr marL="1142858" indent="-228570">
              <a:defRPr>
                <a:solidFill>
                  <a:schemeClr val="tx1"/>
                </a:solidFill>
                <a:latin typeface="Arial" panose="020B0604020202020204" pitchFamily="34" charset="0"/>
                <a:ea typeface="ヒラギノ角ゴ Pro W3"/>
                <a:cs typeface="ヒラギノ角ゴ Pro W3"/>
              </a:defRPr>
            </a:lvl3pPr>
            <a:lvl4pPr marL="1600001" indent="-228570">
              <a:defRPr>
                <a:solidFill>
                  <a:schemeClr val="tx1"/>
                </a:solidFill>
                <a:latin typeface="Arial" panose="020B0604020202020204" pitchFamily="34" charset="0"/>
                <a:ea typeface="ヒラギノ角ゴ Pro W3"/>
                <a:cs typeface="ヒラギノ角ゴ Pro W3"/>
              </a:defRPr>
            </a:lvl4pPr>
            <a:lvl5pPr marL="2057143" indent="-228570">
              <a:defRPr>
                <a:solidFill>
                  <a:schemeClr val="tx1"/>
                </a:solidFill>
                <a:latin typeface="Arial" panose="020B0604020202020204" pitchFamily="34" charset="0"/>
                <a:ea typeface="ヒラギノ角ゴ Pro W3"/>
                <a:cs typeface="ヒラギノ角ゴ Pro W3"/>
              </a:defRPr>
            </a:lvl5pPr>
            <a:lvl6pPr marL="2514285" indent="-22857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6pPr>
            <a:lvl7pPr marL="2971429" indent="-22857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7pPr>
            <a:lvl8pPr marL="3428573" indent="-22857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8pPr>
            <a:lvl9pPr marL="3885713" indent="-22857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9pPr>
          </a:lstStyle>
          <a:p>
            <a:fld id="{411F0CEA-47C2-4AB0-947B-E2BE9393A399}" type="slidenum">
              <a:rPr lang="en-US" altLang="en-US">
                <a:solidFill>
                  <a:srgbClr val="898989"/>
                </a:solidFill>
              </a:rPr>
              <a:pPr/>
              <a:t>21</a:t>
            </a:fld>
            <a:endParaRPr lang="en-US" altLang="en-US">
              <a:solidFill>
                <a:srgbClr val="898989"/>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5A7F7-C9DC-463E-6194-C91F7072C49F}"/>
              </a:ext>
            </a:extLst>
          </p:cNvPr>
          <p:cNvSpPr>
            <a:spLocks noGrp="1"/>
          </p:cNvSpPr>
          <p:nvPr>
            <p:ph type="title"/>
          </p:nvPr>
        </p:nvSpPr>
        <p:spPr/>
        <p:txBody>
          <a:bodyPr/>
          <a:lstStyle/>
          <a:p>
            <a:r>
              <a:rPr lang="en-US" dirty="0"/>
              <a:t>Continuing Education Credit</a:t>
            </a:r>
          </a:p>
        </p:txBody>
      </p:sp>
      <p:pic>
        <p:nvPicPr>
          <p:cNvPr id="5" name="Content Placeholder 4">
            <a:extLst>
              <a:ext uri="{FF2B5EF4-FFF2-40B4-BE49-F238E27FC236}">
                <a16:creationId xmlns:a16="http://schemas.microsoft.com/office/drawing/2014/main" id="{450A3463-0681-7868-B6E8-3C29E8722FEB}"/>
              </a:ext>
            </a:extLst>
          </p:cNvPr>
          <p:cNvPicPr>
            <a:picLocks noGrp="1" noChangeAspect="1"/>
          </p:cNvPicPr>
          <p:nvPr>
            <p:ph idx="1"/>
          </p:nvPr>
        </p:nvPicPr>
        <p:blipFill>
          <a:blip r:embed="rId2"/>
          <a:stretch>
            <a:fillRect/>
          </a:stretch>
        </p:blipFill>
        <p:spPr>
          <a:xfrm>
            <a:off x="3422864" y="2055108"/>
            <a:ext cx="2388324" cy="2379914"/>
          </a:xfrm>
        </p:spPr>
      </p:pic>
      <p:sp>
        <p:nvSpPr>
          <p:cNvPr id="6" name="TextBox 5">
            <a:extLst>
              <a:ext uri="{FF2B5EF4-FFF2-40B4-BE49-F238E27FC236}">
                <a16:creationId xmlns:a16="http://schemas.microsoft.com/office/drawing/2014/main" id="{5E2724C7-86BC-4A76-7ED0-ED126ED99597}"/>
              </a:ext>
            </a:extLst>
          </p:cNvPr>
          <p:cNvSpPr txBox="1"/>
          <p:nvPr/>
        </p:nvSpPr>
        <p:spPr>
          <a:xfrm>
            <a:off x="3324995" y="4435022"/>
            <a:ext cx="2494010" cy="830997"/>
          </a:xfrm>
          <a:prstGeom prst="rect">
            <a:avLst/>
          </a:prstGeom>
          <a:noFill/>
        </p:spPr>
        <p:txBody>
          <a:bodyPr wrap="square" rtlCol="0">
            <a:spAutoFit/>
          </a:bodyPr>
          <a:lstStyle/>
          <a:p>
            <a:pPr algn="ctr"/>
            <a:r>
              <a:rPr lang="en-US" sz="2400" dirty="0">
                <a:solidFill>
                  <a:prstClr val="black"/>
                </a:solidFill>
                <a:latin typeface="Times New Roman" panose="02020603050405020304" pitchFamily="18" charset="0"/>
                <a:ea typeface="+mj-ea"/>
                <a:cs typeface="Times New Roman" panose="02020603050405020304" pitchFamily="18" charset="0"/>
              </a:rPr>
              <a:t>Deadline to obtain CE </a:t>
            </a:r>
            <a:r>
              <a:rPr lang="en-US" sz="2400" dirty="0">
                <a:solidFill>
                  <a:prstClr val="black"/>
                </a:solidFill>
                <a:highlight>
                  <a:srgbClr val="FFFF00"/>
                </a:highlight>
                <a:latin typeface="Times New Roman" panose="02020603050405020304" pitchFamily="18" charset="0"/>
                <a:ea typeface="+mj-ea"/>
                <a:cs typeface="Times New Roman" panose="02020603050405020304" pitchFamily="18" charset="0"/>
              </a:rPr>
              <a:t>5 Aug 2025</a:t>
            </a:r>
            <a:endParaRPr lang="en-US" sz="900" dirty="0">
              <a:highlight>
                <a:srgbClr val="FFFF00"/>
              </a:highlight>
            </a:endParaRPr>
          </a:p>
        </p:txBody>
      </p:sp>
    </p:spTree>
    <p:extLst>
      <p:ext uri="{BB962C8B-B14F-4D97-AF65-F5344CB8AC3E}">
        <p14:creationId xmlns:p14="http://schemas.microsoft.com/office/powerpoint/2010/main" val="7966570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C2054C00BDE094A94C6CD06A3CEF117" ma:contentTypeVersion="12" ma:contentTypeDescription="Create a new document." ma:contentTypeScope="" ma:versionID="76804b126185f9903947e5bec1343ab5">
  <xsd:schema xmlns:xsd="http://www.w3.org/2001/XMLSchema" xmlns:xs="http://www.w3.org/2001/XMLSchema" xmlns:p="http://schemas.microsoft.com/office/2006/metadata/properties" xmlns:ns2="edd820f8-8a2a-4518-8c00-3b8c32f8d6fe" xmlns:ns3="c009f328-957c-4063-bfaa-01102426bc87" targetNamespace="http://schemas.microsoft.com/office/2006/metadata/properties" ma:root="true" ma:fieldsID="f5a80e0990a0936ded52595edf84a1c7" ns2:_="" ns3:_="">
    <xsd:import namespace="edd820f8-8a2a-4518-8c00-3b8c32f8d6fe"/>
    <xsd:import namespace="c009f328-957c-4063-bfaa-01102426bc8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dd820f8-8a2a-4518-8c00-3b8c32f8d6f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4fe196db-0334-4477-9bbc-2f8ce82265de"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009f328-957c-4063-bfaa-01102426bc87"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2b53a9f-42c0-456f-b4fd-b2cc602427c1}" ma:internalName="TaxCatchAll" ma:showField="CatchAllData" ma:web="c009f328-957c-4063-bfaa-01102426bc8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dd820f8-8a2a-4518-8c00-3b8c32f8d6fe">
      <Terms xmlns="http://schemas.microsoft.com/office/infopath/2007/PartnerControls"/>
    </lcf76f155ced4ddcb4097134ff3c332f>
    <TaxCatchAll xmlns="c009f328-957c-4063-bfaa-01102426bc87" xsi:nil="true"/>
  </documentManagement>
</p:properties>
</file>

<file path=customXml/itemProps1.xml><?xml version="1.0" encoding="utf-8"?>
<ds:datastoreItem xmlns:ds="http://schemas.openxmlformats.org/officeDocument/2006/customXml" ds:itemID="{C1408F18-BD7F-432B-9D7F-5B64B176B389}"/>
</file>

<file path=customXml/itemProps2.xml><?xml version="1.0" encoding="utf-8"?>
<ds:datastoreItem xmlns:ds="http://schemas.openxmlformats.org/officeDocument/2006/customXml" ds:itemID="{D5C38F37-D991-4EE9-B82F-8A43F7D65A05}">
  <ds:schemaRefs>
    <ds:schemaRef ds:uri="http://schemas.microsoft.com/sharepoint/v3/contenttype/forms"/>
  </ds:schemaRefs>
</ds:datastoreItem>
</file>

<file path=customXml/itemProps3.xml><?xml version="1.0" encoding="utf-8"?>
<ds:datastoreItem xmlns:ds="http://schemas.openxmlformats.org/officeDocument/2006/customXml" ds:itemID="{40A412D0-4DDA-4B99-9365-EC37FD5F4679}">
  <ds:schemaRefs>
    <ds:schemaRef ds:uri="http://schemas.openxmlformats.org/package/2006/metadata/core-properties"/>
    <ds:schemaRef ds:uri="c3094ed4-9c6f-4df8-939e-f3c3c7a6f418"/>
    <ds:schemaRef ds:uri="http://purl.org/dc/elements/1.1/"/>
    <ds:schemaRef ds:uri="http://schemas.microsoft.com/office/infopath/2007/PartnerControls"/>
    <ds:schemaRef ds:uri="http://purl.org/dc/terms/"/>
    <ds:schemaRef ds:uri="http://schemas.microsoft.com/office/2006/metadata/properties"/>
    <ds:schemaRef ds:uri="http://schemas.microsoft.com/office/2006/documentManagement/types"/>
    <ds:schemaRef ds:uri="e4514453-ab0f-4150-9aa0-5a196ef16f0d"/>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7468</TotalTime>
  <Words>5707</Words>
  <Application>Microsoft Office PowerPoint</Application>
  <PresentationFormat>On-screen Show (4:3)</PresentationFormat>
  <Paragraphs>816</Paragraphs>
  <Slides>22</Slides>
  <Notes>13</Notes>
  <HiddenSlides>0</HiddenSlides>
  <MMClips>0</MMClips>
  <ScaleCrop>false</ScaleCrop>
  <HeadingPairs>
    <vt:vector size="6" baseType="variant">
      <vt:variant>
        <vt:lpstr>Fonts Used</vt:lpstr>
      </vt:variant>
      <vt:variant>
        <vt:i4>7</vt:i4>
      </vt:variant>
      <vt:variant>
        <vt:lpstr>Theme</vt:lpstr>
      </vt:variant>
      <vt:variant>
        <vt:i4>8</vt:i4>
      </vt:variant>
      <vt:variant>
        <vt:lpstr>Slide Titles</vt:lpstr>
      </vt:variant>
      <vt:variant>
        <vt:i4>22</vt:i4>
      </vt:variant>
    </vt:vector>
  </HeadingPairs>
  <TitlesOfParts>
    <vt:vector size="37" baseType="lpstr">
      <vt:lpstr>Arial</vt:lpstr>
      <vt:lpstr>Arial Black</vt:lpstr>
      <vt:lpstr>Arial Narrow</vt:lpstr>
      <vt:lpstr>Calibri</vt:lpstr>
      <vt:lpstr>Times New Roman</vt:lpstr>
      <vt:lpstr>Wingdings</vt:lpstr>
      <vt:lpstr>ヒラギノ角ゴ Pro W3</vt:lpstr>
      <vt:lpstr>Office Theme</vt:lpstr>
      <vt:lpstr>4_Office Theme</vt:lpstr>
      <vt:lpstr>5_Office Theme</vt:lpstr>
      <vt:lpstr>6_Office Theme</vt:lpstr>
      <vt:lpstr>Default Design</vt:lpstr>
      <vt:lpstr>3_Office Theme</vt:lpstr>
      <vt:lpstr>1_Office Theme</vt:lpstr>
      <vt:lpstr>2_Office Theme</vt:lpstr>
      <vt:lpstr>PowerPoint Presentation</vt:lpstr>
      <vt:lpstr>UNCLASSIFIED</vt:lpstr>
      <vt:lpstr>UNCLASSIFIED</vt:lpstr>
      <vt:lpstr>PowerPoint Presentation</vt:lpstr>
      <vt:lpstr>UNCLASSIFIED Who/What is JTF-CS?</vt:lpstr>
      <vt:lpstr>UNCLASSIFIED</vt:lpstr>
      <vt:lpstr>PowerPoint Presentation</vt:lpstr>
      <vt:lpstr>UNCLASSIFIED</vt:lpstr>
      <vt:lpstr>PowerPoint Presentation</vt:lpstr>
      <vt:lpstr>PowerPoint Presentation</vt:lpstr>
      <vt:lpstr>UNCLASSIFIED</vt:lpstr>
      <vt:lpstr>PowerPoint Presentation</vt:lpstr>
      <vt:lpstr>CBRN Response Enterprise Elements</vt:lpstr>
      <vt:lpstr>DCRF Medical Response </vt:lpstr>
      <vt:lpstr>UNCLASSIFIED//FOUO</vt:lpstr>
      <vt:lpstr>DCRF Medical Assets Breakdown</vt:lpstr>
      <vt:lpstr>PowerPoint Presentation</vt:lpstr>
      <vt:lpstr>PowerPoint Presentation</vt:lpstr>
      <vt:lpstr>DCRF Concept of Medical Support</vt:lpstr>
      <vt:lpstr>PowerPoint Presentation</vt:lpstr>
      <vt:lpstr>CLASSIFICATION</vt:lpstr>
      <vt:lpstr>Continuing Education Credit</vt:lpstr>
    </vt:vector>
  </TitlesOfParts>
  <Company>US-NORTHCOM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Richard Burmood, ctr, JTF-CS J5</dc:creator>
  <cp:lastModifiedBy>Seymour, Justine E Maj USAF 673 MDG (USA)</cp:lastModifiedBy>
  <cp:revision>533</cp:revision>
  <cp:lastPrinted>2022-04-11T14:44:14Z</cp:lastPrinted>
  <dcterms:created xsi:type="dcterms:W3CDTF">2011-04-19T16:38:17Z</dcterms:created>
  <dcterms:modified xsi:type="dcterms:W3CDTF">2025-06-11T18:26:30Z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0x0101003C2054C00BDE094A94C6CD06A3CEF117</vt:lpwstr>
  </property>
  <property fmtid="{D5CDD505-2E9C-101B-9397-08002B2CF9AE}" pid="3" name="MediaServiceImageTags">
    <vt:lpwstr/>
  </property>
</Properties>
</file>