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70" r:id="rId5"/>
    <p:sldId id="5494" r:id="rId6"/>
    <p:sldId id="271" r:id="rId7"/>
    <p:sldId id="5495" r:id="rId8"/>
    <p:sldId id="5496" r:id="rId9"/>
    <p:sldId id="5497" r:id="rId10"/>
    <p:sldId id="2402" r:id="rId11"/>
    <p:sldId id="5474" r:id="rId12"/>
    <p:sldId id="5476" r:id="rId13"/>
    <p:sldId id="5472" r:id="rId14"/>
    <p:sldId id="5475" r:id="rId15"/>
    <p:sldId id="5477" r:id="rId16"/>
    <p:sldId id="5478" r:id="rId17"/>
    <p:sldId id="5480" r:id="rId18"/>
    <p:sldId id="5468" r:id="rId19"/>
    <p:sldId id="5481" r:id="rId20"/>
    <p:sldId id="5482" r:id="rId21"/>
    <p:sldId id="5483" r:id="rId22"/>
    <p:sldId id="5485" r:id="rId23"/>
    <p:sldId id="5471" r:id="rId24"/>
    <p:sldId id="5484" r:id="rId25"/>
    <p:sldId id="5466" r:id="rId26"/>
    <p:sldId id="5486" r:id="rId27"/>
    <p:sldId id="5487" r:id="rId28"/>
    <p:sldId id="5488" r:id="rId29"/>
    <p:sldId id="5490" r:id="rId30"/>
    <p:sldId id="5491" r:id="rId31"/>
    <p:sldId id="5492" r:id="rId32"/>
    <p:sldId id="5493" r:id="rId33"/>
    <p:sldId id="5501" r:id="rId34"/>
    <p:sldId id="5498" r:id="rId35"/>
    <p:sldId id="5502" r:id="rId36"/>
    <p:sldId id="5499" r:id="rId37"/>
    <p:sldId id="5503" r:id="rId38"/>
    <p:sldId id="5500" r:id="rId39"/>
    <p:sldId id="550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3CC5DF-F803-4BE1-8E11-7C25F6A8A080}" v="3" dt="2024-03-21T21:05:17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608" autoAdjust="0"/>
  </p:normalViewPr>
  <p:slideViewPr>
    <p:cSldViewPr snapToGrid="0">
      <p:cViewPr varScale="1">
        <p:scale>
          <a:sx n="65" d="100"/>
          <a:sy n="65" d="100"/>
        </p:scale>
        <p:origin x="10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47953A-A0EA-4006-8E48-69D86DAB9C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F0E1E0-CF7F-4215-82D7-1697144359EE}">
      <dgm:prSet phldrT="[Text]"/>
      <dgm:spPr/>
      <dgm:t>
        <a:bodyPr/>
        <a:lstStyle/>
        <a:p>
          <a:r>
            <a:rPr lang="en-US" dirty="0" err="1"/>
            <a:t>NEXiA</a:t>
          </a:r>
          <a:r>
            <a:rPr lang="en-US" dirty="0"/>
            <a:t> Server</a:t>
          </a:r>
        </a:p>
      </dgm:t>
    </dgm:pt>
    <dgm:pt modelId="{487E2E59-AA4F-46EC-86F9-7AA9693BFE81}" type="parTrans" cxnId="{7B69FBF7-9705-4046-84F5-F61FBC00A681}">
      <dgm:prSet/>
      <dgm:spPr/>
      <dgm:t>
        <a:bodyPr/>
        <a:lstStyle/>
        <a:p>
          <a:endParaRPr lang="en-US"/>
        </a:p>
      </dgm:t>
    </dgm:pt>
    <dgm:pt modelId="{6033EFF3-9295-471A-B365-3010EEA23865}" type="sibTrans" cxnId="{7B69FBF7-9705-4046-84F5-F61FBC00A681}">
      <dgm:prSet/>
      <dgm:spPr/>
      <dgm:t>
        <a:bodyPr/>
        <a:lstStyle/>
        <a:p>
          <a:endParaRPr lang="en-US"/>
        </a:p>
      </dgm:t>
    </dgm:pt>
    <dgm:pt modelId="{59A6A37E-E09C-4C79-B75A-F23767EB309E}">
      <dgm:prSet phldrT="[Text]"/>
      <dgm:spPr/>
      <dgm:t>
        <a:bodyPr/>
        <a:lstStyle/>
        <a:p>
          <a:r>
            <a:rPr lang="en-US" dirty="0"/>
            <a:t>Bank</a:t>
          </a:r>
        </a:p>
      </dgm:t>
    </dgm:pt>
    <dgm:pt modelId="{47011945-6C3E-4919-9871-A5C030E82A19}" type="parTrans" cxnId="{4085652D-4487-4B85-B863-4A007C06302C}">
      <dgm:prSet/>
      <dgm:spPr/>
      <dgm:t>
        <a:bodyPr/>
        <a:lstStyle/>
        <a:p>
          <a:endParaRPr lang="en-US"/>
        </a:p>
      </dgm:t>
    </dgm:pt>
    <dgm:pt modelId="{71810F54-EF95-4E04-99FD-3011F4DBBC58}" type="sibTrans" cxnId="{4085652D-4487-4B85-B863-4A007C06302C}">
      <dgm:prSet/>
      <dgm:spPr/>
      <dgm:t>
        <a:bodyPr/>
        <a:lstStyle/>
        <a:p>
          <a:endParaRPr lang="en-US"/>
        </a:p>
      </dgm:t>
    </dgm:pt>
    <dgm:pt modelId="{88261F6A-1142-4FA4-AE1D-B840A0957E46}" type="pres">
      <dgm:prSet presAssocID="{8347953A-A0EA-4006-8E48-69D86DAB9C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17EBDCB-C955-4BFA-AC17-0739DA8A5B18}" type="pres">
      <dgm:prSet presAssocID="{68F0E1E0-CF7F-4215-82D7-1697144359EE}" presName="hierRoot1" presStyleCnt="0">
        <dgm:presLayoutVars>
          <dgm:hierBranch val="init"/>
        </dgm:presLayoutVars>
      </dgm:prSet>
      <dgm:spPr/>
    </dgm:pt>
    <dgm:pt modelId="{7D4348A9-C441-42F8-B6B6-D7796DCD1C69}" type="pres">
      <dgm:prSet presAssocID="{68F0E1E0-CF7F-4215-82D7-1697144359EE}" presName="rootComposite1" presStyleCnt="0"/>
      <dgm:spPr/>
    </dgm:pt>
    <dgm:pt modelId="{264505E7-4A5B-4A3F-AFDB-C67AD4C68E73}" type="pres">
      <dgm:prSet presAssocID="{68F0E1E0-CF7F-4215-82D7-1697144359EE}" presName="rootText1" presStyleLbl="node0" presStyleIdx="0" presStyleCnt="1">
        <dgm:presLayoutVars>
          <dgm:chPref val="3"/>
        </dgm:presLayoutVars>
      </dgm:prSet>
      <dgm:spPr/>
    </dgm:pt>
    <dgm:pt modelId="{F294A596-FD47-47EE-B280-CFC17781C2EB}" type="pres">
      <dgm:prSet presAssocID="{68F0E1E0-CF7F-4215-82D7-1697144359EE}" presName="rootConnector1" presStyleLbl="node1" presStyleIdx="0" presStyleCnt="0"/>
      <dgm:spPr/>
    </dgm:pt>
    <dgm:pt modelId="{1CD769FA-528D-48B0-B1B3-D63F0B37E15C}" type="pres">
      <dgm:prSet presAssocID="{68F0E1E0-CF7F-4215-82D7-1697144359EE}" presName="hierChild2" presStyleCnt="0"/>
      <dgm:spPr/>
    </dgm:pt>
    <dgm:pt modelId="{6FFBD5BE-6972-452A-AB69-0FC08539187A}" type="pres">
      <dgm:prSet presAssocID="{47011945-6C3E-4919-9871-A5C030E82A19}" presName="Name37" presStyleLbl="parChTrans1D2" presStyleIdx="0" presStyleCnt="1"/>
      <dgm:spPr/>
    </dgm:pt>
    <dgm:pt modelId="{B86ECD60-537F-4ADF-9736-F85562BABE12}" type="pres">
      <dgm:prSet presAssocID="{59A6A37E-E09C-4C79-B75A-F23767EB309E}" presName="hierRoot2" presStyleCnt="0">
        <dgm:presLayoutVars>
          <dgm:hierBranch val="init"/>
        </dgm:presLayoutVars>
      </dgm:prSet>
      <dgm:spPr/>
    </dgm:pt>
    <dgm:pt modelId="{75B4FBF7-6B92-4C20-93A3-5CFA2323CFEA}" type="pres">
      <dgm:prSet presAssocID="{59A6A37E-E09C-4C79-B75A-F23767EB309E}" presName="rootComposite" presStyleCnt="0"/>
      <dgm:spPr/>
    </dgm:pt>
    <dgm:pt modelId="{215E816F-207E-4113-846E-6F45CBF2B4D2}" type="pres">
      <dgm:prSet presAssocID="{59A6A37E-E09C-4C79-B75A-F23767EB309E}" presName="rootText" presStyleLbl="node2" presStyleIdx="0" presStyleCnt="1">
        <dgm:presLayoutVars>
          <dgm:chPref val="3"/>
        </dgm:presLayoutVars>
      </dgm:prSet>
      <dgm:spPr/>
    </dgm:pt>
    <dgm:pt modelId="{9FB2BA7E-906F-4D4F-9C0A-2A8AF879B28E}" type="pres">
      <dgm:prSet presAssocID="{59A6A37E-E09C-4C79-B75A-F23767EB309E}" presName="rootConnector" presStyleLbl="node2" presStyleIdx="0" presStyleCnt="1"/>
      <dgm:spPr/>
    </dgm:pt>
    <dgm:pt modelId="{17830E13-54D4-403A-B19D-DF1F44E9AE69}" type="pres">
      <dgm:prSet presAssocID="{59A6A37E-E09C-4C79-B75A-F23767EB309E}" presName="hierChild4" presStyleCnt="0"/>
      <dgm:spPr/>
    </dgm:pt>
    <dgm:pt modelId="{1EFA5249-8F8C-4A30-A449-0299FE70B10C}" type="pres">
      <dgm:prSet presAssocID="{59A6A37E-E09C-4C79-B75A-F23767EB309E}" presName="hierChild5" presStyleCnt="0"/>
      <dgm:spPr/>
    </dgm:pt>
    <dgm:pt modelId="{79CBA085-9AEE-418F-9A21-F79897C897B0}" type="pres">
      <dgm:prSet presAssocID="{68F0E1E0-CF7F-4215-82D7-1697144359EE}" presName="hierChild3" presStyleCnt="0"/>
      <dgm:spPr/>
    </dgm:pt>
  </dgm:ptLst>
  <dgm:cxnLst>
    <dgm:cxn modelId="{4085652D-4487-4B85-B863-4A007C06302C}" srcId="{68F0E1E0-CF7F-4215-82D7-1697144359EE}" destId="{59A6A37E-E09C-4C79-B75A-F23767EB309E}" srcOrd="0" destOrd="0" parTransId="{47011945-6C3E-4919-9871-A5C030E82A19}" sibTransId="{71810F54-EF95-4E04-99FD-3011F4DBBC58}"/>
    <dgm:cxn modelId="{E999F330-68D2-4D76-9A2E-DEE8F521325D}" type="presOf" srcId="{68F0E1E0-CF7F-4215-82D7-1697144359EE}" destId="{F294A596-FD47-47EE-B280-CFC17781C2EB}" srcOrd="1" destOrd="0" presId="urn:microsoft.com/office/officeart/2005/8/layout/orgChart1"/>
    <dgm:cxn modelId="{77D7C141-4E75-442D-88D0-CC1EB46D84A9}" type="presOf" srcId="{68F0E1E0-CF7F-4215-82D7-1697144359EE}" destId="{264505E7-4A5B-4A3F-AFDB-C67AD4C68E73}" srcOrd="0" destOrd="0" presId="urn:microsoft.com/office/officeart/2005/8/layout/orgChart1"/>
    <dgm:cxn modelId="{74E4FF82-A9C5-4532-BA73-14609769F464}" type="presOf" srcId="{59A6A37E-E09C-4C79-B75A-F23767EB309E}" destId="{215E816F-207E-4113-846E-6F45CBF2B4D2}" srcOrd="0" destOrd="0" presId="urn:microsoft.com/office/officeart/2005/8/layout/orgChart1"/>
    <dgm:cxn modelId="{16E41EA5-B804-438F-B528-3CA8F96F7B5B}" type="presOf" srcId="{8347953A-A0EA-4006-8E48-69D86DAB9C24}" destId="{88261F6A-1142-4FA4-AE1D-B840A0957E46}" srcOrd="0" destOrd="0" presId="urn:microsoft.com/office/officeart/2005/8/layout/orgChart1"/>
    <dgm:cxn modelId="{FE6E58B0-E1E3-4181-8DD9-9B873EEC68BC}" type="presOf" srcId="{59A6A37E-E09C-4C79-B75A-F23767EB309E}" destId="{9FB2BA7E-906F-4D4F-9C0A-2A8AF879B28E}" srcOrd="1" destOrd="0" presId="urn:microsoft.com/office/officeart/2005/8/layout/orgChart1"/>
    <dgm:cxn modelId="{07214FC0-A943-49CE-90A8-CBBC53E2A044}" type="presOf" srcId="{47011945-6C3E-4919-9871-A5C030E82A19}" destId="{6FFBD5BE-6972-452A-AB69-0FC08539187A}" srcOrd="0" destOrd="0" presId="urn:microsoft.com/office/officeart/2005/8/layout/orgChart1"/>
    <dgm:cxn modelId="{7B69FBF7-9705-4046-84F5-F61FBC00A681}" srcId="{8347953A-A0EA-4006-8E48-69D86DAB9C24}" destId="{68F0E1E0-CF7F-4215-82D7-1697144359EE}" srcOrd="0" destOrd="0" parTransId="{487E2E59-AA4F-46EC-86F9-7AA9693BFE81}" sibTransId="{6033EFF3-9295-471A-B365-3010EEA23865}"/>
    <dgm:cxn modelId="{10B852B6-3DAE-4EFA-ABF8-5A32ED583A4D}" type="presParOf" srcId="{88261F6A-1142-4FA4-AE1D-B840A0957E46}" destId="{717EBDCB-C955-4BFA-AC17-0739DA8A5B18}" srcOrd="0" destOrd="0" presId="urn:microsoft.com/office/officeart/2005/8/layout/orgChart1"/>
    <dgm:cxn modelId="{530F1C2A-4E83-4CCB-9D92-CCBB4042DA09}" type="presParOf" srcId="{717EBDCB-C955-4BFA-AC17-0739DA8A5B18}" destId="{7D4348A9-C441-42F8-B6B6-D7796DCD1C69}" srcOrd="0" destOrd="0" presId="urn:microsoft.com/office/officeart/2005/8/layout/orgChart1"/>
    <dgm:cxn modelId="{C8D48E92-33C3-4D66-A77B-D1A2BBC53C8A}" type="presParOf" srcId="{7D4348A9-C441-42F8-B6B6-D7796DCD1C69}" destId="{264505E7-4A5B-4A3F-AFDB-C67AD4C68E73}" srcOrd="0" destOrd="0" presId="urn:microsoft.com/office/officeart/2005/8/layout/orgChart1"/>
    <dgm:cxn modelId="{8AA0A90F-FB96-4A11-83C5-E5671D735238}" type="presParOf" srcId="{7D4348A9-C441-42F8-B6B6-D7796DCD1C69}" destId="{F294A596-FD47-47EE-B280-CFC17781C2EB}" srcOrd="1" destOrd="0" presId="urn:microsoft.com/office/officeart/2005/8/layout/orgChart1"/>
    <dgm:cxn modelId="{A8B5AD7B-6AED-4185-BD0D-A784ECE259A2}" type="presParOf" srcId="{717EBDCB-C955-4BFA-AC17-0739DA8A5B18}" destId="{1CD769FA-528D-48B0-B1B3-D63F0B37E15C}" srcOrd="1" destOrd="0" presId="urn:microsoft.com/office/officeart/2005/8/layout/orgChart1"/>
    <dgm:cxn modelId="{B6A6F4C1-80B8-4F61-922A-4709A3D44C45}" type="presParOf" srcId="{1CD769FA-528D-48B0-B1B3-D63F0B37E15C}" destId="{6FFBD5BE-6972-452A-AB69-0FC08539187A}" srcOrd="0" destOrd="0" presId="urn:microsoft.com/office/officeart/2005/8/layout/orgChart1"/>
    <dgm:cxn modelId="{F3BAA3E3-DD7D-41D4-9E7B-E096FAAAE7DA}" type="presParOf" srcId="{1CD769FA-528D-48B0-B1B3-D63F0B37E15C}" destId="{B86ECD60-537F-4ADF-9736-F85562BABE12}" srcOrd="1" destOrd="0" presId="urn:microsoft.com/office/officeart/2005/8/layout/orgChart1"/>
    <dgm:cxn modelId="{22BEA892-C7FE-4322-839F-D9F39E85421D}" type="presParOf" srcId="{B86ECD60-537F-4ADF-9736-F85562BABE12}" destId="{75B4FBF7-6B92-4C20-93A3-5CFA2323CFEA}" srcOrd="0" destOrd="0" presId="urn:microsoft.com/office/officeart/2005/8/layout/orgChart1"/>
    <dgm:cxn modelId="{BC517791-A532-4C2A-ADEA-2104B7A54B3E}" type="presParOf" srcId="{75B4FBF7-6B92-4C20-93A3-5CFA2323CFEA}" destId="{215E816F-207E-4113-846E-6F45CBF2B4D2}" srcOrd="0" destOrd="0" presId="urn:microsoft.com/office/officeart/2005/8/layout/orgChart1"/>
    <dgm:cxn modelId="{7C873C64-B568-46C0-A0D8-DA30A92DCCF9}" type="presParOf" srcId="{75B4FBF7-6B92-4C20-93A3-5CFA2323CFEA}" destId="{9FB2BA7E-906F-4D4F-9C0A-2A8AF879B28E}" srcOrd="1" destOrd="0" presId="urn:microsoft.com/office/officeart/2005/8/layout/orgChart1"/>
    <dgm:cxn modelId="{427AE98D-5DC4-4F7C-9BB7-E0BBA9187A2E}" type="presParOf" srcId="{B86ECD60-537F-4ADF-9736-F85562BABE12}" destId="{17830E13-54D4-403A-B19D-DF1F44E9AE69}" srcOrd="1" destOrd="0" presId="urn:microsoft.com/office/officeart/2005/8/layout/orgChart1"/>
    <dgm:cxn modelId="{D9D5DC10-D548-4A47-BF53-8D8189BCC545}" type="presParOf" srcId="{B86ECD60-537F-4ADF-9736-F85562BABE12}" destId="{1EFA5249-8F8C-4A30-A449-0299FE70B10C}" srcOrd="2" destOrd="0" presId="urn:microsoft.com/office/officeart/2005/8/layout/orgChart1"/>
    <dgm:cxn modelId="{BF3376B6-F98F-458A-85FB-80F1BDF0E8AD}" type="presParOf" srcId="{717EBDCB-C955-4BFA-AC17-0739DA8A5B18}" destId="{79CBA085-9AEE-418F-9A21-F79897C897B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AB3521-3D2B-4657-805C-49D81D4679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D5A940-7631-4938-9471-2AA9A83F6215}">
      <dgm:prSet phldrT="[Text]"/>
      <dgm:spPr/>
      <dgm:t>
        <a:bodyPr/>
        <a:lstStyle/>
        <a:p>
          <a:r>
            <a:rPr lang="en-US" dirty="0" err="1"/>
            <a:t>NEXiA</a:t>
          </a:r>
          <a:r>
            <a:rPr lang="en-US" dirty="0"/>
            <a:t> Server</a:t>
          </a:r>
        </a:p>
      </dgm:t>
    </dgm:pt>
    <dgm:pt modelId="{E54F5331-FA34-4386-9847-A2F5708019EF}" type="parTrans" cxnId="{2C9C508A-3C7A-4C4F-B327-B2F7A61A276D}">
      <dgm:prSet/>
      <dgm:spPr/>
      <dgm:t>
        <a:bodyPr/>
        <a:lstStyle/>
        <a:p>
          <a:endParaRPr lang="en-US"/>
        </a:p>
      </dgm:t>
    </dgm:pt>
    <dgm:pt modelId="{2A469B6E-5665-41CB-B4FC-33368ABDBC75}" type="sibTrans" cxnId="{2C9C508A-3C7A-4C4F-B327-B2F7A61A276D}">
      <dgm:prSet/>
      <dgm:spPr/>
      <dgm:t>
        <a:bodyPr/>
        <a:lstStyle/>
        <a:p>
          <a:endParaRPr lang="en-US"/>
        </a:p>
      </dgm:t>
    </dgm:pt>
    <dgm:pt modelId="{C03306B6-B1E0-4CE0-970E-B05CCF322919}">
      <dgm:prSet phldrT="[Text]"/>
      <dgm:spPr/>
      <dgm:t>
        <a:bodyPr/>
        <a:lstStyle/>
        <a:p>
          <a:r>
            <a:rPr lang="en-US" dirty="0"/>
            <a:t>Pharmacy A</a:t>
          </a:r>
        </a:p>
      </dgm:t>
    </dgm:pt>
    <dgm:pt modelId="{B3501438-4BB0-49A4-AF5F-F8AB45A3546F}" type="parTrans" cxnId="{1B1C3310-723A-431F-9755-794608CD81D1}">
      <dgm:prSet/>
      <dgm:spPr/>
      <dgm:t>
        <a:bodyPr/>
        <a:lstStyle/>
        <a:p>
          <a:endParaRPr lang="en-US"/>
        </a:p>
      </dgm:t>
    </dgm:pt>
    <dgm:pt modelId="{C4F56FBC-533E-42F4-AB43-557948DCA8C8}" type="sibTrans" cxnId="{1B1C3310-723A-431F-9755-794608CD81D1}">
      <dgm:prSet/>
      <dgm:spPr/>
      <dgm:t>
        <a:bodyPr/>
        <a:lstStyle/>
        <a:p>
          <a:endParaRPr lang="en-US"/>
        </a:p>
      </dgm:t>
    </dgm:pt>
    <dgm:pt modelId="{02385F29-CDDD-4271-B209-2EC7F98E8404}">
      <dgm:prSet phldrT="[Text]"/>
      <dgm:spPr/>
      <dgm:t>
        <a:bodyPr/>
        <a:lstStyle/>
        <a:p>
          <a:r>
            <a:rPr lang="en-US" dirty="0"/>
            <a:t>Pharmacy B</a:t>
          </a:r>
        </a:p>
      </dgm:t>
    </dgm:pt>
    <dgm:pt modelId="{B95E5534-56D2-4B42-8840-1EF7B62CB595}" type="parTrans" cxnId="{35F96380-ECAD-434F-9410-6BEBC0AC5852}">
      <dgm:prSet/>
      <dgm:spPr/>
      <dgm:t>
        <a:bodyPr/>
        <a:lstStyle/>
        <a:p>
          <a:endParaRPr lang="en-US"/>
        </a:p>
      </dgm:t>
    </dgm:pt>
    <dgm:pt modelId="{F5440500-58DB-455B-B6DF-8581293CB8F7}" type="sibTrans" cxnId="{35F96380-ECAD-434F-9410-6BEBC0AC5852}">
      <dgm:prSet/>
      <dgm:spPr/>
      <dgm:t>
        <a:bodyPr/>
        <a:lstStyle/>
        <a:p>
          <a:endParaRPr lang="en-US"/>
        </a:p>
      </dgm:t>
    </dgm:pt>
    <dgm:pt modelId="{9B3676CA-5703-4DE9-8A65-A85FC0E08074}">
      <dgm:prSet phldrT="[Text]"/>
      <dgm:spPr/>
      <dgm:t>
        <a:bodyPr/>
        <a:lstStyle/>
        <a:p>
          <a:r>
            <a:rPr lang="en-US" dirty="0"/>
            <a:t>Pharmacy C</a:t>
          </a:r>
        </a:p>
      </dgm:t>
    </dgm:pt>
    <dgm:pt modelId="{263BEC76-603C-4614-953B-3524C185F525}" type="parTrans" cxnId="{26A9570D-B217-424F-B621-0322A21EEE42}">
      <dgm:prSet/>
      <dgm:spPr/>
      <dgm:t>
        <a:bodyPr/>
        <a:lstStyle/>
        <a:p>
          <a:endParaRPr lang="en-US"/>
        </a:p>
      </dgm:t>
    </dgm:pt>
    <dgm:pt modelId="{DDAA20DA-7DFB-44E9-8AE0-992DAEBB917F}" type="sibTrans" cxnId="{26A9570D-B217-424F-B621-0322A21EEE42}">
      <dgm:prSet/>
      <dgm:spPr/>
      <dgm:t>
        <a:bodyPr/>
        <a:lstStyle/>
        <a:p>
          <a:endParaRPr lang="en-US"/>
        </a:p>
      </dgm:t>
    </dgm:pt>
    <dgm:pt modelId="{8C48A4E8-72B1-4F27-959E-6CBF608D1BCD}">
      <dgm:prSet phldrT="[Text]"/>
      <dgm:spPr/>
      <dgm:t>
        <a:bodyPr/>
        <a:lstStyle/>
        <a:p>
          <a:r>
            <a:rPr lang="en-US" dirty="0"/>
            <a:t>Bank A</a:t>
          </a:r>
        </a:p>
      </dgm:t>
    </dgm:pt>
    <dgm:pt modelId="{6B509CA0-57A3-4C6F-9BCE-28DCAD7C3B97}" type="parTrans" cxnId="{DBD78C89-0A5F-4321-8255-5D3735F8C0D7}">
      <dgm:prSet/>
      <dgm:spPr/>
      <dgm:t>
        <a:bodyPr/>
        <a:lstStyle/>
        <a:p>
          <a:endParaRPr lang="en-US"/>
        </a:p>
      </dgm:t>
    </dgm:pt>
    <dgm:pt modelId="{0881E542-A28D-4552-9401-3AE669C820BC}" type="sibTrans" cxnId="{DBD78C89-0A5F-4321-8255-5D3735F8C0D7}">
      <dgm:prSet/>
      <dgm:spPr/>
      <dgm:t>
        <a:bodyPr/>
        <a:lstStyle/>
        <a:p>
          <a:endParaRPr lang="en-US"/>
        </a:p>
      </dgm:t>
    </dgm:pt>
    <dgm:pt modelId="{F977920A-C1A5-42D7-AB59-6D6AF10AD82E}">
      <dgm:prSet phldrT="[Text]"/>
      <dgm:spPr/>
      <dgm:t>
        <a:bodyPr/>
        <a:lstStyle/>
        <a:p>
          <a:r>
            <a:rPr lang="en-US" dirty="0"/>
            <a:t>Bank B</a:t>
          </a:r>
        </a:p>
      </dgm:t>
    </dgm:pt>
    <dgm:pt modelId="{AFA32CE0-2A21-4934-98EE-198EFFAE6BAF}" type="parTrans" cxnId="{4B3448A4-AA67-4F4F-8613-AE2A984B1014}">
      <dgm:prSet/>
      <dgm:spPr/>
      <dgm:t>
        <a:bodyPr/>
        <a:lstStyle/>
        <a:p>
          <a:endParaRPr lang="en-US"/>
        </a:p>
      </dgm:t>
    </dgm:pt>
    <dgm:pt modelId="{AD55008C-7902-4F02-B06D-FF8D8337F3CB}" type="sibTrans" cxnId="{4B3448A4-AA67-4F4F-8613-AE2A984B1014}">
      <dgm:prSet/>
      <dgm:spPr/>
      <dgm:t>
        <a:bodyPr/>
        <a:lstStyle/>
        <a:p>
          <a:endParaRPr lang="en-US"/>
        </a:p>
      </dgm:t>
    </dgm:pt>
    <dgm:pt modelId="{0EAC1CD5-FEDA-4140-A26A-8E9836AE7978}">
      <dgm:prSet phldrT="[Text]"/>
      <dgm:spPr/>
      <dgm:t>
        <a:bodyPr/>
        <a:lstStyle/>
        <a:p>
          <a:r>
            <a:rPr lang="en-US" dirty="0"/>
            <a:t>Bank A</a:t>
          </a:r>
        </a:p>
      </dgm:t>
    </dgm:pt>
    <dgm:pt modelId="{AE6B0032-42F4-47B5-B81B-15DB22404CD6}" type="parTrans" cxnId="{16648076-9FA6-4556-8562-7BBE74879B55}">
      <dgm:prSet/>
      <dgm:spPr/>
      <dgm:t>
        <a:bodyPr/>
        <a:lstStyle/>
        <a:p>
          <a:endParaRPr lang="en-US"/>
        </a:p>
      </dgm:t>
    </dgm:pt>
    <dgm:pt modelId="{9ECE1147-5778-405C-86D4-07244CE3B5AD}" type="sibTrans" cxnId="{16648076-9FA6-4556-8562-7BBE74879B55}">
      <dgm:prSet/>
      <dgm:spPr/>
      <dgm:t>
        <a:bodyPr/>
        <a:lstStyle/>
        <a:p>
          <a:endParaRPr lang="en-US"/>
        </a:p>
      </dgm:t>
    </dgm:pt>
    <dgm:pt modelId="{9A6AFC40-D174-4D14-B4E4-F205D13E040B}">
      <dgm:prSet phldrT="[Text]"/>
      <dgm:spPr/>
      <dgm:t>
        <a:bodyPr/>
        <a:lstStyle/>
        <a:p>
          <a:r>
            <a:rPr lang="en-US" dirty="0"/>
            <a:t>Bank B</a:t>
          </a:r>
        </a:p>
      </dgm:t>
    </dgm:pt>
    <dgm:pt modelId="{C7F2E3FB-2B64-4303-8863-F06110075A32}" type="parTrans" cxnId="{62BC0C05-F59F-4202-B428-0A052902D50E}">
      <dgm:prSet/>
      <dgm:spPr/>
      <dgm:t>
        <a:bodyPr/>
        <a:lstStyle/>
        <a:p>
          <a:endParaRPr lang="en-US"/>
        </a:p>
      </dgm:t>
    </dgm:pt>
    <dgm:pt modelId="{34D424D3-5B80-49BC-BB6A-AE817E794CFE}" type="sibTrans" cxnId="{62BC0C05-F59F-4202-B428-0A052902D50E}">
      <dgm:prSet/>
      <dgm:spPr/>
      <dgm:t>
        <a:bodyPr/>
        <a:lstStyle/>
        <a:p>
          <a:endParaRPr lang="en-US"/>
        </a:p>
      </dgm:t>
    </dgm:pt>
    <dgm:pt modelId="{37F117FA-FF7E-42C9-A83E-9E4C60AECC52}">
      <dgm:prSet phldrT="[Text]"/>
      <dgm:spPr/>
      <dgm:t>
        <a:bodyPr/>
        <a:lstStyle/>
        <a:p>
          <a:r>
            <a:rPr lang="en-US" dirty="0"/>
            <a:t>Bank A</a:t>
          </a:r>
        </a:p>
      </dgm:t>
    </dgm:pt>
    <dgm:pt modelId="{A34EE19D-416A-410C-9027-AAC8C74510EA}" type="parTrans" cxnId="{741E7E3E-E6FE-433E-AD92-67FD31797E46}">
      <dgm:prSet/>
      <dgm:spPr/>
      <dgm:t>
        <a:bodyPr/>
        <a:lstStyle/>
        <a:p>
          <a:endParaRPr lang="en-US"/>
        </a:p>
      </dgm:t>
    </dgm:pt>
    <dgm:pt modelId="{D949B1D3-E74D-4E87-9AD6-1EC96E066B19}" type="sibTrans" cxnId="{741E7E3E-E6FE-433E-AD92-67FD31797E46}">
      <dgm:prSet/>
      <dgm:spPr/>
      <dgm:t>
        <a:bodyPr/>
        <a:lstStyle/>
        <a:p>
          <a:endParaRPr lang="en-US"/>
        </a:p>
      </dgm:t>
    </dgm:pt>
    <dgm:pt modelId="{F0BA00BD-D2EA-4546-9FE4-5E145A8B2E76}">
      <dgm:prSet phldrT="[Text]"/>
      <dgm:spPr/>
      <dgm:t>
        <a:bodyPr/>
        <a:lstStyle/>
        <a:p>
          <a:r>
            <a:rPr lang="en-US" dirty="0"/>
            <a:t>Bank B</a:t>
          </a:r>
        </a:p>
      </dgm:t>
    </dgm:pt>
    <dgm:pt modelId="{758104EA-482F-4C32-861D-3F6B507F82CD}" type="parTrans" cxnId="{0F7B8B55-D2F3-4341-ADD3-08D6526C4FAB}">
      <dgm:prSet/>
      <dgm:spPr/>
      <dgm:t>
        <a:bodyPr/>
        <a:lstStyle/>
        <a:p>
          <a:endParaRPr lang="en-US"/>
        </a:p>
      </dgm:t>
    </dgm:pt>
    <dgm:pt modelId="{97D4A138-82BC-438D-A575-57B89CEE9B9C}" type="sibTrans" cxnId="{0F7B8B55-D2F3-4341-ADD3-08D6526C4FAB}">
      <dgm:prSet/>
      <dgm:spPr/>
      <dgm:t>
        <a:bodyPr/>
        <a:lstStyle/>
        <a:p>
          <a:endParaRPr lang="en-US"/>
        </a:p>
      </dgm:t>
    </dgm:pt>
    <dgm:pt modelId="{274711BB-69C4-453A-966C-1CDDBB4435B7}" type="pres">
      <dgm:prSet presAssocID="{AEAB3521-3D2B-4657-805C-49D81D4679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C10F6CE-D9EA-43DC-B4C0-5D290B06C455}" type="pres">
      <dgm:prSet presAssocID="{A9D5A940-7631-4938-9471-2AA9A83F6215}" presName="hierRoot1" presStyleCnt="0">
        <dgm:presLayoutVars>
          <dgm:hierBranch val="init"/>
        </dgm:presLayoutVars>
      </dgm:prSet>
      <dgm:spPr/>
    </dgm:pt>
    <dgm:pt modelId="{1D1732C2-1155-4A81-8761-2AAD33C72519}" type="pres">
      <dgm:prSet presAssocID="{A9D5A940-7631-4938-9471-2AA9A83F6215}" presName="rootComposite1" presStyleCnt="0"/>
      <dgm:spPr/>
    </dgm:pt>
    <dgm:pt modelId="{28793CA3-68C2-4FD9-9C7D-EF22BF993FDC}" type="pres">
      <dgm:prSet presAssocID="{A9D5A940-7631-4938-9471-2AA9A83F6215}" presName="rootText1" presStyleLbl="node0" presStyleIdx="0" presStyleCnt="1">
        <dgm:presLayoutVars>
          <dgm:chPref val="3"/>
        </dgm:presLayoutVars>
      </dgm:prSet>
      <dgm:spPr/>
    </dgm:pt>
    <dgm:pt modelId="{375871B0-CDC1-466D-A8DF-2A907EBBD370}" type="pres">
      <dgm:prSet presAssocID="{A9D5A940-7631-4938-9471-2AA9A83F6215}" presName="rootConnector1" presStyleLbl="node1" presStyleIdx="0" presStyleCnt="0"/>
      <dgm:spPr/>
    </dgm:pt>
    <dgm:pt modelId="{E6FB9075-D336-4F05-945F-F48B0E075868}" type="pres">
      <dgm:prSet presAssocID="{A9D5A940-7631-4938-9471-2AA9A83F6215}" presName="hierChild2" presStyleCnt="0"/>
      <dgm:spPr/>
    </dgm:pt>
    <dgm:pt modelId="{B6F26C18-A1CD-4721-967C-4163DA1D5FCB}" type="pres">
      <dgm:prSet presAssocID="{B3501438-4BB0-49A4-AF5F-F8AB45A3546F}" presName="Name37" presStyleLbl="parChTrans1D2" presStyleIdx="0" presStyleCnt="3"/>
      <dgm:spPr/>
    </dgm:pt>
    <dgm:pt modelId="{39602FE5-630A-412D-ABF5-BAE060E4643F}" type="pres">
      <dgm:prSet presAssocID="{C03306B6-B1E0-4CE0-970E-B05CCF322919}" presName="hierRoot2" presStyleCnt="0">
        <dgm:presLayoutVars>
          <dgm:hierBranch val="init"/>
        </dgm:presLayoutVars>
      </dgm:prSet>
      <dgm:spPr/>
    </dgm:pt>
    <dgm:pt modelId="{02F92216-5FC2-4896-92D1-366BE6894907}" type="pres">
      <dgm:prSet presAssocID="{C03306B6-B1E0-4CE0-970E-B05CCF322919}" presName="rootComposite" presStyleCnt="0"/>
      <dgm:spPr/>
    </dgm:pt>
    <dgm:pt modelId="{D16ABEA5-10AA-404C-B4C1-2856BC6F9E9A}" type="pres">
      <dgm:prSet presAssocID="{C03306B6-B1E0-4CE0-970E-B05CCF322919}" presName="rootText" presStyleLbl="node2" presStyleIdx="0" presStyleCnt="3">
        <dgm:presLayoutVars>
          <dgm:chPref val="3"/>
        </dgm:presLayoutVars>
      </dgm:prSet>
      <dgm:spPr/>
    </dgm:pt>
    <dgm:pt modelId="{74BD342C-82AD-4FB8-B9E6-594F3A64EB1A}" type="pres">
      <dgm:prSet presAssocID="{C03306B6-B1E0-4CE0-970E-B05CCF322919}" presName="rootConnector" presStyleLbl="node2" presStyleIdx="0" presStyleCnt="3"/>
      <dgm:spPr/>
    </dgm:pt>
    <dgm:pt modelId="{533528B4-59F7-4A4C-8B82-291DDD98F29D}" type="pres">
      <dgm:prSet presAssocID="{C03306B6-B1E0-4CE0-970E-B05CCF322919}" presName="hierChild4" presStyleCnt="0"/>
      <dgm:spPr/>
    </dgm:pt>
    <dgm:pt modelId="{78C0BAB0-18B9-442A-8874-4EC9491A1319}" type="pres">
      <dgm:prSet presAssocID="{6B509CA0-57A3-4C6F-9BCE-28DCAD7C3B97}" presName="Name37" presStyleLbl="parChTrans1D3" presStyleIdx="0" presStyleCnt="6"/>
      <dgm:spPr/>
    </dgm:pt>
    <dgm:pt modelId="{226BB40F-1667-4D56-A390-14C668EFC29A}" type="pres">
      <dgm:prSet presAssocID="{8C48A4E8-72B1-4F27-959E-6CBF608D1BCD}" presName="hierRoot2" presStyleCnt="0">
        <dgm:presLayoutVars>
          <dgm:hierBranch val="init"/>
        </dgm:presLayoutVars>
      </dgm:prSet>
      <dgm:spPr/>
    </dgm:pt>
    <dgm:pt modelId="{EC27DC67-2407-4B32-A440-865BB50E89E7}" type="pres">
      <dgm:prSet presAssocID="{8C48A4E8-72B1-4F27-959E-6CBF608D1BCD}" presName="rootComposite" presStyleCnt="0"/>
      <dgm:spPr/>
    </dgm:pt>
    <dgm:pt modelId="{DFDCE783-6C6B-49F3-96F0-6E2CF53A3E5E}" type="pres">
      <dgm:prSet presAssocID="{8C48A4E8-72B1-4F27-959E-6CBF608D1BCD}" presName="rootText" presStyleLbl="node3" presStyleIdx="0" presStyleCnt="6">
        <dgm:presLayoutVars>
          <dgm:chPref val="3"/>
        </dgm:presLayoutVars>
      </dgm:prSet>
      <dgm:spPr/>
    </dgm:pt>
    <dgm:pt modelId="{B0CA58BD-3763-4596-A965-7F6FFAD8A7E8}" type="pres">
      <dgm:prSet presAssocID="{8C48A4E8-72B1-4F27-959E-6CBF608D1BCD}" presName="rootConnector" presStyleLbl="node3" presStyleIdx="0" presStyleCnt="6"/>
      <dgm:spPr/>
    </dgm:pt>
    <dgm:pt modelId="{D397E003-61E2-4731-8E01-8F56028F0BCB}" type="pres">
      <dgm:prSet presAssocID="{8C48A4E8-72B1-4F27-959E-6CBF608D1BCD}" presName="hierChild4" presStyleCnt="0"/>
      <dgm:spPr/>
    </dgm:pt>
    <dgm:pt modelId="{7596B58D-CB22-4C50-92D1-EFAF26445575}" type="pres">
      <dgm:prSet presAssocID="{8C48A4E8-72B1-4F27-959E-6CBF608D1BCD}" presName="hierChild5" presStyleCnt="0"/>
      <dgm:spPr/>
    </dgm:pt>
    <dgm:pt modelId="{3D2EFBC1-BDAC-4B50-AC3D-8B2689BD4822}" type="pres">
      <dgm:prSet presAssocID="{AFA32CE0-2A21-4934-98EE-198EFFAE6BAF}" presName="Name37" presStyleLbl="parChTrans1D3" presStyleIdx="1" presStyleCnt="6"/>
      <dgm:spPr/>
    </dgm:pt>
    <dgm:pt modelId="{B14B2A58-A7A6-47F6-B366-DA80E1C3BF56}" type="pres">
      <dgm:prSet presAssocID="{F977920A-C1A5-42D7-AB59-6D6AF10AD82E}" presName="hierRoot2" presStyleCnt="0">
        <dgm:presLayoutVars>
          <dgm:hierBranch val="init"/>
        </dgm:presLayoutVars>
      </dgm:prSet>
      <dgm:spPr/>
    </dgm:pt>
    <dgm:pt modelId="{7C4234B1-38E2-4D37-B161-9328FB17B933}" type="pres">
      <dgm:prSet presAssocID="{F977920A-C1A5-42D7-AB59-6D6AF10AD82E}" presName="rootComposite" presStyleCnt="0"/>
      <dgm:spPr/>
    </dgm:pt>
    <dgm:pt modelId="{9758BF97-6911-48BF-95A7-6974797ECAAD}" type="pres">
      <dgm:prSet presAssocID="{F977920A-C1A5-42D7-AB59-6D6AF10AD82E}" presName="rootText" presStyleLbl="node3" presStyleIdx="1" presStyleCnt="6">
        <dgm:presLayoutVars>
          <dgm:chPref val="3"/>
        </dgm:presLayoutVars>
      </dgm:prSet>
      <dgm:spPr/>
    </dgm:pt>
    <dgm:pt modelId="{A7D050E4-8B9C-474C-8FFC-91869A03D27A}" type="pres">
      <dgm:prSet presAssocID="{F977920A-C1A5-42D7-AB59-6D6AF10AD82E}" presName="rootConnector" presStyleLbl="node3" presStyleIdx="1" presStyleCnt="6"/>
      <dgm:spPr/>
    </dgm:pt>
    <dgm:pt modelId="{D900336E-E407-4C0A-9A39-91444F6CD60B}" type="pres">
      <dgm:prSet presAssocID="{F977920A-C1A5-42D7-AB59-6D6AF10AD82E}" presName="hierChild4" presStyleCnt="0"/>
      <dgm:spPr/>
    </dgm:pt>
    <dgm:pt modelId="{9CFAEFC1-4F98-42C5-886F-D4969DF04A5B}" type="pres">
      <dgm:prSet presAssocID="{F977920A-C1A5-42D7-AB59-6D6AF10AD82E}" presName="hierChild5" presStyleCnt="0"/>
      <dgm:spPr/>
    </dgm:pt>
    <dgm:pt modelId="{CB6C8181-E69B-4E92-8F9E-E3861E364C25}" type="pres">
      <dgm:prSet presAssocID="{C03306B6-B1E0-4CE0-970E-B05CCF322919}" presName="hierChild5" presStyleCnt="0"/>
      <dgm:spPr/>
    </dgm:pt>
    <dgm:pt modelId="{32C53351-9B51-4CC8-A3CF-F385270BA8DA}" type="pres">
      <dgm:prSet presAssocID="{B95E5534-56D2-4B42-8840-1EF7B62CB595}" presName="Name37" presStyleLbl="parChTrans1D2" presStyleIdx="1" presStyleCnt="3"/>
      <dgm:spPr/>
    </dgm:pt>
    <dgm:pt modelId="{E28A07D9-16A3-4227-919A-16C70F58F165}" type="pres">
      <dgm:prSet presAssocID="{02385F29-CDDD-4271-B209-2EC7F98E8404}" presName="hierRoot2" presStyleCnt="0">
        <dgm:presLayoutVars>
          <dgm:hierBranch val="init"/>
        </dgm:presLayoutVars>
      </dgm:prSet>
      <dgm:spPr/>
    </dgm:pt>
    <dgm:pt modelId="{DF924872-0B6E-495D-89C8-73D119C2E2BF}" type="pres">
      <dgm:prSet presAssocID="{02385F29-CDDD-4271-B209-2EC7F98E8404}" presName="rootComposite" presStyleCnt="0"/>
      <dgm:spPr/>
    </dgm:pt>
    <dgm:pt modelId="{09C7D9B2-A3AE-4932-A556-4B0EACD2306B}" type="pres">
      <dgm:prSet presAssocID="{02385F29-CDDD-4271-B209-2EC7F98E8404}" presName="rootText" presStyleLbl="node2" presStyleIdx="1" presStyleCnt="3">
        <dgm:presLayoutVars>
          <dgm:chPref val="3"/>
        </dgm:presLayoutVars>
      </dgm:prSet>
      <dgm:spPr/>
    </dgm:pt>
    <dgm:pt modelId="{77402F95-A00D-42B6-9EE6-C2F60F22AD55}" type="pres">
      <dgm:prSet presAssocID="{02385F29-CDDD-4271-B209-2EC7F98E8404}" presName="rootConnector" presStyleLbl="node2" presStyleIdx="1" presStyleCnt="3"/>
      <dgm:spPr/>
    </dgm:pt>
    <dgm:pt modelId="{331B14ED-02D0-43F7-B97F-FA9A7751389D}" type="pres">
      <dgm:prSet presAssocID="{02385F29-CDDD-4271-B209-2EC7F98E8404}" presName="hierChild4" presStyleCnt="0"/>
      <dgm:spPr/>
    </dgm:pt>
    <dgm:pt modelId="{525CBD63-5C5C-4629-922C-44C35D72CA58}" type="pres">
      <dgm:prSet presAssocID="{AE6B0032-42F4-47B5-B81B-15DB22404CD6}" presName="Name37" presStyleLbl="parChTrans1D3" presStyleIdx="2" presStyleCnt="6"/>
      <dgm:spPr/>
    </dgm:pt>
    <dgm:pt modelId="{57D15145-8286-46B8-B51C-B475372ACBA5}" type="pres">
      <dgm:prSet presAssocID="{0EAC1CD5-FEDA-4140-A26A-8E9836AE7978}" presName="hierRoot2" presStyleCnt="0">
        <dgm:presLayoutVars>
          <dgm:hierBranch val="init"/>
        </dgm:presLayoutVars>
      </dgm:prSet>
      <dgm:spPr/>
    </dgm:pt>
    <dgm:pt modelId="{DAB42FDD-855B-4509-90B4-7CD4D5540E20}" type="pres">
      <dgm:prSet presAssocID="{0EAC1CD5-FEDA-4140-A26A-8E9836AE7978}" presName="rootComposite" presStyleCnt="0"/>
      <dgm:spPr/>
    </dgm:pt>
    <dgm:pt modelId="{239E176D-1A7C-4A83-89C6-D90E77F65B52}" type="pres">
      <dgm:prSet presAssocID="{0EAC1CD5-FEDA-4140-A26A-8E9836AE7978}" presName="rootText" presStyleLbl="node3" presStyleIdx="2" presStyleCnt="6">
        <dgm:presLayoutVars>
          <dgm:chPref val="3"/>
        </dgm:presLayoutVars>
      </dgm:prSet>
      <dgm:spPr/>
    </dgm:pt>
    <dgm:pt modelId="{A96A777B-7E5F-4631-A93B-897425523B15}" type="pres">
      <dgm:prSet presAssocID="{0EAC1CD5-FEDA-4140-A26A-8E9836AE7978}" presName="rootConnector" presStyleLbl="node3" presStyleIdx="2" presStyleCnt="6"/>
      <dgm:spPr/>
    </dgm:pt>
    <dgm:pt modelId="{1AA0EFA1-2654-4CDE-A485-94E104F14F0E}" type="pres">
      <dgm:prSet presAssocID="{0EAC1CD5-FEDA-4140-A26A-8E9836AE7978}" presName="hierChild4" presStyleCnt="0"/>
      <dgm:spPr/>
    </dgm:pt>
    <dgm:pt modelId="{3FBA8C83-2222-495D-AEE6-EF52A2647FDB}" type="pres">
      <dgm:prSet presAssocID="{0EAC1CD5-FEDA-4140-A26A-8E9836AE7978}" presName="hierChild5" presStyleCnt="0"/>
      <dgm:spPr/>
    </dgm:pt>
    <dgm:pt modelId="{13EF8357-4CD3-4981-A657-D925D2A553E0}" type="pres">
      <dgm:prSet presAssocID="{C7F2E3FB-2B64-4303-8863-F06110075A32}" presName="Name37" presStyleLbl="parChTrans1D3" presStyleIdx="3" presStyleCnt="6"/>
      <dgm:spPr/>
    </dgm:pt>
    <dgm:pt modelId="{3F201E40-E71B-4FB3-874F-FEE4B1998458}" type="pres">
      <dgm:prSet presAssocID="{9A6AFC40-D174-4D14-B4E4-F205D13E040B}" presName="hierRoot2" presStyleCnt="0">
        <dgm:presLayoutVars>
          <dgm:hierBranch val="init"/>
        </dgm:presLayoutVars>
      </dgm:prSet>
      <dgm:spPr/>
    </dgm:pt>
    <dgm:pt modelId="{7EB0398A-BB08-4423-BF93-016811B6E8DD}" type="pres">
      <dgm:prSet presAssocID="{9A6AFC40-D174-4D14-B4E4-F205D13E040B}" presName="rootComposite" presStyleCnt="0"/>
      <dgm:spPr/>
    </dgm:pt>
    <dgm:pt modelId="{6AD3F588-C6B4-4D8B-B67A-8C7C96F3F13A}" type="pres">
      <dgm:prSet presAssocID="{9A6AFC40-D174-4D14-B4E4-F205D13E040B}" presName="rootText" presStyleLbl="node3" presStyleIdx="3" presStyleCnt="6">
        <dgm:presLayoutVars>
          <dgm:chPref val="3"/>
        </dgm:presLayoutVars>
      </dgm:prSet>
      <dgm:spPr/>
    </dgm:pt>
    <dgm:pt modelId="{5D4B72D4-9B0D-433B-B87C-1EA1D27B344A}" type="pres">
      <dgm:prSet presAssocID="{9A6AFC40-D174-4D14-B4E4-F205D13E040B}" presName="rootConnector" presStyleLbl="node3" presStyleIdx="3" presStyleCnt="6"/>
      <dgm:spPr/>
    </dgm:pt>
    <dgm:pt modelId="{4E588A14-5F45-4289-8F2B-F98617A88E0C}" type="pres">
      <dgm:prSet presAssocID="{9A6AFC40-D174-4D14-B4E4-F205D13E040B}" presName="hierChild4" presStyleCnt="0"/>
      <dgm:spPr/>
    </dgm:pt>
    <dgm:pt modelId="{F50A787D-E98F-4BC0-98EC-38B4A7AA234D}" type="pres">
      <dgm:prSet presAssocID="{9A6AFC40-D174-4D14-B4E4-F205D13E040B}" presName="hierChild5" presStyleCnt="0"/>
      <dgm:spPr/>
    </dgm:pt>
    <dgm:pt modelId="{7236DCEC-90E4-4C5F-BEEB-D18F1A657F19}" type="pres">
      <dgm:prSet presAssocID="{02385F29-CDDD-4271-B209-2EC7F98E8404}" presName="hierChild5" presStyleCnt="0"/>
      <dgm:spPr/>
    </dgm:pt>
    <dgm:pt modelId="{1D6A6FA0-C9C1-449E-8550-F06C29E5CDCF}" type="pres">
      <dgm:prSet presAssocID="{263BEC76-603C-4614-953B-3524C185F525}" presName="Name37" presStyleLbl="parChTrans1D2" presStyleIdx="2" presStyleCnt="3"/>
      <dgm:spPr/>
    </dgm:pt>
    <dgm:pt modelId="{79F614E0-F5E2-4018-B92B-EACF4D35276D}" type="pres">
      <dgm:prSet presAssocID="{9B3676CA-5703-4DE9-8A65-A85FC0E08074}" presName="hierRoot2" presStyleCnt="0">
        <dgm:presLayoutVars>
          <dgm:hierBranch val="init"/>
        </dgm:presLayoutVars>
      </dgm:prSet>
      <dgm:spPr/>
    </dgm:pt>
    <dgm:pt modelId="{6A36EE4D-8426-4A8F-93CC-4CA8503EC600}" type="pres">
      <dgm:prSet presAssocID="{9B3676CA-5703-4DE9-8A65-A85FC0E08074}" presName="rootComposite" presStyleCnt="0"/>
      <dgm:spPr/>
    </dgm:pt>
    <dgm:pt modelId="{86CBA927-0898-4B02-8D0B-ED53954C9156}" type="pres">
      <dgm:prSet presAssocID="{9B3676CA-5703-4DE9-8A65-A85FC0E08074}" presName="rootText" presStyleLbl="node2" presStyleIdx="2" presStyleCnt="3">
        <dgm:presLayoutVars>
          <dgm:chPref val="3"/>
        </dgm:presLayoutVars>
      </dgm:prSet>
      <dgm:spPr/>
    </dgm:pt>
    <dgm:pt modelId="{B62AA418-C55D-4112-9AD6-7EC7B2860748}" type="pres">
      <dgm:prSet presAssocID="{9B3676CA-5703-4DE9-8A65-A85FC0E08074}" presName="rootConnector" presStyleLbl="node2" presStyleIdx="2" presStyleCnt="3"/>
      <dgm:spPr/>
    </dgm:pt>
    <dgm:pt modelId="{C1C0DE74-707D-4014-A449-997B5C1E9C3E}" type="pres">
      <dgm:prSet presAssocID="{9B3676CA-5703-4DE9-8A65-A85FC0E08074}" presName="hierChild4" presStyleCnt="0"/>
      <dgm:spPr/>
    </dgm:pt>
    <dgm:pt modelId="{EF27DDD1-2C75-4DA2-849D-7EDF6C61D12F}" type="pres">
      <dgm:prSet presAssocID="{A34EE19D-416A-410C-9027-AAC8C74510EA}" presName="Name37" presStyleLbl="parChTrans1D3" presStyleIdx="4" presStyleCnt="6"/>
      <dgm:spPr/>
    </dgm:pt>
    <dgm:pt modelId="{930634F1-68BF-4AB2-BE03-875C33EB0917}" type="pres">
      <dgm:prSet presAssocID="{37F117FA-FF7E-42C9-A83E-9E4C60AECC52}" presName="hierRoot2" presStyleCnt="0">
        <dgm:presLayoutVars>
          <dgm:hierBranch val="init"/>
        </dgm:presLayoutVars>
      </dgm:prSet>
      <dgm:spPr/>
    </dgm:pt>
    <dgm:pt modelId="{0193D30A-350A-4859-89E4-EA4E8F87E509}" type="pres">
      <dgm:prSet presAssocID="{37F117FA-FF7E-42C9-A83E-9E4C60AECC52}" presName="rootComposite" presStyleCnt="0"/>
      <dgm:spPr/>
    </dgm:pt>
    <dgm:pt modelId="{FBAB1BC1-C96B-4FD4-9AC1-AAA82F09662B}" type="pres">
      <dgm:prSet presAssocID="{37F117FA-FF7E-42C9-A83E-9E4C60AECC52}" presName="rootText" presStyleLbl="node3" presStyleIdx="4" presStyleCnt="6">
        <dgm:presLayoutVars>
          <dgm:chPref val="3"/>
        </dgm:presLayoutVars>
      </dgm:prSet>
      <dgm:spPr/>
    </dgm:pt>
    <dgm:pt modelId="{6E53FAFF-BF9A-4E4A-A998-0D84D761E181}" type="pres">
      <dgm:prSet presAssocID="{37F117FA-FF7E-42C9-A83E-9E4C60AECC52}" presName="rootConnector" presStyleLbl="node3" presStyleIdx="4" presStyleCnt="6"/>
      <dgm:spPr/>
    </dgm:pt>
    <dgm:pt modelId="{3513E9FB-11BD-4B94-BEBC-96659C263338}" type="pres">
      <dgm:prSet presAssocID="{37F117FA-FF7E-42C9-A83E-9E4C60AECC52}" presName="hierChild4" presStyleCnt="0"/>
      <dgm:spPr/>
    </dgm:pt>
    <dgm:pt modelId="{DBEC0D89-90D1-4F4C-B1A2-70D44A320A9E}" type="pres">
      <dgm:prSet presAssocID="{37F117FA-FF7E-42C9-A83E-9E4C60AECC52}" presName="hierChild5" presStyleCnt="0"/>
      <dgm:spPr/>
    </dgm:pt>
    <dgm:pt modelId="{E867E796-55E8-492B-BEE1-79799C35BCCF}" type="pres">
      <dgm:prSet presAssocID="{758104EA-482F-4C32-861D-3F6B507F82CD}" presName="Name37" presStyleLbl="parChTrans1D3" presStyleIdx="5" presStyleCnt="6"/>
      <dgm:spPr/>
    </dgm:pt>
    <dgm:pt modelId="{88B46DBA-C792-46CF-B9F4-62EA3C3400BA}" type="pres">
      <dgm:prSet presAssocID="{F0BA00BD-D2EA-4546-9FE4-5E145A8B2E76}" presName="hierRoot2" presStyleCnt="0">
        <dgm:presLayoutVars>
          <dgm:hierBranch val="init"/>
        </dgm:presLayoutVars>
      </dgm:prSet>
      <dgm:spPr/>
    </dgm:pt>
    <dgm:pt modelId="{0830C2F1-37B1-49AF-AC5A-511B4E0A96F7}" type="pres">
      <dgm:prSet presAssocID="{F0BA00BD-D2EA-4546-9FE4-5E145A8B2E76}" presName="rootComposite" presStyleCnt="0"/>
      <dgm:spPr/>
    </dgm:pt>
    <dgm:pt modelId="{C3394B41-370A-438F-A73E-1D4A0456BE92}" type="pres">
      <dgm:prSet presAssocID="{F0BA00BD-D2EA-4546-9FE4-5E145A8B2E76}" presName="rootText" presStyleLbl="node3" presStyleIdx="5" presStyleCnt="6">
        <dgm:presLayoutVars>
          <dgm:chPref val="3"/>
        </dgm:presLayoutVars>
      </dgm:prSet>
      <dgm:spPr/>
    </dgm:pt>
    <dgm:pt modelId="{BF1B35D0-6738-43B8-80AA-4ADF8E11B1E5}" type="pres">
      <dgm:prSet presAssocID="{F0BA00BD-D2EA-4546-9FE4-5E145A8B2E76}" presName="rootConnector" presStyleLbl="node3" presStyleIdx="5" presStyleCnt="6"/>
      <dgm:spPr/>
    </dgm:pt>
    <dgm:pt modelId="{D1ECB881-B4B6-4974-8A65-93DBE9D0AC7A}" type="pres">
      <dgm:prSet presAssocID="{F0BA00BD-D2EA-4546-9FE4-5E145A8B2E76}" presName="hierChild4" presStyleCnt="0"/>
      <dgm:spPr/>
    </dgm:pt>
    <dgm:pt modelId="{00057A2E-EDF0-49B3-85C8-3D8DF010601B}" type="pres">
      <dgm:prSet presAssocID="{F0BA00BD-D2EA-4546-9FE4-5E145A8B2E76}" presName="hierChild5" presStyleCnt="0"/>
      <dgm:spPr/>
    </dgm:pt>
    <dgm:pt modelId="{19E94B29-1F01-4F90-9387-3EE6E9969B58}" type="pres">
      <dgm:prSet presAssocID="{9B3676CA-5703-4DE9-8A65-A85FC0E08074}" presName="hierChild5" presStyleCnt="0"/>
      <dgm:spPr/>
    </dgm:pt>
    <dgm:pt modelId="{2DB8218F-1143-4C2D-A2B0-7D5D70CCCD85}" type="pres">
      <dgm:prSet presAssocID="{A9D5A940-7631-4938-9471-2AA9A83F6215}" presName="hierChild3" presStyleCnt="0"/>
      <dgm:spPr/>
    </dgm:pt>
  </dgm:ptLst>
  <dgm:cxnLst>
    <dgm:cxn modelId="{074FA003-162B-4C99-9A55-0EDCB74B6164}" type="presOf" srcId="{AFA32CE0-2A21-4934-98EE-198EFFAE6BAF}" destId="{3D2EFBC1-BDAC-4B50-AC3D-8B2689BD4822}" srcOrd="0" destOrd="0" presId="urn:microsoft.com/office/officeart/2005/8/layout/orgChart1"/>
    <dgm:cxn modelId="{F4F4BC03-7CEB-478A-AD90-A1418C4D9DA2}" type="presOf" srcId="{0EAC1CD5-FEDA-4140-A26A-8E9836AE7978}" destId="{239E176D-1A7C-4A83-89C6-D90E77F65B52}" srcOrd="0" destOrd="0" presId="urn:microsoft.com/office/officeart/2005/8/layout/orgChart1"/>
    <dgm:cxn modelId="{62BC0C05-F59F-4202-B428-0A052902D50E}" srcId="{02385F29-CDDD-4271-B209-2EC7F98E8404}" destId="{9A6AFC40-D174-4D14-B4E4-F205D13E040B}" srcOrd="1" destOrd="0" parTransId="{C7F2E3FB-2B64-4303-8863-F06110075A32}" sibTransId="{34D424D3-5B80-49BC-BB6A-AE817E794CFE}"/>
    <dgm:cxn modelId="{D0EDAD08-5029-48A3-A56E-523272185803}" type="presOf" srcId="{A9D5A940-7631-4938-9471-2AA9A83F6215}" destId="{375871B0-CDC1-466D-A8DF-2A907EBBD370}" srcOrd="1" destOrd="0" presId="urn:microsoft.com/office/officeart/2005/8/layout/orgChart1"/>
    <dgm:cxn modelId="{26A9570D-B217-424F-B621-0322A21EEE42}" srcId="{A9D5A940-7631-4938-9471-2AA9A83F6215}" destId="{9B3676CA-5703-4DE9-8A65-A85FC0E08074}" srcOrd="2" destOrd="0" parTransId="{263BEC76-603C-4614-953B-3524C185F525}" sibTransId="{DDAA20DA-7DFB-44E9-8AE0-992DAEBB917F}"/>
    <dgm:cxn modelId="{1B1C3310-723A-431F-9755-794608CD81D1}" srcId="{A9D5A940-7631-4938-9471-2AA9A83F6215}" destId="{C03306B6-B1E0-4CE0-970E-B05CCF322919}" srcOrd="0" destOrd="0" parTransId="{B3501438-4BB0-49A4-AF5F-F8AB45A3546F}" sibTransId="{C4F56FBC-533E-42F4-AB43-557948DCA8C8}"/>
    <dgm:cxn modelId="{009F6517-E060-4455-A6A1-8BFE0A6FD1BD}" type="presOf" srcId="{9A6AFC40-D174-4D14-B4E4-F205D13E040B}" destId="{6AD3F588-C6B4-4D8B-B67A-8C7C96F3F13A}" srcOrd="0" destOrd="0" presId="urn:microsoft.com/office/officeart/2005/8/layout/orgChart1"/>
    <dgm:cxn modelId="{CDA9711B-6777-411C-83CE-F71890EE03E1}" type="presOf" srcId="{758104EA-482F-4C32-861D-3F6B507F82CD}" destId="{E867E796-55E8-492B-BEE1-79799C35BCCF}" srcOrd="0" destOrd="0" presId="urn:microsoft.com/office/officeart/2005/8/layout/orgChart1"/>
    <dgm:cxn modelId="{BBB5E21B-D936-4DCC-A548-4F8928C7CDDC}" type="presOf" srcId="{B95E5534-56D2-4B42-8840-1EF7B62CB595}" destId="{32C53351-9B51-4CC8-A3CF-F385270BA8DA}" srcOrd="0" destOrd="0" presId="urn:microsoft.com/office/officeart/2005/8/layout/orgChart1"/>
    <dgm:cxn modelId="{08353624-5DE5-481A-8A86-B8C8DA51FF51}" type="presOf" srcId="{AEAB3521-3D2B-4657-805C-49D81D4679B5}" destId="{274711BB-69C4-453A-966C-1CDDBB4435B7}" srcOrd="0" destOrd="0" presId="urn:microsoft.com/office/officeart/2005/8/layout/orgChart1"/>
    <dgm:cxn modelId="{C8376925-9DD0-4BAE-9844-4789BAFB49E3}" type="presOf" srcId="{02385F29-CDDD-4271-B209-2EC7F98E8404}" destId="{77402F95-A00D-42B6-9EE6-C2F60F22AD55}" srcOrd="1" destOrd="0" presId="urn:microsoft.com/office/officeart/2005/8/layout/orgChart1"/>
    <dgm:cxn modelId="{EB504E2A-5A60-477F-8819-01E1E71EDDF8}" type="presOf" srcId="{37F117FA-FF7E-42C9-A83E-9E4C60AECC52}" destId="{6E53FAFF-BF9A-4E4A-A998-0D84D761E181}" srcOrd="1" destOrd="0" presId="urn:microsoft.com/office/officeart/2005/8/layout/orgChart1"/>
    <dgm:cxn modelId="{F8A6AD39-3952-4840-9DEF-7BE4A109AB8C}" type="presOf" srcId="{AE6B0032-42F4-47B5-B81B-15DB22404CD6}" destId="{525CBD63-5C5C-4629-922C-44C35D72CA58}" srcOrd="0" destOrd="0" presId="urn:microsoft.com/office/officeart/2005/8/layout/orgChart1"/>
    <dgm:cxn modelId="{21F5C93C-47A0-49A9-9474-DD1C97412040}" type="presOf" srcId="{C7F2E3FB-2B64-4303-8863-F06110075A32}" destId="{13EF8357-4CD3-4981-A657-D925D2A553E0}" srcOrd="0" destOrd="0" presId="urn:microsoft.com/office/officeart/2005/8/layout/orgChart1"/>
    <dgm:cxn modelId="{741E7E3E-E6FE-433E-AD92-67FD31797E46}" srcId="{9B3676CA-5703-4DE9-8A65-A85FC0E08074}" destId="{37F117FA-FF7E-42C9-A83E-9E4C60AECC52}" srcOrd="0" destOrd="0" parTransId="{A34EE19D-416A-410C-9027-AAC8C74510EA}" sibTransId="{D949B1D3-E74D-4E87-9AD6-1EC96E066B19}"/>
    <dgm:cxn modelId="{114A4A41-524B-47F0-8FDC-79811CD5DB63}" type="presOf" srcId="{8C48A4E8-72B1-4F27-959E-6CBF608D1BCD}" destId="{DFDCE783-6C6B-49F3-96F0-6E2CF53A3E5E}" srcOrd="0" destOrd="0" presId="urn:microsoft.com/office/officeart/2005/8/layout/orgChart1"/>
    <dgm:cxn modelId="{5F101464-56EC-4CE6-9E45-832FB8D14070}" type="presOf" srcId="{B3501438-4BB0-49A4-AF5F-F8AB45A3546F}" destId="{B6F26C18-A1CD-4721-967C-4163DA1D5FCB}" srcOrd="0" destOrd="0" presId="urn:microsoft.com/office/officeart/2005/8/layout/orgChart1"/>
    <dgm:cxn modelId="{5572AB64-ACF9-40CD-8125-03553A5BEDFB}" type="presOf" srcId="{9A6AFC40-D174-4D14-B4E4-F205D13E040B}" destId="{5D4B72D4-9B0D-433B-B87C-1EA1D27B344A}" srcOrd="1" destOrd="0" presId="urn:microsoft.com/office/officeart/2005/8/layout/orgChart1"/>
    <dgm:cxn modelId="{61D88C6E-E83D-4984-84C9-FBF464405B3E}" type="presOf" srcId="{F977920A-C1A5-42D7-AB59-6D6AF10AD82E}" destId="{9758BF97-6911-48BF-95A7-6974797ECAAD}" srcOrd="0" destOrd="0" presId="urn:microsoft.com/office/officeart/2005/8/layout/orgChart1"/>
    <dgm:cxn modelId="{60553850-49AA-41C2-8E38-2A1570CCD54D}" type="presOf" srcId="{F0BA00BD-D2EA-4546-9FE4-5E145A8B2E76}" destId="{C3394B41-370A-438F-A73E-1D4A0456BE92}" srcOrd="0" destOrd="0" presId="urn:microsoft.com/office/officeart/2005/8/layout/orgChart1"/>
    <dgm:cxn modelId="{2B586473-B4F0-4F4D-9D96-8314579CE2E2}" type="presOf" srcId="{C03306B6-B1E0-4CE0-970E-B05CCF322919}" destId="{74BD342C-82AD-4FB8-B9E6-594F3A64EB1A}" srcOrd="1" destOrd="0" presId="urn:microsoft.com/office/officeart/2005/8/layout/orgChart1"/>
    <dgm:cxn modelId="{0F7B8B55-D2F3-4341-ADD3-08D6526C4FAB}" srcId="{9B3676CA-5703-4DE9-8A65-A85FC0E08074}" destId="{F0BA00BD-D2EA-4546-9FE4-5E145A8B2E76}" srcOrd="1" destOrd="0" parTransId="{758104EA-482F-4C32-861D-3F6B507F82CD}" sibTransId="{97D4A138-82BC-438D-A575-57B89CEE9B9C}"/>
    <dgm:cxn modelId="{16648076-9FA6-4556-8562-7BBE74879B55}" srcId="{02385F29-CDDD-4271-B209-2EC7F98E8404}" destId="{0EAC1CD5-FEDA-4140-A26A-8E9836AE7978}" srcOrd="0" destOrd="0" parTransId="{AE6B0032-42F4-47B5-B81B-15DB22404CD6}" sibTransId="{9ECE1147-5778-405C-86D4-07244CE3B5AD}"/>
    <dgm:cxn modelId="{FDEC8A7E-6637-4F67-87FC-52E6EC274010}" type="presOf" srcId="{A9D5A940-7631-4938-9471-2AA9A83F6215}" destId="{28793CA3-68C2-4FD9-9C7D-EF22BF993FDC}" srcOrd="0" destOrd="0" presId="urn:microsoft.com/office/officeart/2005/8/layout/orgChart1"/>
    <dgm:cxn modelId="{35F96380-ECAD-434F-9410-6BEBC0AC5852}" srcId="{A9D5A940-7631-4938-9471-2AA9A83F6215}" destId="{02385F29-CDDD-4271-B209-2EC7F98E8404}" srcOrd="1" destOrd="0" parTransId="{B95E5534-56D2-4B42-8840-1EF7B62CB595}" sibTransId="{F5440500-58DB-455B-B6DF-8581293CB8F7}"/>
    <dgm:cxn modelId="{DBD78C89-0A5F-4321-8255-5D3735F8C0D7}" srcId="{C03306B6-B1E0-4CE0-970E-B05CCF322919}" destId="{8C48A4E8-72B1-4F27-959E-6CBF608D1BCD}" srcOrd="0" destOrd="0" parTransId="{6B509CA0-57A3-4C6F-9BCE-28DCAD7C3B97}" sibTransId="{0881E542-A28D-4552-9401-3AE669C820BC}"/>
    <dgm:cxn modelId="{0E1EEE89-E1CC-4198-B8B1-B53FEF4DA20E}" type="presOf" srcId="{37F117FA-FF7E-42C9-A83E-9E4C60AECC52}" destId="{FBAB1BC1-C96B-4FD4-9AC1-AAA82F09662B}" srcOrd="0" destOrd="0" presId="urn:microsoft.com/office/officeart/2005/8/layout/orgChart1"/>
    <dgm:cxn modelId="{2C9C508A-3C7A-4C4F-B327-B2F7A61A276D}" srcId="{AEAB3521-3D2B-4657-805C-49D81D4679B5}" destId="{A9D5A940-7631-4938-9471-2AA9A83F6215}" srcOrd="0" destOrd="0" parTransId="{E54F5331-FA34-4386-9847-A2F5708019EF}" sibTransId="{2A469B6E-5665-41CB-B4FC-33368ABDBC75}"/>
    <dgm:cxn modelId="{8EB8539F-0534-4A6C-B551-59A910F2EC72}" type="presOf" srcId="{9B3676CA-5703-4DE9-8A65-A85FC0E08074}" destId="{86CBA927-0898-4B02-8D0B-ED53954C9156}" srcOrd="0" destOrd="0" presId="urn:microsoft.com/office/officeart/2005/8/layout/orgChart1"/>
    <dgm:cxn modelId="{C225A49F-39B0-4556-80D9-3F3444430127}" type="presOf" srcId="{F977920A-C1A5-42D7-AB59-6D6AF10AD82E}" destId="{A7D050E4-8B9C-474C-8FFC-91869A03D27A}" srcOrd="1" destOrd="0" presId="urn:microsoft.com/office/officeart/2005/8/layout/orgChart1"/>
    <dgm:cxn modelId="{678650A2-4CC0-4052-9364-64F5DFC9A025}" type="presOf" srcId="{8C48A4E8-72B1-4F27-959E-6CBF608D1BCD}" destId="{B0CA58BD-3763-4596-A965-7F6FFAD8A7E8}" srcOrd="1" destOrd="0" presId="urn:microsoft.com/office/officeart/2005/8/layout/orgChart1"/>
    <dgm:cxn modelId="{4B3448A4-AA67-4F4F-8613-AE2A984B1014}" srcId="{C03306B6-B1E0-4CE0-970E-B05CCF322919}" destId="{F977920A-C1A5-42D7-AB59-6D6AF10AD82E}" srcOrd="1" destOrd="0" parTransId="{AFA32CE0-2A21-4934-98EE-198EFFAE6BAF}" sibTransId="{AD55008C-7902-4F02-B06D-FF8D8337F3CB}"/>
    <dgm:cxn modelId="{31C985A9-EE19-49E4-A587-1C25C3CC4362}" type="presOf" srcId="{6B509CA0-57A3-4C6F-9BCE-28DCAD7C3B97}" destId="{78C0BAB0-18B9-442A-8874-4EC9491A1319}" srcOrd="0" destOrd="0" presId="urn:microsoft.com/office/officeart/2005/8/layout/orgChart1"/>
    <dgm:cxn modelId="{B7AACEB5-8764-4EAE-A913-99FBC27AA355}" type="presOf" srcId="{C03306B6-B1E0-4CE0-970E-B05CCF322919}" destId="{D16ABEA5-10AA-404C-B4C1-2856BC6F9E9A}" srcOrd="0" destOrd="0" presId="urn:microsoft.com/office/officeart/2005/8/layout/orgChart1"/>
    <dgm:cxn modelId="{0A8FF3B9-7CA2-487E-A778-E6CFF44FCFB9}" type="presOf" srcId="{A34EE19D-416A-410C-9027-AAC8C74510EA}" destId="{EF27DDD1-2C75-4DA2-849D-7EDF6C61D12F}" srcOrd="0" destOrd="0" presId="urn:microsoft.com/office/officeart/2005/8/layout/orgChart1"/>
    <dgm:cxn modelId="{9BC557CC-919B-45C4-A2F5-5EE72238776E}" type="presOf" srcId="{F0BA00BD-D2EA-4546-9FE4-5E145A8B2E76}" destId="{BF1B35D0-6738-43B8-80AA-4ADF8E11B1E5}" srcOrd="1" destOrd="0" presId="urn:microsoft.com/office/officeart/2005/8/layout/orgChart1"/>
    <dgm:cxn modelId="{F97624D6-F79F-4BB0-89EF-0D06A9358087}" type="presOf" srcId="{263BEC76-603C-4614-953B-3524C185F525}" destId="{1D6A6FA0-C9C1-449E-8550-F06C29E5CDCF}" srcOrd="0" destOrd="0" presId="urn:microsoft.com/office/officeart/2005/8/layout/orgChart1"/>
    <dgm:cxn modelId="{56A527DF-8589-4BDD-BC98-DCCDEBA72B2B}" type="presOf" srcId="{02385F29-CDDD-4271-B209-2EC7F98E8404}" destId="{09C7D9B2-A3AE-4932-A556-4B0EACD2306B}" srcOrd="0" destOrd="0" presId="urn:microsoft.com/office/officeart/2005/8/layout/orgChart1"/>
    <dgm:cxn modelId="{71E934EF-DA4F-4BC2-9226-735001B79D9D}" type="presOf" srcId="{9B3676CA-5703-4DE9-8A65-A85FC0E08074}" destId="{B62AA418-C55D-4112-9AD6-7EC7B2860748}" srcOrd="1" destOrd="0" presId="urn:microsoft.com/office/officeart/2005/8/layout/orgChart1"/>
    <dgm:cxn modelId="{D4F87AF0-7296-4683-BD37-05D1B6D65BB6}" type="presOf" srcId="{0EAC1CD5-FEDA-4140-A26A-8E9836AE7978}" destId="{A96A777B-7E5F-4631-A93B-897425523B15}" srcOrd="1" destOrd="0" presId="urn:microsoft.com/office/officeart/2005/8/layout/orgChart1"/>
    <dgm:cxn modelId="{4F1C3788-CB9E-4DE2-A277-3ECD08D0191E}" type="presParOf" srcId="{274711BB-69C4-453A-966C-1CDDBB4435B7}" destId="{2C10F6CE-D9EA-43DC-B4C0-5D290B06C455}" srcOrd="0" destOrd="0" presId="urn:microsoft.com/office/officeart/2005/8/layout/orgChart1"/>
    <dgm:cxn modelId="{E0084C9C-0AD6-4C74-8C23-CF491BB2764E}" type="presParOf" srcId="{2C10F6CE-D9EA-43DC-B4C0-5D290B06C455}" destId="{1D1732C2-1155-4A81-8761-2AAD33C72519}" srcOrd="0" destOrd="0" presId="urn:microsoft.com/office/officeart/2005/8/layout/orgChart1"/>
    <dgm:cxn modelId="{F674F3FD-CF92-4E32-9AE7-2554DCBBCB2C}" type="presParOf" srcId="{1D1732C2-1155-4A81-8761-2AAD33C72519}" destId="{28793CA3-68C2-4FD9-9C7D-EF22BF993FDC}" srcOrd="0" destOrd="0" presId="urn:microsoft.com/office/officeart/2005/8/layout/orgChart1"/>
    <dgm:cxn modelId="{2FBDF089-4B62-41E9-9641-E53F9776F4A6}" type="presParOf" srcId="{1D1732C2-1155-4A81-8761-2AAD33C72519}" destId="{375871B0-CDC1-466D-A8DF-2A907EBBD370}" srcOrd="1" destOrd="0" presId="urn:microsoft.com/office/officeart/2005/8/layout/orgChart1"/>
    <dgm:cxn modelId="{29D572D8-6BF0-4340-8B68-3C4490AC5C50}" type="presParOf" srcId="{2C10F6CE-D9EA-43DC-B4C0-5D290B06C455}" destId="{E6FB9075-D336-4F05-945F-F48B0E075868}" srcOrd="1" destOrd="0" presId="urn:microsoft.com/office/officeart/2005/8/layout/orgChart1"/>
    <dgm:cxn modelId="{5A4735DC-4927-48C2-BBA5-FD50A2DCEA5A}" type="presParOf" srcId="{E6FB9075-D336-4F05-945F-F48B0E075868}" destId="{B6F26C18-A1CD-4721-967C-4163DA1D5FCB}" srcOrd="0" destOrd="0" presId="urn:microsoft.com/office/officeart/2005/8/layout/orgChart1"/>
    <dgm:cxn modelId="{F987D603-34BE-4F8B-994D-E075A849C3DE}" type="presParOf" srcId="{E6FB9075-D336-4F05-945F-F48B0E075868}" destId="{39602FE5-630A-412D-ABF5-BAE060E4643F}" srcOrd="1" destOrd="0" presId="urn:microsoft.com/office/officeart/2005/8/layout/orgChart1"/>
    <dgm:cxn modelId="{7C7AAE63-3F9A-46C7-9A04-72177B543796}" type="presParOf" srcId="{39602FE5-630A-412D-ABF5-BAE060E4643F}" destId="{02F92216-5FC2-4896-92D1-366BE6894907}" srcOrd="0" destOrd="0" presId="urn:microsoft.com/office/officeart/2005/8/layout/orgChart1"/>
    <dgm:cxn modelId="{9C287C6C-7A73-4921-986B-20561F913AE5}" type="presParOf" srcId="{02F92216-5FC2-4896-92D1-366BE6894907}" destId="{D16ABEA5-10AA-404C-B4C1-2856BC6F9E9A}" srcOrd="0" destOrd="0" presId="urn:microsoft.com/office/officeart/2005/8/layout/orgChart1"/>
    <dgm:cxn modelId="{3D80DB3E-7A10-45C7-958A-3AA0913B19EB}" type="presParOf" srcId="{02F92216-5FC2-4896-92D1-366BE6894907}" destId="{74BD342C-82AD-4FB8-B9E6-594F3A64EB1A}" srcOrd="1" destOrd="0" presId="urn:microsoft.com/office/officeart/2005/8/layout/orgChart1"/>
    <dgm:cxn modelId="{DEE8327F-2EB2-4B99-93C1-2455031ED192}" type="presParOf" srcId="{39602FE5-630A-412D-ABF5-BAE060E4643F}" destId="{533528B4-59F7-4A4C-8B82-291DDD98F29D}" srcOrd="1" destOrd="0" presId="urn:microsoft.com/office/officeart/2005/8/layout/orgChart1"/>
    <dgm:cxn modelId="{EF635CD9-5C85-4285-B3D0-3774974D9CC8}" type="presParOf" srcId="{533528B4-59F7-4A4C-8B82-291DDD98F29D}" destId="{78C0BAB0-18B9-442A-8874-4EC9491A1319}" srcOrd="0" destOrd="0" presId="urn:microsoft.com/office/officeart/2005/8/layout/orgChart1"/>
    <dgm:cxn modelId="{918612C7-A1BF-424B-9390-B057D670641D}" type="presParOf" srcId="{533528B4-59F7-4A4C-8B82-291DDD98F29D}" destId="{226BB40F-1667-4D56-A390-14C668EFC29A}" srcOrd="1" destOrd="0" presId="urn:microsoft.com/office/officeart/2005/8/layout/orgChart1"/>
    <dgm:cxn modelId="{9D1F684A-0436-458A-A903-3687A814CB05}" type="presParOf" srcId="{226BB40F-1667-4D56-A390-14C668EFC29A}" destId="{EC27DC67-2407-4B32-A440-865BB50E89E7}" srcOrd="0" destOrd="0" presId="urn:microsoft.com/office/officeart/2005/8/layout/orgChart1"/>
    <dgm:cxn modelId="{2F95BEBE-55E9-4467-AE25-F4DDB7909169}" type="presParOf" srcId="{EC27DC67-2407-4B32-A440-865BB50E89E7}" destId="{DFDCE783-6C6B-49F3-96F0-6E2CF53A3E5E}" srcOrd="0" destOrd="0" presId="urn:microsoft.com/office/officeart/2005/8/layout/orgChart1"/>
    <dgm:cxn modelId="{D4272B29-B2A6-4804-A6B1-D66F396B958E}" type="presParOf" srcId="{EC27DC67-2407-4B32-A440-865BB50E89E7}" destId="{B0CA58BD-3763-4596-A965-7F6FFAD8A7E8}" srcOrd="1" destOrd="0" presId="urn:microsoft.com/office/officeart/2005/8/layout/orgChart1"/>
    <dgm:cxn modelId="{90D34B13-D923-4C87-AB05-AC034FA12118}" type="presParOf" srcId="{226BB40F-1667-4D56-A390-14C668EFC29A}" destId="{D397E003-61E2-4731-8E01-8F56028F0BCB}" srcOrd="1" destOrd="0" presId="urn:microsoft.com/office/officeart/2005/8/layout/orgChart1"/>
    <dgm:cxn modelId="{233ACEC8-B2A4-4833-9AC1-F6AA3CF401E1}" type="presParOf" srcId="{226BB40F-1667-4D56-A390-14C668EFC29A}" destId="{7596B58D-CB22-4C50-92D1-EFAF26445575}" srcOrd="2" destOrd="0" presId="urn:microsoft.com/office/officeart/2005/8/layout/orgChart1"/>
    <dgm:cxn modelId="{69EFA294-38FE-4FC9-8A05-1B37C2CCE417}" type="presParOf" srcId="{533528B4-59F7-4A4C-8B82-291DDD98F29D}" destId="{3D2EFBC1-BDAC-4B50-AC3D-8B2689BD4822}" srcOrd="2" destOrd="0" presId="urn:microsoft.com/office/officeart/2005/8/layout/orgChart1"/>
    <dgm:cxn modelId="{8151590B-0C51-407F-B309-CB8729B089FC}" type="presParOf" srcId="{533528B4-59F7-4A4C-8B82-291DDD98F29D}" destId="{B14B2A58-A7A6-47F6-B366-DA80E1C3BF56}" srcOrd="3" destOrd="0" presId="urn:microsoft.com/office/officeart/2005/8/layout/orgChart1"/>
    <dgm:cxn modelId="{3AB2BDCB-8324-4675-AD9D-A95BA1C51F28}" type="presParOf" srcId="{B14B2A58-A7A6-47F6-B366-DA80E1C3BF56}" destId="{7C4234B1-38E2-4D37-B161-9328FB17B933}" srcOrd="0" destOrd="0" presId="urn:microsoft.com/office/officeart/2005/8/layout/orgChart1"/>
    <dgm:cxn modelId="{D63B5F68-33AF-4F4A-A4E2-08C81C316184}" type="presParOf" srcId="{7C4234B1-38E2-4D37-B161-9328FB17B933}" destId="{9758BF97-6911-48BF-95A7-6974797ECAAD}" srcOrd="0" destOrd="0" presId="urn:microsoft.com/office/officeart/2005/8/layout/orgChart1"/>
    <dgm:cxn modelId="{7BA9C9D7-8EA2-4245-BF85-5D37D377D802}" type="presParOf" srcId="{7C4234B1-38E2-4D37-B161-9328FB17B933}" destId="{A7D050E4-8B9C-474C-8FFC-91869A03D27A}" srcOrd="1" destOrd="0" presId="urn:microsoft.com/office/officeart/2005/8/layout/orgChart1"/>
    <dgm:cxn modelId="{1ECA9CFF-9E64-4C5B-A0BD-F5B6FB990FF4}" type="presParOf" srcId="{B14B2A58-A7A6-47F6-B366-DA80E1C3BF56}" destId="{D900336E-E407-4C0A-9A39-91444F6CD60B}" srcOrd="1" destOrd="0" presId="urn:microsoft.com/office/officeart/2005/8/layout/orgChart1"/>
    <dgm:cxn modelId="{7D2E21E4-BBC7-40AA-94EF-6B1682C81886}" type="presParOf" srcId="{B14B2A58-A7A6-47F6-B366-DA80E1C3BF56}" destId="{9CFAEFC1-4F98-42C5-886F-D4969DF04A5B}" srcOrd="2" destOrd="0" presId="urn:microsoft.com/office/officeart/2005/8/layout/orgChart1"/>
    <dgm:cxn modelId="{CBE86113-C9DC-4B88-A938-2D8128E9ED34}" type="presParOf" srcId="{39602FE5-630A-412D-ABF5-BAE060E4643F}" destId="{CB6C8181-E69B-4E92-8F9E-E3861E364C25}" srcOrd="2" destOrd="0" presId="urn:microsoft.com/office/officeart/2005/8/layout/orgChart1"/>
    <dgm:cxn modelId="{A912ACDB-452D-4417-9A6C-18FE1B33F88C}" type="presParOf" srcId="{E6FB9075-D336-4F05-945F-F48B0E075868}" destId="{32C53351-9B51-4CC8-A3CF-F385270BA8DA}" srcOrd="2" destOrd="0" presId="urn:microsoft.com/office/officeart/2005/8/layout/orgChart1"/>
    <dgm:cxn modelId="{CEE7881E-ACE0-443B-931E-82AA377C9521}" type="presParOf" srcId="{E6FB9075-D336-4F05-945F-F48B0E075868}" destId="{E28A07D9-16A3-4227-919A-16C70F58F165}" srcOrd="3" destOrd="0" presId="urn:microsoft.com/office/officeart/2005/8/layout/orgChart1"/>
    <dgm:cxn modelId="{BB179BF7-D268-4262-9C3E-7D8A80E571FE}" type="presParOf" srcId="{E28A07D9-16A3-4227-919A-16C70F58F165}" destId="{DF924872-0B6E-495D-89C8-73D119C2E2BF}" srcOrd="0" destOrd="0" presId="urn:microsoft.com/office/officeart/2005/8/layout/orgChart1"/>
    <dgm:cxn modelId="{CD9FBFB3-34A9-4BB5-AB39-25047996A02A}" type="presParOf" srcId="{DF924872-0B6E-495D-89C8-73D119C2E2BF}" destId="{09C7D9B2-A3AE-4932-A556-4B0EACD2306B}" srcOrd="0" destOrd="0" presId="urn:microsoft.com/office/officeart/2005/8/layout/orgChart1"/>
    <dgm:cxn modelId="{B9080E20-2A0C-45EF-B0BB-60517479F848}" type="presParOf" srcId="{DF924872-0B6E-495D-89C8-73D119C2E2BF}" destId="{77402F95-A00D-42B6-9EE6-C2F60F22AD55}" srcOrd="1" destOrd="0" presId="urn:microsoft.com/office/officeart/2005/8/layout/orgChart1"/>
    <dgm:cxn modelId="{B0976A8F-4E87-4DD9-B96F-0BE13D1409AC}" type="presParOf" srcId="{E28A07D9-16A3-4227-919A-16C70F58F165}" destId="{331B14ED-02D0-43F7-B97F-FA9A7751389D}" srcOrd="1" destOrd="0" presId="urn:microsoft.com/office/officeart/2005/8/layout/orgChart1"/>
    <dgm:cxn modelId="{E45AA1F5-F2F0-4FA8-95B0-AD3753A79161}" type="presParOf" srcId="{331B14ED-02D0-43F7-B97F-FA9A7751389D}" destId="{525CBD63-5C5C-4629-922C-44C35D72CA58}" srcOrd="0" destOrd="0" presId="urn:microsoft.com/office/officeart/2005/8/layout/orgChart1"/>
    <dgm:cxn modelId="{3D2E3390-D201-4B1E-B39F-199AC92A3AD0}" type="presParOf" srcId="{331B14ED-02D0-43F7-B97F-FA9A7751389D}" destId="{57D15145-8286-46B8-B51C-B475372ACBA5}" srcOrd="1" destOrd="0" presId="urn:microsoft.com/office/officeart/2005/8/layout/orgChart1"/>
    <dgm:cxn modelId="{F750675F-0B69-40DD-A58D-C678680B5A62}" type="presParOf" srcId="{57D15145-8286-46B8-B51C-B475372ACBA5}" destId="{DAB42FDD-855B-4509-90B4-7CD4D5540E20}" srcOrd="0" destOrd="0" presId="urn:microsoft.com/office/officeart/2005/8/layout/orgChart1"/>
    <dgm:cxn modelId="{4FF3F2AB-26A9-4BFE-9BD7-BDD752309DFF}" type="presParOf" srcId="{DAB42FDD-855B-4509-90B4-7CD4D5540E20}" destId="{239E176D-1A7C-4A83-89C6-D90E77F65B52}" srcOrd="0" destOrd="0" presId="urn:microsoft.com/office/officeart/2005/8/layout/orgChart1"/>
    <dgm:cxn modelId="{8ED2EC30-4B21-49C9-BF21-7BEB68E5C877}" type="presParOf" srcId="{DAB42FDD-855B-4509-90B4-7CD4D5540E20}" destId="{A96A777B-7E5F-4631-A93B-897425523B15}" srcOrd="1" destOrd="0" presId="urn:microsoft.com/office/officeart/2005/8/layout/orgChart1"/>
    <dgm:cxn modelId="{47554811-B60C-4B21-B8F9-5388FED7884C}" type="presParOf" srcId="{57D15145-8286-46B8-B51C-B475372ACBA5}" destId="{1AA0EFA1-2654-4CDE-A485-94E104F14F0E}" srcOrd="1" destOrd="0" presId="urn:microsoft.com/office/officeart/2005/8/layout/orgChart1"/>
    <dgm:cxn modelId="{66217F39-A9A6-4616-82F9-4D016560E0FD}" type="presParOf" srcId="{57D15145-8286-46B8-B51C-B475372ACBA5}" destId="{3FBA8C83-2222-495D-AEE6-EF52A2647FDB}" srcOrd="2" destOrd="0" presId="urn:microsoft.com/office/officeart/2005/8/layout/orgChart1"/>
    <dgm:cxn modelId="{15EEF32B-7B4E-403F-AA35-B5E93DF1A82E}" type="presParOf" srcId="{331B14ED-02D0-43F7-B97F-FA9A7751389D}" destId="{13EF8357-4CD3-4981-A657-D925D2A553E0}" srcOrd="2" destOrd="0" presId="urn:microsoft.com/office/officeart/2005/8/layout/orgChart1"/>
    <dgm:cxn modelId="{73732DB6-CFCE-4458-AF9B-9AC5669287F5}" type="presParOf" srcId="{331B14ED-02D0-43F7-B97F-FA9A7751389D}" destId="{3F201E40-E71B-4FB3-874F-FEE4B1998458}" srcOrd="3" destOrd="0" presId="urn:microsoft.com/office/officeart/2005/8/layout/orgChart1"/>
    <dgm:cxn modelId="{6E700EE0-F0AF-4C3D-B275-EACEFC73CF24}" type="presParOf" srcId="{3F201E40-E71B-4FB3-874F-FEE4B1998458}" destId="{7EB0398A-BB08-4423-BF93-016811B6E8DD}" srcOrd="0" destOrd="0" presId="urn:microsoft.com/office/officeart/2005/8/layout/orgChart1"/>
    <dgm:cxn modelId="{6C0ECEAE-9B3F-446E-BDEA-6792AB62F46D}" type="presParOf" srcId="{7EB0398A-BB08-4423-BF93-016811B6E8DD}" destId="{6AD3F588-C6B4-4D8B-B67A-8C7C96F3F13A}" srcOrd="0" destOrd="0" presId="urn:microsoft.com/office/officeart/2005/8/layout/orgChart1"/>
    <dgm:cxn modelId="{BB8694A1-9F91-4C52-A0CB-9F870A47E55C}" type="presParOf" srcId="{7EB0398A-BB08-4423-BF93-016811B6E8DD}" destId="{5D4B72D4-9B0D-433B-B87C-1EA1D27B344A}" srcOrd="1" destOrd="0" presId="urn:microsoft.com/office/officeart/2005/8/layout/orgChart1"/>
    <dgm:cxn modelId="{31AA58E3-2F3B-4DEB-980F-40D486D45EF0}" type="presParOf" srcId="{3F201E40-E71B-4FB3-874F-FEE4B1998458}" destId="{4E588A14-5F45-4289-8F2B-F98617A88E0C}" srcOrd="1" destOrd="0" presId="urn:microsoft.com/office/officeart/2005/8/layout/orgChart1"/>
    <dgm:cxn modelId="{CCC92ED9-BC99-4870-80FE-E5C3C6ED09F9}" type="presParOf" srcId="{3F201E40-E71B-4FB3-874F-FEE4B1998458}" destId="{F50A787D-E98F-4BC0-98EC-38B4A7AA234D}" srcOrd="2" destOrd="0" presId="urn:microsoft.com/office/officeart/2005/8/layout/orgChart1"/>
    <dgm:cxn modelId="{D70B4FB0-F0C6-418A-8CAA-FEE8A580A1F0}" type="presParOf" srcId="{E28A07D9-16A3-4227-919A-16C70F58F165}" destId="{7236DCEC-90E4-4C5F-BEEB-D18F1A657F19}" srcOrd="2" destOrd="0" presId="urn:microsoft.com/office/officeart/2005/8/layout/orgChart1"/>
    <dgm:cxn modelId="{D08EC75B-A3BD-4FDE-A26E-BCC778381FAA}" type="presParOf" srcId="{E6FB9075-D336-4F05-945F-F48B0E075868}" destId="{1D6A6FA0-C9C1-449E-8550-F06C29E5CDCF}" srcOrd="4" destOrd="0" presId="urn:microsoft.com/office/officeart/2005/8/layout/orgChart1"/>
    <dgm:cxn modelId="{E813717C-3C55-4D64-A85A-6FB3F580EE7F}" type="presParOf" srcId="{E6FB9075-D336-4F05-945F-F48B0E075868}" destId="{79F614E0-F5E2-4018-B92B-EACF4D35276D}" srcOrd="5" destOrd="0" presId="urn:microsoft.com/office/officeart/2005/8/layout/orgChart1"/>
    <dgm:cxn modelId="{F1C91995-6E2C-4F79-85B9-3D66A32A1953}" type="presParOf" srcId="{79F614E0-F5E2-4018-B92B-EACF4D35276D}" destId="{6A36EE4D-8426-4A8F-93CC-4CA8503EC600}" srcOrd="0" destOrd="0" presId="urn:microsoft.com/office/officeart/2005/8/layout/orgChart1"/>
    <dgm:cxn modelId="{673BE72F-1735-4B24-B529-77E02F9527E3}" type="presParOf" srcId="{6A36EE4D-8426-4A8F-93CC-4CA8503EC600}" destId="{86CBA927-0898-4B02-8D0B-ED53954C9156}" srcOrd="0" destOrd="0" presId="urn:microsoft.com/office/officeart/2005/8/layout/orgChart1"/>
    <dgm:cxn modelId="{4E6853D9-0FF3-4904-8245-179D97CB6AAE}" type="presParOf" srcId="{6A36EE4D-8426-4A8F-93CC-4CA8503EC600}" destId="{B62AA418-C55D-4112-9AD6-7EC7B2860748}" srcOrd="1" destOrd="0" presId="urn:microsoft.com/office/officeart/2005/8/layout/orgChart1"/>
    <dgm:cxn modelId="{EA7E1FCC-8EBC-4134-B446-970036C5BAEE}" type="presParOf" srcId="{79F614E0-F5E2-4018-B92B-EACF4D35276D}" destId="{C1C0DE74-707D-4014-A449-997B5C1E9C3E}" srcOrd="1" destOrd="0" presId="urn:microsoft.com/office/officeart/2005/8/layout/orgChart1"/>
    <dgm:cxn modelId="{B217BAAF-0547-43DC-9EAC-05B0AA24B8FE}" type="presParOf" srcId="{C1C0DE74-707D-4014-A449-997B5C1E9C3E}" destId="{EF27DDD1-2C75-4DA2-849D-7EDF6C61D12F}" srcOrd="0" destOrd="0" presId="urn:microsoft.com/office/officeart/2005/8/layout/orgChart1"/>
    <dgm:cxn modelId="{0DE7A619-544E-4E83-90E6-ED7751F328C4}" type="presParOf" srcId="{C1C0DE74-707D-4014-A449-997B5C1E9C3E}" destId="{930634F1-68BF-4AB2-BE03-875C33EB0917}" srcOrd="1" destOrd="0" presId="urn:microsoft.com/office/officeart/2005/8/layout/orgChart1"/>
    <dgm:cxn modelId="{9C4E852B-AFEA-4329-9B33-09B80FEAD6FF}" type="presParOf" srcId="{930634F1-68BF-4AB2-BE03-875C33EB0917}" destId="{0193D30A-350A-4859-89E4-EA4E8F87E509}" srcOrd="0" destOrd="0" presId="urn:microsoft.com/office/officeart/2005/8/layout/orgChart1"/>
    <dgm:cxn modelId="{B1441880-B111-4514-854F-B2A35E65A3F6}" type="presParOf" srcId="{0193D30A-350A-4859-89E4-EA4E8F87E509}" destId="{FBAB1BC1-C96B-4FD4-9AC1-AAA82F09662B}" srcOrd="0" destOrd="0" presId="urn:microsoft.com/office/officeart/2005/8/layout/orgChart1"/>
    <dgm:cxn modelId="{DD14CE58-1C7A-48FB-9118-A4E5D9B5793E}" type="presParOf" srcId="{0193D30A-350A-4859-89E4-EA4E8F87E509}" destId="{6E53FAFF-BF9A-4E4A-A998-0D84D761E181}" srcOrd="1" destOrd="0" presId="urn:microsoft.com/office/officeart/2005/8/layout/orgChart1"/>
    <dgm:cxn modelId="{6613CB82-6025-4846-B77D-614CE9055157}" type="presParOf" srcId="{930634F1-68BF-4AB2-BE03-875C33EB0917}" destId="{3513E9FB-11BD-4B94-BEBC-96659C263338}" srcOrd="1" destOrd="0" presId="urn:microsoft.com/office/officeart/2005/8/layout/orgChart1"/>
    <dgm:cxn modelId="{C1FAA01E-8A10-45CE-9B79-886E47277B29}" type="presParOf" srcId="{930634F1-68BF-4AB2-BE03-875C33EB0917}" destId="{DBEC0D89-90D1-4F4C-B1A2-70D44A320A9E}" srcOrd="2" destOrd="0" presId="urn:microsoft.com/office/officeart/2005/8/layout/orgChart1"/>
    <dgm:cxn modelId="{2133767A-AE01-4CBE-A8C8-F62C062728A6}" type="presParOf" srcId="{C1C0DE74-707D-4014-A449-997B5C1E9C3E}" destId="{E867E796-55E8-492B-BEE1-79799C35BCCF}" srcOrd="2" destOrd="0" presId="urn:microsoft.com/office/officeart/2005/8/layout/orgChart1"/>
    <dgm:cxn modelId="{14DAAAF0-C311-438B-943D-F9F541B998C7}" type="presParOf" srcId="{C1C0DE74-707D-4014-A449-997B5C1E9C3E}" destId="{88B46DBA-C792-46CF-B9F4-62EA3C3400BA}" srcOrd="3" destOrd="0" presId="urn:microsoft.com/office/officeart/2005/8/layout/orgChart1"/>
    <dgm:cxn modelId="{069DFF29-DB9E-4EF3-A6EF-80509702A776}" type="presParOf" srcId="{88B46DBA-C792-46CF-B9F4-62EA3C3400BA}" destId="{0830C2F1-37B1-49AF-AC5A-511B4E0A96F7}" srcOrd="0" destOrd="0" presId="urn:microsoft.com/office/officeart/2005/8/layout/orgChart1"/>
    <dgm:cxn modelId="{1B50AE6C-364E-47E4-9F71-26A4A035E766}" type="presParOf" srcId="{0830C2F1-37B1-49AF-AC5A-511B4E0A96F7}" destId="{C3394B41-370A-438F-A73E-1D4A0456BE92}" srcOrd="0" destOrd="0" presId="urn:microsoft.com/office/officeart/2005/8/layout/orgChart1"/>
    <dgm:cxn modelId="{1F3CD9F9-7BF5-4579-8F08-3AC54A777513}" type="presParOf" srcId="{0830C2F1-37B1-49AF-AC5A-511B4E0A96F7}" destId="{BF1B35D0-6738-43B8-80AA-4ADF8E11B1E5}" srcOrd="1" destOrd="0" presId="urn:microsoft.com/office/officeart/2005/8/layout/orgChart1"/>
    <dgm:cxn modelId="{18FCD173-7EB6-4A46-AA4D-30A4AFAF6A16}" type="presParOf" srcId="{88B46DBA-C792-46CF-B9F4-62EA3C3400BA}" destId="{D1ECB881-B4B6-4974-8A65-93DBE9D0AC7A}" srcOrd="1" destOrd="0" presId="urn:microsoft.com/office/officeart/2005/8/layout/orgChart1"/>
    <dgm:cxn modelId="{962DF2C0-0D14-455C-80E0-3D19080714D4}" type="presParOf" srcId="{88B46DBA-C792-46CF-B9F4-62EA3C3400BA}" destId="{00057A2E-EDF0-49B3-85C8-3D8DF010601B}" srcOrd="2" destOrd="0" presId="urn:microsoft.com/office/officeart/2005/8/layout/orgChart1"/>
    <dgm:cxn modelId="{9837165B-406B-412A-AC9C-507E6BF8C210}" type="presParOf" srcId="{79F614E0-F5E2-4018-B92B-EACF4D35276D}" destId="{19E94B29-1F01-4F90-9387-3EE6E9969B58}" srcOrd="2" destOrd="0" presId="urn:microsoft.com/office/officeart/2005/8/layout/orgChart1"/>
    <dgm:cxn modelId="{7C97AB62-0002-44B6-9835-826AF7FA230A}" type="presParOf" srcId="{2C10F6CE-D9EA-43DC-B4C0-5D290B06C455}" destId="{2DB8218F-1143-4C2D-A2B0-7D5D70CCCD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7953A-A0EA-4006-8E48-69D86DAB9C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F0E1E0-CF7F-4215-82D7-1697144359EE}">
      <dgm:prSet phldrT="[Text]"/>
      <dgm:spPr/>
      <dgm:t>
        <a:bodyPr/>
        <a:lstStyle/>
        <a:p>
          <a:r>
            <a:rPr lang="en-US" dirty="0" err="1"/>
            <a:t>NEXiA</a:t>
          </a:r>
          <a:r>
            <a:rPr lang="en-US" dirty="0"/>
            <a:t> Server</a:t>
          </a:r>
        </a:p>
      </dgm:t>
    </dgm:pt>
    <dgm:pt modelId="{487E2E59-AA4F-46EC-86F9-7AA9693BFE81}" type="parTrans" cxnId="{7B69FBF7-9705-4046-84F5-F61FBC00A681}">
      <dgm:prSet/>
      <dgm:spPr/>
      <dgm:t>
        <a:bodyPr/>
        <a:lstStyle/>
        <a:p>
          <a:endParaRPr lang="en-US"/>
        </a:p>
      </dgm:t>
    </dgm:pt>
    <dgm:pt modelId="{6033EFF3-9295-471A-B365-3010EEA23865}" type="sibTrans" cxnId="{7B69FBF7-9705-4046-84F5-F61FBC00A681}">
      <dgm:prSet/>
      <dgm:spPr/>
      <dgm:t>
        <a:bodyPr/>
        <a:lstStyle/>
        <a:p>
          <a:endParaRPr lang="en-US"/>
        </a:p>
      </dgm:t>
    </dgm:pt>
    <dgm:pt modelId="{59A6A37E-E09C-4C79-B75A-F23767EB309E}">
      <dgm:prSet phldrT="[Text]"/>
      <dgm:spPr/>
      <dgm:t>
        <a:bodyPr/>
        <a:lstStyle/>
        <a:p>
          <a:r>
            <a:rPr lang="en-US" dirty="0"/>
            <a:t>Bank A</a:t>
          </a:r>
        </a:p>
      </dgm:t>
    </dgm:pt>
    <dgm:pt modelId="{47011945-6C3E-4919-9871-A5C030E82A19}" type="parTrans" cxnId="{4085652D-4487-4B85-B863-4A007C06302C}">
      <dgm:prSet/>
      <dgm:spPr/>
      <dgm:t>
        <a:bodyPr/>
        <a:lstStyle/>
        <a:p>
          <a:endParaRPr lang="en-US"/>
        </a:p>
      </dgm:t>
    </dgm:pt>
    <dgm:pt modelId="{71810F54-EF95-4E04-99FD-3011F4DBBC58}" type="sibTrans" cxnId="{4085652D-4487-4B85-B863-4A007C06302C}">
      <dgm:prSet/>
      <dgm:spPr/>
      <dgm:t>
        <a:bodyPr/>
        <a:lstStyle/>
        <a:p>
          <a:endParaRPr lang="en-US"/>
        </a:p>
      </dgm:t>
    </dgm:pt>
    <dgm:pt modelId="{5811A8E5-904D-4138-86D8-4FCCD8391D6B}">
      <dgm:prSet phldrT="[Text]"/>
      <dgm:spPr/>
      <dgm:t>
        <a:bodyPr/>
        <a:lstStyle/>
        <a:p>
          <a:r>
            <a:rPr lang="en-US" dirty="0"/>
            <a:t>Bank B</a:t>
          </a:r>
        </a:p>
      </dgm:t>
    </dgm:pt>
    <dgm:pt modelId="{696D1B70-9896-4A84-876B-7FB1E5E702C0}" type="parTrans" cxnId="{845D7040-1A55-4E9C-B94A-BC0A5DD7F964}">
      <dgm:prSet/>
      <dgm:spPr/>
      <dgm:t>
        <a:bodyPr/>
        <a:lstStyle/>
        <a:p>
          <a:endParaRPr lang="en-US"/>
        </a:p>
      </dgm:t>
    </dgm:pt>
    <dgm:pt modelId="{39C045F1-8BF8-4FC4-B6B5-F65FB21AAAA2}" type="sibTrans" cxnId="{845D7040-1A55-4E9C-B94A-BC0A5DD7F964}">
      <dgm:prSet/>
      <dgm:spPr/>
      <dgm:t>
        <a:bodyPr/>
        <a:lstStyle/>
        <a:p>
          <a:endParaRPr lang="en-US"/>
        </a:p>
      </dgm:t>
    </dgm:pt>
    <dgm:pt modelId="{80FAC7B5-9C20-41E7-BB7D-8BE6AD68AC17}">
      <dgm:prSet phldrT="[Text]"/>
      <dgm:spPr/>
      <dgm:t>
        <a:bodyPr/>
        <a:lstStyle/>
        <a:p>
          <a:r>
            <a:rPr lang="en-US" dirty="0"/>
            <a:t>Bank C</a:t>
          </a:r>
        </a:p>
      </dgm:t>
    </dgm:pt>
    <dgm:pt modelId="{18767071-E12B-4EA5-B433-7750602A3508}" type="parTrans" cxnId="{21236C0D-F6DE-49B9-847F-3CC1CA044F32}">
      <dgm:prSet/>
      <dgm:spPr/>
      <dgm:t>
        <a:bodyPr/>
        <a:lstStyle/>
        <a:p>
          <a:endParaRPr lang="en-US"/>
        </a:p>
      </dgm:t>
    </dgm:pt>
    <dgm:pt modelId="{1E4ED038-A5E1-4BC1-A36A-811FE705F167}" type="sibTrans" cxnId="{21236C0D-F6DE-49B9-847F-3CC1CA044F32}">
      <dgm:prSet/>
      <dgm:spPr/>
      <dgm:t>
        <a:bodyPr/>
        <a:lstStyle/>
        <a:p>
          <a:endParaRPr lang="en-US"/>
        </a:p>
      </dgm:t>
    </dgm:pt>
    <dgm:pt modelId="{88261F6A-1142-4FA4-AE1D-B840A0957E46}" type="pres">
      <dgm:prSet presAssocID="{8347953A-A0EA-4006-8E48-69D86DAB9C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17EBDCB-C955-4BFA-AC17-0739DA8A5B18}" type="pres">
      <dgm:prSet presAssocID="{68F0E1E0-CF7F-4215-82D7-1697144359EE}" presName="hierRoot1" presStyleCnt="0">
        <dgm:presLayoutVars>
          <dgm:hierBranch val="init"/>
        </dgm:presLayoutVars>
      </dgm:prSet>
      <dgm:spPr/>
    </dgm:pt>
    <dgm:pt modelId="{7D4348A9-C441-42F8-B6B6-D7796DCD1C69}" type="pres">
      <dgm:prSet presAssocID="{68F0E1E0-CF7F-4215-82D7-1697144359EE}" presName="rootComposite1" presStyleCnt="0"/>
      <dgm:spPr/>
    </dgm:pt>
    <dgm:pt modelId="{264505E7-4A5B-4A3F-AFDB-C67AD4C68E73}" type="pres">
      <dgm:prSet presAssocID="{68F0E1E0-CF7F-4215-82D7-1697144359EE}" presName="rootText1" presStyleLbl="node0" presStyleIdx="0" presStyleCnt="1">
        <dgm:presLayoutVars>
          <dgm:chPref val="3"/>
        </dgm:presLayoutVars>
      </dgm:prSet>
      <dgm:spPr/>
    </dgm:pt>
    <dgm:pt modelId="{F294A596-FD47-47EE-B280-CFC17781C2EB}" type="pres">
      <dgm:prSet presAssocID="{68F0E1E0-CF7F-4215-82D7-1697144359EE}" presName="rootConnector1" presStyleLbl="node1" presStyleIdx="0" presStyleCnt="0"/>
      <dgm:spPr/>
    </dgm:pt>
    <dgm:pt modelId="{1CD769FA-528D-48B0-B1B3-D63F0B37E15C}" type="pres">
      <dgm:prSet presAssocID="{68F0E1E0-CF7F-4215-82D7-1697144359EE}" presName="hierChild2" presStyleCnt="0"/>
      <dgm:spPr/>
    </dgm:pt>
    <dgm:pt modelId="{6FFBD5BE-6972-452A-AB69-0FC08539187A}" type="pres">
      <dgm:prSet presAssocID="{47011945-6C3E-4919-9871-A5C030E82A19}" presName="Name37" presStyleLbl="parChTrans1D2" presStyleIdx="0" presStyleCnt="3"/>
      <dgm:spPr/>
    </dgm:pt>
    <dgm:pt modelId="{B86ECD60-537F-4ADF-9736-F85562BABE12}" type="pres">
      <dgm:prSet presAssocID="{59A6A37E-E09C-4C79-B75A-F23767EB309E}" presName="hierRoot2" presStyleCnt="0">
        <dgm:presLayoutVars>
          <dgm:hierBranch val="init"/>
        </dgm:presLayoutVars>
      </dgm:prSet>
      <dgm:spPr/>
    </dgm:pt>
    <dgm:pt modelId="{75B4FBF7-6B92-4C20-93A3-5CFA2323CFEA}" type="pres">
      <dgm:prSet presAssocID="{59A6A37E-E09C-4C79-B75A-F23767EB309E}" presName="rootComposite" presStyleCnt="0"/>
      <dgm:spPr/>
    </dgm:pt>
    <dgm:pt modelId="{215E816F-207E-4113-846E-6F45CBF2B4D2}" type="pres">
      <dgm:prSet presAssocID="{59A6A37E-E09C-4C79-B75A-F23767EB309E}" presName="rootText" presStyleLbl="node2" presStyleIdx="0" presStyleCnt="3">
        <dgm:presLayoutVars>
          <dgm:chPref val="3"/>
        </dgm:presLayoutVars>
      </dgm:prSet>
      <dgm:spPr/>
    </dgm:pt>
    <dgm:pt modelId="{9FB2BA7E-906F-4D4F-9C0A-2A8AF879B28E}" type="pres">
      <dgm:prSet presAssocID="{59A6A37E-E09C-4C79-B75A-F23767EB309E}" presName="rootConnector" presStyleLbl="node2" presStyleIdx="0" presStyleCnt="3"/>
      <dgm:spPr/>
    </dgm:pt>
    <dgm:pt modelId="{17830E13-54D4-403A-B19D-DF1F44E9AE69}" type="pres">
      <dgm:prSet presAssocID="{59A6A37E-E09C-4C79-B75A-F23767EB309E}" presName="hierChild4" presStyleCnt="0"/>
      <dgm:spPr/>
    </dgm:pt>
    <dgm:pt modelId="{1EFA5249-8F8C-4A30-A449-0299FE70B10C}" type="pres">
      <dgm:prSet presAssocID="{59A6A37E-E09C-4C79-B75A-F23767EB309E}" presName="hierChild5" presStyleCnt="0"/>
      <dgm:spPr/>
    </dgm:pt>
    <dgm:pt modelId="{8E263B4D-C928-45D3-AFE7-F62E282E2DC1}" type="pres">
      <dgm:prSet presAssocID="{696D1B70-9896-4A84-876B-7FB1E5E702C0}" presName="Name37" presStyleLbl="parChTrans1D2" presStyleIdx="1" presStyleCnt="3"/>
      <dgm:spPr/>
    </dgm:pt>
    <dgm:pt modelId="{62DD8D0D-1B22-4C6F-90CC-5DDE83FF0647}" type="pres">
      <dgm:prSet presAssocID="{5811A8E5-904D-4138-86D8-4FCCD8391D6B}" presName="hierRoot2" presStyleCnt="0">
        <dgm:presLayoutVars>
          <dgm:hierBranch val="init"/>
        </dgm:presLayoutVars>
      </dgm:prSet>
      <dgm:spPr/>
    </dgm:pt>
    <dgm:pt modelId="{ABF491F7-A038-410A-818B-684B7C7EA38E}" type="pres">
      <dgm:prSet presAssocID="{5811A8E5-904D-4138-86D8-4FCCD8391D6B}" presName="rootComposite" presStyleCnt="0"/>
      <dgm:spPr/>
    </dgm:pt>
    <dgm:pt modelId="{D3828DC1-FB09-4D61-99BA-876BBBC75392}" type="pres">
      <dgm:prSet presAssocID="{5811A8E5-904D-4138-86D8-4FCCD8391D6B}" presName="rootText" presStyleLbl="node2" presStyleIdx="1" presStyleCnt="3">
        <dgm:presLayoutVars>
          <dgm:chPref val="3"/>
        </dgm:presLayoutVars>
      </dgm:prSet>
      <dgm:spPr/>
    </dgm:pt>
    <dgm:pt modelId="{A7F66021-6DAD-4816-A64A-187239D00A52}" type="pres">
      <dgm:prSet presAssocID="{5811A8E5-904D-4138-86D8-4FCCD8391D6B}" presName="rootConnector" presStyleLbl="node2" presStyleIdx="1" presStyleCnt="3"/>
      <dgm:spPr/>
    </dgm:pt>
    <dgm:pt modelId="{895E9087-1C76-41DF-9547-53F184879C84}" type="pres">
      <dgm:prSet presAssocID="{5811A8E5-904D-4138-86D8-4FCCD8391D6B}" presName="hierChild4" presStyleCnt="0"/>
      <dgm:spPr/>
    </dgm:pt>
    <dgm:pt modelId="{F2D4FBB2-0C21-4A90-9093-682A4237DBD7}" type="pres">
      <dgm:prSet presAssocID="{5811A8E5-904D-4138-86D8-4FCCD8391D6B}" presName="hierChild5" presStyleCnt="0"/>
      <dgm:spPr/>
    </dgm:pt>
    <dgm:pt modelId="{65106176-0601-4AE4-AC1A-BD736251C28E}" type="pres">
      <dgm:prSet presAssocID="{18767071-E12B-4EA5-B433-7750602A3508}" presName="Name37" presStyleLbl="parChTrans1D2" presStyleIdx="2" presStyleCnt="3"/>
      <dgm:spPr/>
    </dgm:pt>
    <dgm:pt modelId="{66A80DFA-83E9-4AC5-9CEE-C98F592E6491}" type="pres">
      <dgm:prSet presAssocID="{80FAC7B5-9C20-41E7-BB7D-8BE6AD68AC17}" presName="hierRoot2" presStyleCnt="0">
        <dgm:presLayoutVars>
          <dgm:hierBranch val="init"/>
        </dgm:presLayoutVars>
      </dgm:prSet>
      <dgm:spPr/>
    </dgm:pt>
    <dgm:pt modelId="{3298D3BE-27A5-4A86-B804-92B3089BF89D}" type="pres">
      <dgm:prSet presAssocID="{80FAC7B5-9C20-41E7-BB7D-8BE6AD68AC17}" presName="rootComposite" presStyleCnt="0"/>
      <dgm:spPr/>
    </dgm:pt>
    <dgm:pt modelId="{E1EFFF81-794A-45C2-B4E1-B805A26BDF6D}" type="pres">
      <dgm:prSet presAssocID="{80FAC7B5-9C20-41E7-BB7D-8BE6AD68AC17}" presName="rootText" presStyleLbl="node2" presStyleIdx="2" presStyleCnt="3">
        <dgm:presLayoutVars>
          <dgm:chPref val="3"/>
        </dgm:presLayoutVars>
      </dgm:prSet>
      <dgm:spPr/>
    </dgm:pt>
    <dgm:pt modelId="{4D853062-206D-421B-BEC5-A13A551FCAE8}" type="pres">
      <dgm:prSet presAssocID="{80FAC7B5-9C20-41E7-BB7D-8BE6AD68AC17}" presName="rootConnector" presStyleLbl="node2" presStyleIdx="2" presStyleCnt="3"/>
      <dgm:spPr/>
    </dgm:pt>
    <dgm:pt modelId="{054C2128-9DCA-4E40-99D4-30BA0B4112D7}" type="pres">
      <dgm:prSet presAssocID="{80FAC7B5-9C20-41E7-BB7D-8BE6AD68AC17}" presName="hierChild4" presStyleCnt="0"/>
      <dgm:spPr/>
    </dgm:pt>
    <dgm:pt modelId="{BBD0E59A-9BF5-4D15-BDFE-D0EAC7D488E3}" type="pres">
      <dgm:prSet presAssocID="{80FAC7B5-9C20-41E7-BB7D-8BE6AD68AC17}" presName="hierChild5" presStyleCnt="0"/>
      <dgm:spPr/>
    </dgm:pt>
    <dgm:pt modelId="{79CBA085-9AEE-418F-9A21-F79897C897B0}" type="pres">
      <dgm:prSet presAssocID="{68F0E1E0-CF7F-4215-82D7-1697144359EE}" presName="hierChild3" presStyleCnt="0"/>
      <dgm:spPr/>
    </dgm:pt>
  </dgm:ptLst>
  <dgm:cxnLst>
    <dgm:cxn modelId="{21236C0D-F6DE-49B9-847F-3CC1CA044F32}" srcId="{68F0E1E0-CF7F-4215-82D7-1697144359EE}" destId="{80FAC7B5-9C20-41E7-BB7D-8BE6AD68AC17}" srcOrd="2" destOrd="0" parTransId="{18767071-E12B-4EA5-B433-7750602A3508}" sibTransId="{1E4ED038-A5E1-4BC1-A36A-811FE705F167}"/>
    <dgm:cxn modelId="{85D84522-08A5-440E-986A-4B936E164A2A}" type="presOf" srcId="{80FAC7B5-9C20-41E7-BB7D-8BE6AD68AC17}" destId="{4D853062-206D-421B-BEC5-A13A551FCAE8}" srcOrd="1" destOrd="0" presId="urn:microsoft.com/office/officeart/2005/8/layout/orgChart1"/>
    <dgm:cxn modelId="{4085652D-4487-4B85-B863-4A007C06302C}" srcId="{68F0E1E0-CF7F-4215-82D7-1697144359EE}" destId="{59A6A37E-E09C-4C79-B75A-F23767EB309E}" srcOrd="0" destOrd="0" parTransId="{47011945-6C3E-4919-9871-A5C030E82A19}" sibTransId="{71810F54-EF95-4E04-99FD-3011F4DBBC58}"/>
    <dgm:cxn modelId="{E999F330-68D2-4D76-9A2E-DEE8F521325D}" type="presOf" srcId="{68F0E1E0-CF7F-4215-82D7-1697144359EE}" destId="{F294A596-FD47-47EE-B280-CFC17781C2EB}" srcOrd="1" destOrd="0" presId="urn:microsoft.com/office/officeart/2005/8/layout/orgChart1"/>
    <dgm:cxn modelId="{845D7040-1A55-4E9C-B94A-BC0A5DD7F964}" srcId="{68F0E1E0-CF7F-4215-82D7-1697144359EE}" destId="{5811A8E5-904D-4138-86D8-4FCCD8391D6B}" srcOrd="1" destOrd="0" parTransId="{696D1B70-9896-4A84-876B-7FB1E5E702C0}" sibTransId="{39C045F1-8BF8-4FC4-B6B5-F65FB21AAAA2}"/>
    <dgm:cxn modelId="{77D7C141-4E75-442D-88D0-CC1EB46D84A9}" type="presOf" srcId="{68F0E1E0-CF7F-4215-82D7-1697144359EE}" destId="{264505E7-4A5B-4A3F-AFDB-C67AD4C68E73}" srcOrd="0" destOrd="0" presId="urn:microsoft.com/office/officeart/2005/8/layout/orgChart1"/>
    <dgm:cxn modelId="{4151D565-ED86-4D08-A038-7BA17D8C059D}" type="presOf" srcId="{696D1B70-9896-4A84-876B-7FB1E5E702C0}" destId="{8E263B4D-C928-45D3-AFE7-F62E282E2DC1}" srcOrd="0" destOrd="0" presId="urn:microsoft.com/office/officeart/2005/8/layout/orgChart1"/>
    <dgm:cxn modelId="{74E4FF82-A9C5-4532-BA73-14609769F464}" type="presOf" srcId="{59A6A37E-E09C-4C79-B75A-F23767EB309E}" destId="{215E816F-207E-4113-846E-6F45CBF2B4D2}" srcOrd="0" destOrd="0" presId="urn:microsoft.com/office/officeart/2005/8/layout/orgChart1"/>
    <dgm:cxn modelId="{35A5C1A4-35A6-4E43-81DD-6590AB34174C}" type="presOf" srcId="{5811A8E5-904D-4138-86D8-4FCCD8391D6B}" destId="{D3828DC1-FB09-4D61-99BA-876BBBC75392}" srcOrd="0" destOrd="0" presId="urn:microsoft.com/office/officeart/2005/8/layout/orgChart1"/>
    <dgm:cxn modelId="{16E41EA5-B804-438F-B528-3CA8F96F7B5B}" type="presOf" srcId="{8347953A-A0EA-4006-8E48-69D86DAB9C24}" destId="{88261F6A-1142-4FA4-AE1D-B840A0957E46}" srcOrd="0" destOrd="0" presId="urn:microsoft.com/office/officeart/2005/8/layout/orgChart1"/>
    <dgm:cxn modelId="{FE6E58B0-E1E3-4181-8DD9-9B873EEC68BC}" type="presOf" srcId="{59A6A37E-E09C-4C79-B75A-F23767EB309E}" destId="{9FB2BA7E-906F-4D4F-9C0A-2A8AF879B28E}" srcOrd="1" destOrd="0" presId="urn:microsoft.com/office/officeart/2005/8/layout/orgChart1"/>
    <dgm:cxn modelId="{07214FC0-A943-49CE-90A8-CBBC53E2A044}" type="presOf" srcId="{47011945-6C3E-4919-9871-A5C030E82A19}" destId="{6FFBD5BE-6972-452A-AB69-0FC08539187A}" srcOrd="0" destOrd="0" presId="urn:microsoft.com/office/officeart/2005/8/layout/orgChart1"/>
    <dgm:cxn modelId="{8AA168CC-CA26-4D07-9B71-5CB54257FCF4}" type="presOf" srcId="{5811A8E5-904D-4138-86D8-4FCCD8391D6B}" destId="{A7F66021-6DAD-4816-A64A-187239D00A52}" srcOrd="1" destOrd="0" presId="urn:microsoft.com/office/officeart/2005/8/layout/orgChart1"/>
    <dgm:cxn modelId="{6177EDDE-EE29-4BC1-83E4-2CBD00ECA955}" type="presOf" srcId="{18767071-E12B-4EA5-B433-7750602A3508}" destId="{65106176-0601-4AE4-AC1A-BD736251C28E}" srcOrd="0" destOrd="0" presId="urn:microsoft.com/office/officeart/2005/8/layout/orgChart1"/>
    <dgm:cxn modelId="{A028C5F1-0D0C-41B3-AEE2-9928683465DE}" type="presOf" srcId="{80FAC7B5-9C20-41E7-BB7D-8BE6AD68AC17}" destId="{E1EFFF81-794A-45C2-B4E1-B805A26BDF6D}" srcOrd="0" destOrd="0" presId="urn:microsoft.com/office/officeart/2005/8/layout/orgChart1"/>
    <dgm:cxn modelId="{7B69FBF7-9705-4046-84F5-F61FBC00A681}" srcId="{8347953A-A0EA-4006-8E48-69D86DAB9C24}" destId="{68F0E1E0-CF7F-4215-82D7-1697144359EE}" srcOrd="0" destOrd="0" parTransId="{487E2E59-AA4F-46EC-86F9-7AA9693BFE81}" sibTransId="{6033EFF3-9295-471A-B365-3010EEA23865}"/>
    <dgm:cxn modelId="{10B852B6-3DAE-4EFA-ABF8-5A32ED583A4D}" type="presParOf" srcId="{88261F6A-1142-4FA4-AE1D-B840A0957E46}" destId="{717EBDCB-C955-4BFA-AC17-0739DA8A5B18}" srcOrd="0" destOrd="0" presId="urn:microsoft.com/office/officeart/2005/8/layout/orgChart1"/>
    <dgm:cxn modelId="{530F1C2A-4E83-4CCB-9D92-CCBB4042DA09}" type="presParOf" srcId="{717EBDCB-C955-4BFA-AC17-0739DA8A5B18}" destId="{7D4348A9-C441-42F8-B6B6-D7796DCD1C69}" srcOrd="0" destOrd="0" presId="urn:microsoft.com/office/officeart/2005/8/layout/orgChart1"/>
    <dgm:cxn modelId="{C8D48E92-33C3-4D66-A77B-D1A2BBC53C8A}" type="presParOf" srcId="{7D4348A9-C441-42F8-B6B6-D7796DCD1C69}" destId="{264505E7-4A5B-4A3F-AFDB-C67AD4C68E73}" srcOrd="0" destOrd="0" presId="urn:microsoft.com/office/officeart/2005/8/layout/orgChart1"/>
    <dgm:cxn modelId="{8AA0A90F-FB96-4A11-83C5-E5671D735238}" type="presParOf" srcId="{7D4348A9-C441-42F8-B6B6-D7796DCD1C69}" destId="{F294A596-FD47-47EE-B280-CFC17781C2EB}" srcOrd="1" destOrd="0" presId="urn:microsoft.com/office/officeart/2005/8/layout/orgChart1"/>
    <dgm:cxn modelId="{A8B5AD7B-6AED-4185-BD0D-A784ECE259A2}" type="presParOf" srcId="{717EBDCB-C955-4BFA-AC17-0739DA8A5B18}" destId="{1CD769FA-528D-48B0-B1B3-D63F0B37E15C}" srcOrd="1" destOrd="0" presId="urn:microsoft.com/office/officeart/2005/8/layout/orgChart1"/>
    <dgm:cxn modelId="{B6A6F4C1-80B8-4F61-922A-4709A3D44C45}" type="presParOf" srcId="{1CD769FA-528D-48B0-B1B3-D63F0B37E15C}" destId="{6FFBD5BE-6972-452A-AB69-0FC08539187A}" srcOrd="0" destOrd="0" presId="urn:microsoft.com/office/officeart/2005/8/layout/orgChart1"/>
    <dgm:cxn modelId="{F3BAA3E3-DD7D-41D4-9E7B-E096FAAAE7DA}" type="presParOf" srcId="{1CD769FA-528D-48B0-B1B3-D63F0B37E15C}" destId="{B86ECD60-537F-4ADF-9736-F85562BABE12}" srcOrd="1" destOrd="0" presId="urn:microsoft.com/office/officeart/2005/8/layout/orgChart1"/>
    <dgm:cxn modelId="{22BEA892-C7FE-4322-839F-D9F39E85421D}" type="presParOf" srcId="{B86ECD60-537F-4ADF-9736-F85562BABE12}" destId="{75B4FBF7-6B92-4C20-93A3-5CFA2323CFEA}" srcOrd="0" destOrd="0" presId="urn:microsoft.com/office/officeart/2005/8/layout/orgChart1"/>
    <dgm:cxn modelId="{BC517791-A532-4C2A-ADEA-2104B7A54B3E}" type="presParOf" srcId="{75B4FBF7-6B92-4C20-93A3-5CFA2323CFEA}" destId="{215E816F-207E-4113-846E-6F45CBF2B4D2}" srcOrd="0" destOrd="0" presId="urn:microsoft.com/office/officeart/2005/8/layout/orgChart1"/>
    <dgm:cxn modelId="{7C873C64-B568-46C0-A0D8-DA30A92DCCF9}" type="presParOf" srcId="{75B4FBF7-6B92-4C20-93A3-5CFA2323CFEA}" destId="{9FB2BA7E-906F-4D4F-9C0A-2A8AF879B28E}" srcOrd="1" destOrd="0" presId="urn:microsoft.com/office/officeart/2005/8/layout/orgChart1"/>
    <dgm:cxn modelId="{427AE98D-5DC4-4F7C-9BB7-E0BBA9187A2E}" type="presParOf" srcId="{B86ECD60-537F-4ADF-9736-F85562BABE12}" destId="{17830E13-54D4-403A-B19D-DF1F44E9AE69}" srcOrd="1" destOrd="0" presId="urn:microsoft.com/office/officeart/2005/8/layout/orgChart1"/>
    <dgm:cxn modelId="{D9D5DC10-D548-4A47-BF53-8D8189BCC545}" type="presParOf" srcId="{B86ECD60-537F-4ADF-9736-F85562BABE12}" destId="{1EFA5249-8F8C-4A30-A449-0299FE70B10C}" srcOrd="2" destOrd="0" presId="urn:microsoft.com/office/officeart/2005/8/layout/orgChart1"/>
    <dgm:cxn modelId="{47D162F8-DDC8-4306-8C40-269D79914207}" type="presParOf" srcId="{1CD769FA-528D-48B0-B1B3-D63F0B37E15C}" destId="{8E263B4D-C928-45D3-AFE7-F62E282E2DC1}" srcOrd="2" destOrd="0" presId="urn:microsoft.com/office/officeart/2005/8/layout/orgChart1"/>
    <dgm:cxn modelId="{7525BA77-4D93-4F7B-AD3B-C6DE7DBCE0FB}" type="presParOf" srcId="{1CD769FA-528D-48B0-B1B3-D63F0B37E15C}" destId="{62DD8D0D-1B22-4C6F-90CC-5DDE83FF0647}" srcOrd="3" destOrd="0" presId="urn:microsoft.com/office/officeart/2005/8/layout/orgChart1"/>
    <dgm:cxn modelId="{F4FBB1E7-490E-4D97-93BD-89662A111103}" type="presParOf" srcId="{62DD8D0D-1B22-4C6F-90CC-5DDE83FF0647}" destId="{ABF491F7-A038-410A-818B-684B7C7EA38E}" srcOrd="0" destOrd="0" presId="urn:microsoft.com/office/officeart/2005/8/layout/orgChart1"/>
    <dgm:cxn modelId="{86158DFB-2763-4D9F-8988-F8FE7D631B33}" type="presParOf" srcId="{ABF491F7-A038-410A-818B-684B7C7EA38E}" destId="{D3828DC1-FB09-4D61-99BA-876BBBC75392}" srcOrd="0" destOrd="0" presId="urn:microsoft.com/office/officeart/2005/8/layout/orgChart1"/>
    <dgm:cxn modelId="{4B6266FF-D9F1-44B6-AA5F-A7A80F844511}" type="presParOf" srcId="{ABF491F7-A038-410A-818B-684B7C7EA38E}" destId="{A7F66021-6DAD-4816-A64A-187239D00A52}" srcOrd="1" destOrd="0" presId="urn:microsoft.com/office/officeart/2005/8/layout/orgChart1"/>
    <dgm:cxn modelId="{0086AD80-3A00-487F-B76A-4001603FE2A7}" type="presParOf" srcId="{62DD8D0D-1B22-4C6F-90CC-5DDE83FF0647}" destId="{895E9087-1C76-41DF-9547-53F184879C84}" srcOrd="1" destOrd="0" presId="urn:microsoft.com/office/officeart/2005/8/layout/orgChart1"/>
    <dgm:cxn modelId="{621C6D85-67F5-4903-87EB-2282F85CE12A}" type="presParOf" srcId="{62DD8D0D-1B22-4C6F-90CC-5DDE83FF0647}" destId="{F2D4FBB2-0C21-4A90-9093-682A4237DBD7}" srcOrd="2" destOrd="0" presId="urn:microsoft.com/office/officeart/2005/8/layout/orgChart1"/>
    <dgm:cxn modelId="{D9EC3F74-DB7C-43DB-B5AD-FD3241E3B1A7}" type="presParOf" srcId="{1CD769FA-528D-48B0-B1B3-D63F0B37E15C}" destId="{65106176-0601-4AE4-AC1A-BD736251C28E}" srcOrd="4" destOrd="0" presId="urn:microsoft.com/office/officeart/2005/8/layout/orgChart1"/>
    <dgm:cxn modelId="{81F69F7E-E28C-484B-84E2-37C78689022F}" type="presParOf" srcId="{1CD769FA-528D-48B0-B1B3-D63F0B37E15C}" destId="{66A80DFA-83E9-4AC5-9CEE-C98F592E6491}" srcOrd="5" destOrd="0" presId="urn:microsoft.com/office/officeart/2005/8/layout/orgChart1"/>
    <dgm:cxn modelId="{21D915ED-342B-4C1E-9836-DA7F7CE3DEAB}" type="presParOf" srcId="{66A80DFA-83E9-4AC5-9CEE-C98F592E6491}" destId="{3298D3BE-27A5-4A86-B804-92B3089BF89D}" srcOrd="0" destOrd="0" presId="urn:microsoft.com/office/officeart/2005/8/layout/orgChart1"/>
    <dgm:cxn modelId="{3D5E535A-529C-41B6-BC28-9CFE8155008C}" type="presParOf" srcId="{3298D3BE-27A5-4A86-B804-92B3089BF89D}" destId="{E1EFFF81-794A-45C2-B4E1-B805A26BDF6D}" srcOrd="0" destOrd="0" presId="urn:microsoft.com/office/officeart/2005/8/layout/orgChart1"/>
    <dgm:cxn modelId="{57C2BE89-F648-40BD-A8D1-2B7C9D22BAEB}" type="presParOf" srcId="{3298D3BE-27A5-4A86-B804-92B3089BF89D}" destId="{4D853062-206D-421B-BEC5-A13A551FCAE8}" srcOrd="1" destOrd="0" presId="urn:microsoft.com/office/officeart/2005/8/layout/orgChart1"/>
    <dgm:cxn modelId="{315F36A3-E731-4C5E-835E-DAD42766C3D7}" type="presParOf" srcId="{66A80DFA-83E9-4AC5-9CEE-C98F592E6491}" destId="{054C2128-9DCA-4E40-99D4-30BA0B4112D7}" srcOrd="1" destOrd="0" presId="urn:microsoft.com/office/officeart/2005/8/layout/orgChart1"/>
    <dgm:cxn modelId="{4B1F4007-91F9-4C16-A9B9-8F3746D698B2}" type="presParOf" srcId="{66A80DFA-83E9-4AC5-9CEE-C98F592E6491}" destId="{BBD0E59A-9BF5-4D15-BDFE-D0EAC7D488E3}" srcOrd="2" destOrd="0" presId="urn:microsoft.com/office/officeart/2005/8/layout/orgChart1"/>
    <dgm:cxn modelId="{BF3376B6-F98F-458A-85FB-80F1BDF0E8AD}" type="presParOf" srcId="{717EBDCB-C955-4BFA-AC17-0739DA8A5B18}" destId="{79CBA085-9AEE-418F-9A21-F79897C897B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BD5BE-6972-452A-AB69-0FC08539187A}">
      <dsp:nvSpPr>
        <dsp:cNvPr id="0" name=""/>
        <dsp:cNvSpPr/>
      </dsp:nvSpPr>
      <dsp:spPr>
        <a:xfrm>
          <a:off x="1269667" y="1566129"/>
          <a:ext cx="91440" cy="5523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23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505E7-4A5B-4A3F-AFDB-C67AD4C68E73}">
      <dsp:nvSpPr>
        <dsp:cNvPr id="0" name=""/>
        <dsp:cNvSpPr/>
      </dsp:nvSpPr>
      <dsp:spPr>
        <a:xfrm>
          <a:off x="321" y="251063"/>
          <a:ext cx="2630133" cy="13150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 err="1"/>
            <a:t>NEXiA</a:t>
          </a:r>
          <a:r>
            <a:rPr lang="en-US" sz="4500" kern="1200" dirty="0"/>
            <a:t> Server</a:t>
          </a:r>
        </a:p>
      </dsp:txBody>
      <dsp:txXfrm>
        <a:off x="321" y="251063"/>
        <a:ext cx="2630133" cy="1315066"/>
      </dsp:txXfrm>
    </dsp:sp>
    <dsp:sp modelId="{215E816F-207E-4113-846E-6F45CBF2B4D2}">
      <dsp:nvSpPr>
        <dsp:cNvPr id="0" name=""/>
        <dsp:cNvSpPr/>
      </dsp:nvSpPr>
      <dsp:spPr>
        <a:xfrm>
          <a:off x="321" y="2118458"/>
          <a:ext cx="2630133" cy="13150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Bank</a:t>
          </a:r>
        </a:p>
      </dsp:txBody>
      <dsp:txXfrm>
        <a:off x="321" y="2118458"/>
        <a:ext cx="2630133" cy="1315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7E796-55E8-492B-BEE1-79799C35BCCF}">
      <dsp:nvSpPr>
        <dsp:cNvPr id="0" name=""/>
        <dsp:cNvSpPr/>
      </dsp:nvSpPr>
      <dsp:spPr>
        <a:xfrm>
          <a:off x="3550510" y="1695306"/>
          <a:ext cx="209981" cy="1637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857"/>
              </a:lnTo>
              <a:lnTo>
                <a:pt x="209981" y="1637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7DDD1-2C75-4DA2-849D-7EDF6C61D12F}">
      <dsp:nvSpPr>
        <dsp:cNvPr id="0" name=""/>
        <dsp:cNvSpPr/>
      </dsp:nvSpPr>
      <dsp:spPr>
        <a:xfrm>
          <a:off x="3550510" y="1695306"/>
          <a:ext cx="209981" cy="643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944"/>
              </a:lnTo>
              <a:lnTo>
                <a:pt x="209981" y="6439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6A6FA0-C9C1-449E-8550-F06C29E5CDCF}">
      <dsp:nvSpPr>
        <dsp:cNvPr id="0" name=""/>
        <dsp:cNvSpPr/>
      </dsp:nvSpPr>
      <dsp:spPr>
        <a:xfrm>
          <a:off x="2416609" y="701393"/>
          <a:ext cx="1693852" cy="293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987"/>
              </a:lnTo>
              <a:lnTo>
                <a:pt x="1693852" y="146987"/>
              </a:lnTo>
              <a:lnTo>
                <a:pt x="1693852" y="293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F8357-4CD3-4981-A657-D925D2A553E0}">
      <dsp:nvSpPr>
        <dsp:cNvPr id="0" name=""/>
        <dsp:cNvSpPr/>
      </dsp:nvSpPr>
      <dsp:spPr>
        <a:xfrm>
          <a:off x="1856657" y="1695306"/>
          <a:ext cx="209981" cy="1637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857"/>
              </a:lnTo>
              <a:lnTo>
                <a:pt x="209981" y="1637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CBD63-5C5C-4629-922C-44C35D72CA58}">
      <dsp:nvSpPr>
        <dsp:cNvPr id="0" name=""/>
        <dsp:cNvSpPr/>
      </dsp:nvSpPr>
      <dsp:spPr>
        <a:xfrm>
          <a:off x="1856657" y="1695306"/>
          <a:ext cx="209981" cy="643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944"/>
              </a:lnTo>
              <a:lnTo>
                <a:pt x="209981" y="6439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C53351-9B51-4CC8-A3CF-F385270BA8DA}">
      <dsp:nvSpPr>
        <dsp:cNvPr id="0" name=""/>
        <dsp:cNvSpPr/>
      </dsp:nvSpPr>
      <dsp:spPr>
        <a:xfrm>
          <a:off x="2370889" y="701393"/>
          <a:ext cx="91440" cy="293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EFBC1-BDAC-4B50-AC3D-8B2689BD4822}">
      <dsp:nvSpPr>
        <dsp:cNvPr id="0" name=""/>
        <dsp:cNvSpPr/>
      </dsp:nvSpPr>
      <dsp:spPr>
        <a:xfrm>
          <a:off x="162805" y="1695306"/>
          <a:ext cx="209981" cy="1637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857"/>
              </a:lnTo>
              <a:lnTo>
                <a:pt x="209981" y="1637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0BAB0-18B9-442A-8874-4EC9491A1319}">
      <dsp:nvSpPr>
        <dsp:cNvPr id="0" name=""/>
        <dsp:cNvSpPr/>
      </dsp:nvSpPr>
      <dsp:spPr>
        <a:xfrm>
          <a:off x="162805" y="1695306"/>
          <a:ext cx="209981" cy="643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944"/>
              </a:lnTo>
              <a:lnTo>
                <a:pt x="209981" y="6439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26C18-A1CD-4721-967C-4163DA1D5FCB}">
      <dsp:nvSpPr>
        <dsp:cNvPr id="0" name=""/>
        <dsp:cNvSpPr/>
      </dsp:nvSpPr>
      <dsp:spPr>
        <a:xfrm>
          <a:off x="722756" y="701393"/>
          <a:ext cx="1693852" cy="293974"/>
        </a:xfrm>
        <a:custGeom>
          <a:avLst/>
          <a:gdLst/>
          <a:ahLst/>
          <a:cxnLst/>
          <a:rect l="0" t="0" r="0" b="0"/>
          <a:pathLst>
            <a:path>
              <a:moveTo>
                <a:pt x="1693852" y="0"/>
              </a:moveTo>
              <a:lnTo>
                <a:pt x="1693852" y="146987"/>
              </a:lnTo>
              <a:lnTo>
                <a:pt x="0" y="146987"/>
              </a:lnTo>
              <a:lnTo>
                <a:pt x="0" y="293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93CA3-68C2-4FD9-9C7D-EF22BF993FDC}">
      <dsp:nvSpPr>
        <dsp:cNvPr id="0" name=""/>
        <dsp:cNvSpPr/>
      </dsp:nvSpPr>
      <dsp:spPr>
        <a:xfrm>
          <a:off x="1716670" y="1453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NEXiA</a:t>
          </a:r>
          <a:r>
            <a:rPr lang="en-US" sz="2300" kern="1200" dirty="0"/>
            <a:t> Server</a:t>
          </a:r>
        </a:p>
      </dsp:txBody>
      <dsp:txXfrm>
        <a:off x="1716670" y="1453"/>
        <a:ext cx="1399878" cy="699939"/>
      </dsp:txXfrm>
    </dsp:sp>
    <dsp:sp modelId="{D16ABEA5-10AA-404C-B4C1-2856BC6F9E9A}">
      <dsp:nvSpPr>
        <dsp:cNvPr id="0" name=""/>
        <dsp:cNvSpPr/>
      </dsp:nvSpPr>
      <dsp:spPr>
        <a:xfrm>
          <a:off x="22817" y="995367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Pharmacy A</a:t>
          </a:r>
        </a:p>
      </dsp:txBody>
      <dsp:txXfrm>
        <a:off x="22817" y="995367"/>
        <a:ext cx="1399878" cy="699939"/>
      </dsp:txXfrm>
    </dsp:sp>
    <dsp:sp modelId="{DFDCE783-6C6B-49F3-96F0-6E2CF53A3E5E}">
      <dsp:nvSpPr>
        <dsp:cNvPr id="0" name=""/>
        <dsp:cNvSpPr/>
      </dsp:nvSpPr>
      <dsp:spPr>
        <a:xfrm>
          <a:off x="372786" y="1989281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A</a:t>
          </a:r>
        </a:p>
      </dsp:txBody>
      <dsp:txXfrm>
        <a:off x="372786" y="1989281"/>
        <a:ext cx="1399878" cy="699939"/>
      </dsp:txXfrm>
    </dsp:sp>
    <dsp:sp modelId="{9758BF97-6911-48BF-95A7-6974797ECAAD}">
      <dsp:nvSpPr>
        <dsp:cNvPr id="0" name=""/>
        <dsp:cNvSpPr/>
      </dsp:nvSpPr>
      <dsp:spPr>
        <a:xfrm>
          <a:off x="372786" y="2983194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B</a:t>
          </a:r>
        </a:p>
      </dsp:txBody>
      <dsp:txXfrm>
        <a:off x="372786" y="2983194"/>
        <a:ext cx="1399878" cy="699939"/>
      </dsp:txXfrm>
    </dsp:sp>
    <dsp:sp modelId="{09C7D9B2-A3AE-4932-A556-4B0EACD2306B}">
      <dsp:nvSpPr>
        <dsp:cNvPr id="0" name=""/>
        <dsp:cNvSpPr/>
      </dsp:nvSpPr>
      <dsp:spPr>
        <a:xfrm>
          <a:off x="1716670" y="995367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Pharmacy B</a:t>
          </a:r>
        </a:p>
      </dsp:txBody>
      <dsp:txXfrm>
        <a:off x="1716670" y="995367"/>
        <a:ext cx="1399878" cy="699939"/>
      </dsp:txXfrm>
    </dsp:sp>
    <dsp:sp modelId="{239E176D-1A7C-4A83-89C6-D90E77F65B52}">
      <dsp:nvSpPr>
        <dsp:cNvPr id="0" name=""/>
        <dsp:cNvSpPr/>
      </dsp:nvSpPr>
      <dsp:spPr>
        <a:xfrm>
          <a:off x="2066639" y="1989281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A</a:t>
          </a:r>
        </a:p>
      </dsp:txBody>
      <dsp:txXfrm>
        <a:off x="2066639" y="1989281"/>
        <a:ext cx="1399878" cy="699939"/>
      </dsp:txXfrm>
    </dsp:sp>
    <dsp:sp modelId="{6AD3F588-C6B4-4D8B-B67A-8C7C96F3F13A}">
      <dsp:nvSpPr>
        <dsp:cNvPr id="0" name=""/>
        <dsp:cNvSpPr/>
      </dsp:nvSpPr>
      <dsp:spPr>
        <a:xfrm>
          <a:off x="2066639" y="2983194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B</a:t>
          </a:r>
        </a:p>
      </dsp:txBody>
      <dsp:txXfrm>
        <a:off x="2066639" y="2983194"/>
        <a:ext cx="1399878" cy="699939"/>
      </dsp:txXfrm>
    </dsp:sp>
    <dsp:sp modelId="{86CBA927-0898-4B02-8D0B-ED53954C9156}">
      <dsp:nvSpPr>
        <dsp:cNvPr id="0" name=""/>
        <dsp:cNvSpPr/>
      </dsp:nvSpPr>
      <dsp:spPr>
        <a:xfrm>
          <a:off x="3410522" y="995367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Pharmacy C</a:t>
          </a:r>
        </a:p>
      </dsp:txBody>
      <dsp:txXfrm>
        <a:off x="3410522" y="995367"/>
        <a:ext cx="1399878" cy="699939"/>
      </dsp:txXfrm>
    </dsp:sp>
    <dsp:sp modelId="{FBAB1BC1-C96B-4FD4-9AC1-AAA82F09662B}">
      <dsp:nvSpPr>
        <dsp:cNvPr id="0" name=""/>
        <dsp:cNvSpPr/>
      </dsp:nvSpPr>
      <dsp:spPr>
        <a:xfrm>
          <a:off x="3760492" y="1989281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A</a:t>
          </a:r>
        </a:p>
      </dsp:txBody>
      <dsp:txXfrm>
        <a:off x="3760492" y="1989281"/>
        <a:ext cx="1399878" cy="699939"/>
      </dsp:txXfrm>
    </dsp:sp>
    <dsp:sp modelId="{C3394B41-370A-438F-A73E-1D4A0456BE92}">
      <dsp:nvSpPr>
        <dsp:cNvPr id="0" name=""/>
        <dsp:cNvSpPr/>
      </dsp:nvSpPr>
      <dsp:spPr>
        <a:xfrm>
          <a:off x="3760492" y="2983194"/>
          <a:ext cx="1399878" cy="699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Bank B</a:t>
          </a:r>
        </a:p>
      </dsp:txBody>
      <dsp:txXfrm>
        <a:off x="3760492" y="2983194"/>
        <a:ext cx="1399878" cy="699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06176-0601-4AE4-AC1A-BD736251C28E}">
      <dsp:nvSpPr>
        <dsp:cNvPr id="0" name=""/>
        <dsp:cNvSpPr/>
      </dsp:nvSpPr>
      <dsp:spPr>
        <a:xfrm>
          <a:off x="1315388" y="1761535"/>
          <a:ext cx="930646" cy="161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58"/>
              </a:lnTo>
              <a:lnTo>
                <a:pt x="930646" y="80758"/>
              </a:lnTo>
              <a:lnTo>
                <a:pt x="930646" y="1615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63B4D-C928-45D3-AFE7-F62E282E2DC1}">
      <dsp:nvSpPr>
        <dsp:cNvPr id="0" name=""/>
        <dsp:cNvSpPr/>
      </dsp:nvSpPr>
      <dsp:spPr>
        <a:xfrm>
          <a:off x="1269667" y="1761535"/>
          <a:ext cx="91440" cy="1615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5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BD5BE-6972-452A-AB69-0FC08539187A}">
      <dsp:nvSpPr>
        <dsp:cNvPr id="0" name=""/>
        <dsp:cNvSpPr/>
      </dsp:nvSpPr>
      <dsp:spPr>
        <a:xfrm>
          <a:off x="384741" y="1761535"/>
          <a:ext cx="930646" cy="161517"/>
        </a:xfrm>
        <a:custGeom>
          <a:avLst/>
          <a:gdLst/>
          <a:ahLst/>
          <a:cxnLst/>
          <a:rect l="0" t="0" r="0" b="0"/>
          <a:pathLst>
            <a:path>
              <a:moveTo>
                <a:pt x="930646" y="0"/>
              </a:moveTo>
              <a:lnTo>
                <a:pt x="930646" y="80758"/>
              </a:lnTo>
              <a:lnTo>
                <a:pt x="0" y="80758"/>
              </a:lnTo>
              <a:lnTo>
                <a:pt x="0" y="1615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505E7-4A5B-4A3F-AFDB-C67AD4C68E73}">
      <dsp:nvSpPr>
        <dsp:cNvPr id="0" name=""/>
        <dsp:cNvSpPr/>
      </dsp:nvSpPr>
      <dsp:spPr>
        <a:xfrm>
          <a:off x="930823" y="1376970"/>
          <a:ext cx="769129" cy="384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NEXiA</a:t>
          </a:r>
          <a:r>
            <a:rPr lang="en-US" sz="1300" kern="1200" dirty="0"/>
            <a:t> Server</a:t>
          </a:r>
        </a:p>
      </dsp:txBody>
      <dsp:txXfrm>
        <a:off x="930823" y="1376970"/>
        <a:ext cx="769129" cy="384564"/>
      </dsp:txXfrm>
    </dsp:sp>
    <dsp:sp modelId="{215E816F-207E-4113-846E-6F45CBF2B4D2}">
      <dsp:nvSpPr>
        <dsp:cNvPr id="0" name=""/>
        <dsp:cNvSpPr/>
      </dsp:nvSpPr>
      <dsp:spPr>
        <a:xfrm>
          <a:off x="176" y="1923052"/>
          <a:ext cx="769129" cy="384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Bank A</a:t>
          </a:r>
        </a:p>
      </dsp:txBody>
      <dsp:txXfrm>
        <a:off x="176" y="1923052"/>
        <a:ext cx="769129" cy="384564"/>
      </dsp:txXfrm>
    </dsp:sp>
    <dsp:sp modelId="{D3828DC1-FB09-4D61-99BA-876BBBC75392}">
      <dsp:nvSpPr>
        <dsp:cNvPr id="0" name=""/>
        <dsp:cNvSpPr/>
      </dsp:nvSpPr>
      <dsp:spPr>
        <a:xfrm>
          <a:off x="930823" y="1923052"/>
          <a:ext cx="769129" cy="384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Bank B</a:t>
          </a:r>
        </a:p>
      </dsp:txBody>
      <dsp:txXfrm>
        <a:off x="930823" y="1923052"/>
        <a:ext cx="769129" cy="384564"/>
      </dsp:txXfrm>
    </dsp:sp>
    <dsp:sp modelId="{E1EFFF81-794A-45C2-B4E1-B805A26BDF6D}">
      <dsp:nvSpPr>
        <dsp:cNvPr id="0" name=""/>
        <dsp:cNvSpPr/>
      </dsp:nvSpPr>
      <dsp:spPr>
        <a:xfrm>
          <a:off x="1861469" y="1923052"/>
          <a:ext cx="769129" cy="384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Bank C</a:t>
          </a:r>
        </a:p>
      </dsp:txBody>
      <dsp:txXfrm>
        <a:off x="1861469" y="1923052"/>
        <a:ext cx="769129" cy="384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0D74F-6BA9-4848-8A2F-43CB038C1AF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1B77A-E575-45E7-8DB5-B6FD9F766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92730"/>
                </a:solidFill>
                <a:effectLst/>
                <a:latin typeface="Open Sans"/>
              </a:rPr>
              <a:t>Before you can really optimize any behavior, you have to </a:t>
            </a:r>
            <a:r>
              <a:rPr lang="en-US" b="0" i="1" dirty="0">
                <a:solidFill>
                  <a:srgbClr val="192730"/>
                </a:solidFill>
                <a:effectLst/>
                <a:latin typeface="Open Sans"/>
              </a:rPr>
              <a:t>standardize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1B77A-E575-45E7-8DB5-B6FD9F76660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32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92730"/>
                </a:solidFill>
                <a:effectLst/>
                <a:latin typeface="Open Sans"/>
              </a:rPr>
              <a:t>Before you can really optimize any behavior, you have to </a:t>
            </a:r>
            <a:r>
              <a:rPr lang="en-US" b="0" i="1" dirty="0">
                <a:solidFill>
                  <a:srgbClr val="192730"/>
                </a:solidFill>
                <a:effectLst/>
                <a:latin typeface="Open Sans"/>
              </a:rPr>
              <a:t>standardize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1B77A-E575-45E7-8DB5-B6FD9F76660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5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will this improve overall experience. Take the fill screen. At a busy site like Lackland it may make sense to refresh the fill screen every 3 seconds; however, at a smaller pharmacy that may be farther away from the server there is little value in that high of a refresh rate. Lowering that refresh rate reduces the work on the workstation and server and can free up bandwidth for other activities resulting in overall faster response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1B77A-E575-45E7-8DB5-B6FD9F76660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0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0238-B070-77A1-3C31-54ED28839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D7C00-ED02-24D7-0F3B-A2B2A60F3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CBF21-B321-1C42-ADEA-C3F06BC4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20EF7-7ABF-BD37-6F37-341A89849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87B1E-E7A0-5964-35D7-F77D901A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3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1E1C-8628-08A5-4144-940891D4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25EFD-D096-9CDC-D4A8-E8F4F1464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56E5D-1B71-1494-7AD9-136CD6FAB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8AE43-814A-D115-2E92-64B71E06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4F8EC-AA0B-61A4-426E-99A35798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6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194F-283D-5EF9-066C-163DCAB1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6DCEA-2423-8453-185D-26F8C8FAD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97CA7-B3B3-0C99-DD03-DFB8224A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9886F-4856-FCD9-7910-9AAE18F1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F5965-273C-7CE6-8D2A-684B49DE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0A13-F0F6-0148-C8C1-86DB7D931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22F9A-33F7-E358-C745-C425507AE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55B22-BEDC-639D-98BC-C9F0E65CB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B2CA1-5DD1-D09C-2780-5D5F73F81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218B2-0075-5679-5A07-52551E13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733B9-BA95-912F-6B09-9BEBB8D7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5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4E93-D3D4-C57F-4F06-44940844B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40" y="365125"/>
            <a:ext cx="966374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ED13-A82C-9842-FF19-041D2F0DC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48AB9-1122-AF19-E90A-8A2EB9F5F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10D15-480E-C30E-8715-21B0A0C1B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43C2B-ABA6-CC0B-AE19-21BFD07621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CF83D-E110-5AC7-EA36-822EE1CF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11ED9-3330-526E-9DA8-FE279256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4387B-2733-C139-41EC-809F33306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57724-4565-4919-89E4-A8BBA56F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DE085C-F99D-9D61-2B9F-231F975D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6F70A-F424-7737-56D6-15CB41E11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39836-00CC-7DF2-DF18-2F0AAD80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1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16D3C-909F-C5F6-7B15-AD34964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48CBE2-AFC6-B011-735A-45364280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B876B-508D-E8C3-B6C4-8E50B544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7D91-1945-0E04-70AC-7410E131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7A9F1-F2E8-5061-0F17-B0B3ED1DF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148D1-8CBC-B137-5D1F-C1AB70933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AC0D3-293D-5C8C-2A4E-3EE015184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E6DDC-1C8B-F8A8-EEF3-A579CDAA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79FA3-9E64-E466-AD28-10007FEC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43E3-832D-CBC2-1D7C-A3D552239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4336A-5A2B-91DE-C24D-C9A1AB2AE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6ACAB-1DBC-2788-E8E8-40EAFE9DE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1CB4A-5E10-A3F6-BFC0-8C15F6EB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1CE96-8C20-65BF-CC27-9176697C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10C37-B455-DF38-5949-EF9811F1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9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D64B-4EF1-D984-1C22-96E9F847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E00178-C55A-91C5-BAFC-23AFF0372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17EC0-B6A9-BC5F-CD7C-B1284B84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00978-432E-3E30-A100-13052BCCE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56B04-46A8-2EC0-BE96-1531E6F3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2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649A8-5935-82E2-107C-27E14C906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39975F-7B05-1775-492F-F47E73385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E87D9-3BB1-E097-02B5-87306FCD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24436-3E20-9585-2129-ED7DBB7A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50981-EAF0-599E-73DB-714E1878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54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3331BE0-7720-904A-993F-7B4D5CAE4C5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4698" y="1837113"/>
            <a:ext cx="10575301" cy="4350962"/>
          </a:xfrm>
        </p:spPr>
        <p:txBody>
          <a:bodyPr/>
          <a:lstStyle>
            <a:lvl1pPr>
              <a:buClr>
                <a:srgbClr val="333333"/>
              </a:buClr>
              <a:defRPr b="0" i="0">
                <a:latin typeface="Century Gothic" panose="020B0502020202020204" pitchFamily="34" charset="0"/>
              </a:defRPr>
            </a:lvl1pPr>
            <a:lvl2pPr>
              <a:buClr>
                <a:srgbClr val="333333"/>
              </a:buClr>
              <a:defRPr b="0" i="0">
                <a:latin typeface="Century Gothic" panose="020B0502020202020204" pitchFamily="34" charset="0"/>
              </a:defRPr>
            </a:lvl2pPr>
            <a:lvl3pPr>
              <a:buClr>
                <a:srgbClr val="333333"/>
              </a:buClr>
              <a:defRPr b="0" i="0">
                <a:latin typeface="Century Gothic" panose="020B0502020202020204" pitchFamily="34" charset="0"/>
              </a:defRPr>
            </a:lvl3pPr>
            <a:lvl4pPr>
              <a:buClr>
                <a:srgbClr val="333333"/>
              </a:buClr>
              <a:defRPr b="0" i="0">
                <a:latin typeface="Century Gothic" panose="020B0502020202020204" pitchFamily="34" charset="0"/>
              </a:defRPr>
            </a:lvl4pPr>
            <a:lvl5pPr>
              <a:buClr>
                <a:srgbClr val="333333"/>
              </a:buClr>
              <a:defRPr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04338E9-4ED5-5EAD-7557-F5F41B2E8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891" y="590841"/>
            <a:ext cx="8963237" cy="787791"/>
          </a:xfrm>
          <a:prstGeom prst="rect">
            <a:avLst/>
          </a:prstGeom>
          <a:effectLst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9" name="Номер слайда 21">
            <a:extLst>
              <a:ext uri="{FF2B5EF4-FFF2-40B4-BE49-F238E27FC236}">
                <a16:creationId xmlns:a16="http://schemas.microsoft.com/office/drawing/2014/main" id="{7913D447-E5B4-5D9A-840B-9AE383F8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1304" y="6546796"/>
            <a:ext cx="410726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1050" b="0" i="0">
                <a:solidFill>
                  <a:schemeClr val="bg1"/>
                </a:solidFill>
                <a:latin typeface="Century Gothic" panose="020B0502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9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B2FC6-FC5A-833D-B573-4BE612AE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046" y="365125"/>
            <a:ext cx="9624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72085-9886-93A2-9D7F-17943610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8AA97-0186-8063-4B2F-761651ADD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90798-5924-D69C-BC7F-49D51EA0A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9FB63-A7C2-95B8-9D0E-9DC902BF5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0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health.mil/hco/pharmacy/IIB/TechSIG/PITAC%20Public%20Library/Outpatient%20Workflow%20and%20Automation%20EP/TabletopCounting/TableTop%20Counting%20Device%20Ordering%20Guide%202024-02.pdf" TargetMode="External"/><Relationship Id="rId2" Type="http://schemas.openxmlformats.org/officeDocument/2006/relationships/hyperlink" Target="https://info.health.mil/hco/pharmacy/IIB/TechSIG/PITAC%20Public%20Library/WillCall%20EP/Asteres/Acquisitions/DPAB%20TechSIG%20ScriptCenter%20Ordering%20Guide%20v.2023-10.pdf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6B0F26-FEE0-BEC3-631C-DAAFED62F796}"/>
              </a:ext>
            </a:extLst>
          </p:cNvPr>
          <p:cNvSpPr txBox="1"/>
          <p:nvPr/>
        </p:nvSpPr>
        <p:spPr>
          <a:xfrm>
            <a:off x="1429716" y="1761719"/>
            <a:ext cx="90494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uhaus 93" panose="04030905020B02020C02" pitchFamily="8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Equipment and Technology Update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Lt Col Karl Bituin and Lt Col Justin Lusk</a:t>
            </a:r>
          </a:p>
        </p:txBody>
      </p:sp>
    </p:spTree>
    <p:extLst>
      <p:ext uri="{BB962C8B-B14F-4D97-AF65-F5344CB8AC3E}">
        <p14:creationId xmlns:p14="http://schemas.microsoft.com/office/powerpoint/2010/main" val="22297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1BE8-F968-BB01-EF26-9E1D342DE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63F4A-BE31-45A4-6F38-7DCBEA571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Lt Col Karl Bituin: “Declare(s) no conflicts of interest, real or apparent, and no financial interests in any company, product, or service mentioned in this program, including grants, employment, gifts, stock holdings, and honoraria.” </a:t>
            </a:r>
          </a:p>
          <a:p>
            <a:endParaRPr lang="en-US" dirty="0"/>
          </a:p>
          <a:p>
            <a:r>
              <a:rPr lang="en-US" dirty="0"/>
              <a:t>Lt Col Justin Lusk: “Declare(s) no conflicts of interest, real or apparent, and no financial interests in any company, product, or service mentioned in this program, including grants, employment, gifts, stock holdings, and honoraria.”</a:t>
            </a:r>
          </a:p>
        </p:txBody>
      </p:sp>
    </p:spTree>
    <p:extLst>
      <p:ext uri="{BB962C8B-B14F-4D97-AF65-F5344CB8AC3E}">
        <p14:creationId xmlns:p14="http://schemas.microsoft.com/office/powerpoint/2010/main" val="255068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7247F-CFD7-CA99-38E0-40ACBE21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572E-6638-92F2-5705-A0BA0159C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100" dirty="0">
                <a:solidFill>
                  <a:srgbClr val="333333"/>
                </a:solidFill>
                <a:latin typeface="Century Gothic" panose="020B0502020202020204" pitchFamily="34" charset="0"/>
              </a:rPr>
              <a:t>Explain enterprise level program management for pharmacy automation </a:t>
            </a:r>
          </a:p>
          <a:p>
            <a:r>
              <a:rPr lang="en-US" sz="3100" dirty="0">
                <a:solidFill>
                  <a:srgbClr val="333333"/>
                </a:solidFill>
                <a:latin typeface="Century Gothic" panose="020B0502020202020204" pitchFamily="34" charset="0"/>
              </a:rPr>
              <a:t>Identify the various pharmacy programs and the standardization efforts within them</a:t>
            </a:r>
          </a:p>
          <a:p>
            <a:r>
              <a:rPr lang="en-US" sz="3100" dirty="0">
                <a:solidFill>
                  <a:srgbClr val="333333"/>
                </a:solidFill>
                <a:latin typeface="Century Gothic" panose="020B0502020202020204" pitchFamily="34" charset="0"/>
              </a:rPr>
              <a:t>Discuss the challenges with pharmacy standardization in a resource constrained environment</a:t>
            </a:r>
          </a:p>
          <a:p>
            <a:r>
              <a:rPr lang="en-US" sz="3100" dirty="0">
                <a:solidFill>
                  <a:srgbClr val="333333"/>
                </a:solidFill>
                <a:latin typeface="Century Gothic" panose="020B0502020202020204" pitchFamily="34" charset="0"/>
              </a:rPr>
              <a:t>Dive into future state initiatives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44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/>
            </a:pPr>
            <a:r>
              <a:rPr lang="en-US" altLang="en-US" sz="2000" dirty="0"/>
              <a:t>What is the role and responsibilities of DHA Pharmacy Program Office?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Develop pharmacy operations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Centrally managing the procurement, maintenance, cybersecurity, and technology refreshes for all automation systems covered under the pharmacy portfolio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Conduct pharmacy budget analysis and develop formulary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Manage Q-Flow configuration, implementation, and change management requests</a:t>
            </a:r>
          </a:p>
        </p:txBody>
      </p:sp>
    </p:spTree>
    <p:extLst>
      <p:ext uri="{BB962C8B-B14F-4D97-AF65-F5344CB8AC3E}">
        <p14:creationId xmlns:p14="http://schemas.microsoft.com/office/powerpoint/2010/main" val="5653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2"/>
            </a:pPr>
            <a:r>
              <a:rPr lang="en-US" altLang="en-US" sz="2000" dirty="0"/>
              <a:t>What is the new web-based platform used to request medical equipment?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DMLSS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LogiCole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MHS GENESIS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Service Helpdesk</a:t>
            </a:r>
          </a:p>
        </p:txBody>
      </p:sp>
    </p:spTree>
    <p:extLst>
      <p:ext uri="{BB962C8B-B14F-4D97-AF65-F5344CB8AC3E}">
        <p14:creationId xmlns:p14="http://schemas.microsoft.com/office/powerpoint/2010/main" val="326893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3"/>
            </a:pPr>
            <a:r>
              <a:rPr lang="en-US" altLang="en-US" sz="2000" dirty="0"/>
              <a:t>Which of the following programs are centrally managed by DHA POD?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r>
              <a:rPr lang="en-US" altLang="en-US" sz="1800" dirty="0"/>
              <a:t>, Q-Flow, MHS-GENESIS, </a:t>
            </a:r>
            <a:r>
              <a:rPr lang="en-US" altLang="en-US" sz="1800" dirty="0" err="1"/>
              <a:t>Parata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Audiocare</a:t>
            </a:r>
            <a:r>
              <a:rPr lang="en-US" altLang="en-US" sz="1800" dirty="0"/>
              <a:t>, 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, Q-Flow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ScriptPro</a:t>
            </a:r>
            <a:r>
              <a:rPr lang="en-US" altLang="en-US" sz="1800" dirty="0"/>
              <a:t>, Electronic Clinical Reference, CII-Safe, 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ScriptCenter, </a:t>
            </a:r>
            <a:r>
              <a:rPr lang="en-US" altLang="en-US" sz="1800" dirty="0" err="1"/>
              <a:t>ScriptPro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NEXiA</a:t>
            </a:r>
            <a:r>
              <a:rPr lang="en-US" altLang="en-US" sz="1800" dirty="0"/>
              <a:t>, Pyxis</a:t>
            </a:r>
          </a:p>
        </p:txBody>
      </p:sp>
    </p:spTree>
    <p:extLst>
      <p:ext uri="{BB962C8B-B14F-4D97-AF65-F5344CB8AC3E}">
        <p14:creationId xmlns:p14="http://schemas.microsoft.com/office/powerpoint/2010/main" val="68206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3D5CF-C65F-FCDB-F724-14C9050BF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D7A108-3734-F271-3320-3A09E965FE49}"/>
              </a:ext>
            </a:extLst>
          </p:cNvPr>
          <p:cNvSpPr/>
          <p:nvPr/>
        </p:nvSpPr>
        <p:spPr>
          <a:xfrm>
            <a:off x="1514376" y="1789990"/>
            <a:ext cx="4038604" cy="1842133"/>
          </a:xfrm>
          <a:prstGeom prst="rect">
            <a:avLst/>
          </a:prstGeom>
          <a:solidFill>
            <a:srgbClr val="8E32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FEA84C-0C4F-A326-462A-3B3E0752FA25}"/>
              </a:ext>
            </a:extLst>
          </p:cNvPr>
          <p:cNvSpPr/>
          <p:nvPr/>
        </p:nvSpPr>
        <p:spPr>
          <a:xfrm>
            <a:off x="5724428" y="1789990"/>
            <a:ext cx="4269741" cy="1854348"/>
          </a:xfrm>
          <a:prstGeom prst="rect">
            <a:avLst/>
          </a:prstGeom>
          <a:solidFill>
            <a:srgbClr val="8E32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8A2EBA-D7D3-49C0-0F35-A4775E2EAA23}"/>
              </a:ext>
            </a:extLst>
          </p:cNvPr>
          <p:cNvSpPr/>
          <p:nvPr/>
        </p:nvSpPr>
        <p:spPr>
          <a:xfrm>
            <a:off x="1514376" y="3784522"/>
            <a:ext cx="4038604" cy="1842133"/>
          </a:xfrm>
          <a:prstGeom prst="rect">
            <a:avLst/>
          </a:prstGeom>
          <a:solidFill>
            <a:srgbClr val="8E32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DBF40D-0F63-F94C-CD1F-20AE71C6EF94}"/>
              </a:ext>
            </a:extLst>
          </p:cNvPr>
          <p:cNvSpPr/>
          <p:nvPr/>
        </p:nvSpPr>
        <p:spPr>
          <a:xfrm>
            <a:off x="5705380" y="3784522"/>
            <a:ext cx="4288790" cy="1842133"/>
          </a:xfrm>
          <a:prstGeom prst="rect">
            <a:avLst/>
          </a:prstGeom>
          <a:solidFill>
            <a:srgbClr val="8E32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39433FE-8973-7035-2B45-4DC4069C414B}"/>
              </a:ext>
            </a:extLst>
          </p:cNvPr>
          <p:cNvSpPr/>
          <p:nvPr/>
        </p:nvSpPr>
        <p:spPr>
          <a:xfrm>
            <a:off x="5174648" y="3236291"/>
            <a:ext cx="952501" cy="9754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B53F1B-8753-2CA7-5A75-CBDB66709C45}"/>
              </a:ext>
            </a:extLst>
          </p:cNvPr>
          <p:cNvSpPr txBox="1"/>
          <p:nvPr/>
        </p:nvSpPr>
        <p:spPr>
          <a:xfrm>
            <a:off x="1625335" y="1889056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Integrated Clinical Systems PMO (ICS)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J6/CAE (Inventory: 120,519, 6% = $2.5B)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F6C535-3608-8675-05D9-3167FC4C5598}"/>
              </a:ext>
            </a:extLst>
          </p:cNvPr>
          <p:cNvSpPr txBox="1"/>
          <p:nvPr/>
        </p:nvSpPr>
        <p:spPr>
          <a:xfrm>
            <a:off x="1590578" y="2545060"/>
            <a:ext cx="39052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TARA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All imaging equipment and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High dollar surgical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Radiation oncology equipment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FFEB3F-D0A7-1ED0-610D-3CAA26239535}"/>
              </a:ext>
            </a:extLst>
          </p:cNvPr>
          <p:cNvSpPr txBox="1"/>
          <p:nvPr/>
        </p:nvSpPr>
        <p:spPr>
          <a:xfrm>
            <a:off x="5819680" y="1900031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Healthcare Technology Management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MEDLOG/AD-S (Inventory: 1,315,056, 90% = $5B)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6B3EB1-E7B7-2617-6E4F-1BEACED5947A}"/>
              </a:ext>
            </a:extLst>
          </p:cNvPr>
          <p:cNvSpPr txBox="1"/>
          <p:nvPr/>
        </p:nvSpPr>
        <p:spPr>
          <a:xfrm>
            <a:off x="5824590" y="2602258"/>
            <a:ext cx="4219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Medical Devices &amp; Equipment &gt; $100K &lt;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Cyber Logistics </a:t>
            </a:r>
            <a:r>
              <a:rPr lang="en-US" sz="1400" dirty="0" err="1">
                <a:solidFill>
                  <a:schemeClr val="bg1"/>
                </a:solidFill>
              </a:rPr>
              <a:t>CoE</a:t>
            </a: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Property Management Policy &amp; Execution (CPL)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Sustainment Policy &amp; Execution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D99312-FE2E-04C9-780F-95A87C736E47}"/>
              </a:ext>
            </a:extLst>
          </p:cNvPr>
          <p:cNvSpPr txBox="1"/>
          <p:nvPr/>
        </p:nvSpPr>
        <p:spPr>
          <a:xfrm>
            <a:off x="1568990" y="3917109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Pharmacy Operations Division (POD)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HCO/AD-HCA (Inventory: 11,000, 2% = $450M)</a:t>
            </a:r>
            <a:br>
              <a:rPr lang="en-US" sz="1600" b="1" dirty="0">
                <a:solidFill>
                  <a:schemeClr val="bg1"/>
                </a:solidFill>
              </a:rPr>
            </a:b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56197D-5FAF-C72C-0F3D-37784E7103EC}"/>
              </a:ext>
            </a:extLst>
          </p:cNvPr>
          <p:cNvSpPr txBox="1"/>
          <p:nvPr/>
        </p:nvSpPr>
        <p:spPr>
          <a:xfrm>
            <a:off x="5788270" y="3953134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Medical Simulation &amp; Training PMO (MST)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J6/CAE (Inventory: 6,782, 1% = $114M)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4FD628-0C83-1630-46D1-B84646021680}"/>
              </a:ext>
            </a:extLst>
          </p:cNvPr>
          <p:cNvSpPr txBox="1"/>
          <p:nvPr/>
        </p:nvSpPr>
        <p:spPr>
          <a:xfrm>
            <a:off x="1583890" y="4695946"/>
            <a:ext cx="3892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Pharmacy equipment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5E0BC1-4E0E-B77E-40AD-F3B441EB3FB3}"/>
              </a:ext>
            </a:extLst>
          </p:cNvPr>
          <p:cNvSpPr txBox="1"/>
          <p:nvPr/>
        </p:nvSpPr>
        <p:spPr>
          <a:xfrm>
            <a:off x="5781580" y="4913970"/>
            <a:ext cx="3892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Medical Simulation equipment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8B059B-306C-7368-25F6-BAD14A50559D}"/>
              </a:ext>
            </a:extLst>
          </p:cNvPr>
          <p:cNvSpPr txBox="1"/>
          <p:nvPr/>
        </p:nvSpPr>
        <p:spPr>
          <a:xfrm>
            <a:off x="5248180" y="353932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MTF</a:t>
            </a:r>
          </a:p>
        </p:txBody>
      </p:sp>
      <p:sp>
        <p:nvSpPr>
          <p:cNvPr id="36" name="Title 35">
            <a:extLst>
              <a:ext uri="{FF2B5EF4-FFF2-40B4-BE49-F238E27FC236}">
                <a16:creationId xmlns:a16="http://schemas.microsoft.com/office/drawing/2014/main" id="{D5D2BB01-7B1D-1A33-C0F3-4D64D634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14" y="527050"/>
            <a:ext cx="9833429" cy="787791"/>
          </a:xfrm>
        </p:spPr>
        <p:txBody>
          <a:bodyPr/>
          <a:lstStyle/>
          <a:p>
            <a:r>
              <a:rPr lang="en-US" dirty="0"/>
              <a:t>	DHA Medical </a:t>
            </a:r>
            <a:r>
              <a:rPr lang="en-US"/>
              <a:t>Equipment Portfolios</a:t>
            </a:r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4967A73-8F5D-BE6E-0926-904FA8431D24}"/>
              </a:ext>
            </a:extLst>
          </p:cNvPr>
          <p:cNvSpPr/>
          <p:nvPr/>
        </p:nvSpPr>
        <p:spPr>
          <a:xfrm>
            <a:off x="1318459" y="3723994"/>
            <a:ext cx="4357675" cy="19924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is </a:t>
            </a:r>
            <a:r>
              <a:rPr lang="en-US" i="1" dirty="0"/>
              <a:t>different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CENTRAL</a:t>
            </a:r>
            <a:r>
              <a:rPr lang="en-US" sz="3200" i="1" u="sng" dirty="0"/>
              <a:t> </a:t>
            </a:r>
            <a:r>
              <a:rPr lang="en-US" sz="3200" b="1" i="1" u="sng" dirty="0"/>
              <a:t>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“top-down” vice MTF-generated requirements</a:t>
            </a:r>
          </a:p>
          <a:p>
            <a:endParaRPr lang="en-US" sz="31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Our office manages the funding, execution, contracting, sustainment, cyber-security, life cycle management, and new requests of all programs in our portfolio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1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2897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is </a:t>
            </a:r>
            <a:r>
              <a:rPr lang="en-US" i="1" dirty="0"/>
              <a:t>different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FUNDING (DoD Financial Management Regulation 7000.14-R, Volume 2A, Chapter 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Poppins"/>
              </a:rPr>
              <a:t>“The Procurement appropriation is used to finance investment items and generally includes all costs necessary to deliver a useful end item intended for operational use or inventory. Items classified as investments and financed with Procurement appropriations include those whose system unit cost exceeds $350,000 (the Expense/Investment Threshold) [and] all 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Poppins"/>
              </a:rPr>
              <a:t>centrally managed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oppins"/>
              </a:rPr>
              <a:t>end items”</a:t>
            </a:r>
            <a:endParaRPr lang="en-US" sz="31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6" name="Picture 5" descr="A picture containing text, outdoor, government building&#10;&#10;Description automatically generated">
            <a:extLst>
              <a:ext uri="{FF2B5EF4-FFF2-40B4-BE49-F238E27FC236}">
                <a16:creationId xmlns:a16="http://schemas.microsoft.com/office/drawing/2014/main" id="{065ABE22-A65F-65A4-9DA0-DE5D0F043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936" y="199682"/>
            <a:ext cx="3144189" cy="1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3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is </a:t>
            </a:r>
            <a:r>
              <a:rPr lang="en-US" i="1" dirty="0"/>
              <a:t>different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FUNDING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O&amp;M (Operations and Maintenance) vs. 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Procurement appropriation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Pharmacy leverages procurement appropriation for equipment purchases of centrally managed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In 2023, Component Acquisition Executive (CAE) and J-8 declared offices </a:t>
            </a:r>
            <a:r>
              <a:rPr lang="en-US" sz="2800" b="1" i="1" u="sng" dirty="0">
                <a:solidFill>
                  <a:srgbClr val="000000"/>
                </a:solidFill>
              </a:rPr>
              <a:t>cannot</a:t>
            </a:r>
            <a:r>
              <a:rPr lang="en-US" sz="2800" dirty="0">
                <a:solidFill>
                  <a:srgbClr val="000000"/>
                </a:solidFill>
              </a:rPr>
              <a:t> use O&amp;M appropriation and procurement appropriation on the same equipment</a:t>
            </a:r>
            <a:endParaRPr lang="en-US" sz="31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1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6" name="Picture 5" descr="A picture containing text, outdoor, government building&#10;&#10;Description automatically generated">
            <a:extLst>
              <a:ext uri="{FF2B5EF4-FFF2-40B4-BE49-F238E27FC236}">
                <a16:creationId xmlns:a16="http://schemas.microsoft.com/office/drawing/2014/main" id="{065ABE22-A65F-65A4-9DA0-DE5D0F043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936" y="199682"/>
            <a:ext cx="3144189" cy="1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41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is </a:t>
            </a:r>
            <a:r>
              <a:rPr lang="en-US" i="1" dirty="0"/>
              <a:t>different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FUNDING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MEDLOG </a:t>
            </a:r>
            <a:r>
              <a:rPr lang="en-US" sz="3200" b="1" u="sng" dirty="0"/>
              <a:t>does not</a:t>
            </a:r>
            <a:r>
              <a:rPr lang="en-US" sz="3200" dirty="0"/>
              <a:t> identify as centrally managing any portfolio, therefore uses the $350K threshold to use the procurement appropriation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Pros and cons of procurement appropriation</a:t>
            </a:r>
          </a:p>
          <a:p>
            <a:pPr marL="742950" lvl="1" indent="-457200"/>
            <a:r>
              <a:rPr lang="en-US" sz="2900" dirty="0"/>
              <a:t>Availability of procurement appropriation</a:t>
            </a:r>
          </a:p>
          <a:p>
            <a:pPr marL="742950" lvl="1" indent="-457200"/>
            <a:r>
              <a:rPr lang="en-US" sz="2900" dirty="0"/>
              <a:t>End of year purchases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6" name="Picture 5" descr="A picture containing text, outdoor, government building&#10;&#10;Description automatically generated">
            <a:extLst>
              <a:ext uri="{FF2B5EF4-FFF2-40B4-BE49-F238E27FC236}">
                <a16:creationId xmlns:a16="http://schemas.microsoft.com/office/drawing/2014/main" id="{065ABE22-A65F-65A4-9DA0-DE5D0F043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936" y="199682"/>
            <a:ext cx="3144189" cy="1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52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is </a:t>
            </a:r>
            <a:r>
              <a:rPr lang="en-US" i="1" dirty="0"/>
              <a:t>different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EXECUTION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Our office will centrally execute equipment purchases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Will include DHA project manager and oversight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Will utilize various federal contracting vehicles through Defense Logistics Agency (DLA) or DHA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/>
              <a:t>HOW WE’RE DIFFERENT: </a:t>
            </a:r>
            <a:r>
              <a:rPr lang="en-US" sz="3200" dirty="0"/>
              <a:t>HTM and ICS </a:t>
            </a:r>
            <a:r>
              <a:rPr lang="en-US" sz="3200" b="1" i="1" u="sng" dirty="0"/>
              <a:t>may</a:t>
            </a:r>
            <a:r>
              <a:rPr lang="en-US" sz="3200" dirty="0"/>
              <a:t> transfer funds to MTF for execution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1679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EXECUTION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Obtaining funding and contracting are independent activities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DLA Electronic Catalog (ECAT) provides a flexible contract, which improves speed from receipt of funding to install of equipment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Without ECAT, we would need a contract…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7090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CONTRACTING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 new DHA contract requires 12 months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Leverage Optional Contract Line Item Number (CLINs) into enterprise level contract or contract modifications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/>
              <a:t>Managing 8 Enterprise-level Support Contracts</a:t>
            </a:r>
          </a:p>
          <a:p>
            <a:pPr marL="742950" lvl="1" indent="-457200"/>
            <a:r>
              <a:rPr lang="en-US" sz="2700" dirty="0"/>
              <a:t>&gt;$45M in annual maintenance costs funded</a:t>
            </a:r>
          </a:p>
          <a:p>
            <a:pPr marL="742950" lvl="1" indent="-457200"/>
            <a:r>
              <a:rPr lang="en-US" sz="2700" dirty="0"/>
              <a:t>&gt;$550M in equipment assets</a:t>
            </a:r>
          </a:p>
          <a:p>
            <a:pPr marL="742950" lvl="1" indent="-457200"/>
            <a:r>
              <a:rPr lang="en-US" sz="2900" dirty="0"/>
              <a:t>&gt;11,000 Devices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075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Centralized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87EB93-C197-CB48-C196-91A7E6F4C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002" y="1350811"/>
            <a:ext cx="3488128" cy="2232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F72C22-7478-0002-E358-794D8485D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631" y="3722140"/>
            <a:ext cx="3945800" cy="2690318"/>
          </a:xfrm>
          <a:prstGeom prst="rect">
            <a:avLst/>
          </a:prstGeom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111992C-6E08-78E3-3276-33A9CC047332}"/>
              </a:ext>
            </a:extLst>
          </p:cNvPr>
          <p:cNvSpPr txBox="1">
            <a:spLocks/>
          </p:cNvSpPr>
          <p:nvPr/>
        </p:nvSpPr>
        <p:spPr>
          <a:xfrm>
            <a:off x="490870" y="1832708"/>
            <a:ext cx="4553500" cy="4986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82831"/>
              </a:buClr>
              <a:buSzPct val="125000"/>
              <a:buFont typeface="Arial" panose="020B0604020202020204" pitchFamily="34" charset="0"/>
              <a:buChar char="•"/>
              <a:defRPr sz="22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92068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6C82A7"/>
              </a:buClr>
              <a:buFont typeface="Wingdings" panose="05000000000000000000" pitchFamily="2" charset="2"/>
              <a:buChar char="ü"/>
              <a:defRPr sz="18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POD Managed Programs</a:t>
            </a:r>
          </a:p>
          <a:p>
            <a:pPr lvl="1"/>
            <a:r>
              <a:rPr lang="en-US" dirty="0"/>
              <a:t>PIAS-E</a:t>
            </a:r>
          </a:p>
          <a:p>
            <a:pPr lvl="2"/>
            <a:r>
              <a:rPr lang="en-US" dirty="0"/>
              <a:t>Pyxis</a:t>
            </a:r>
          </a:p>
          <a:p>
            <a:pPr lvl="1"/>
            <a:r>
              <a:rPr lang="en-US" dirty="0"/>
              <a:t>POAS </a:t>
            </a:r>
          </a:p>
          <a:p>
            <a:pPr lvl="2"/>
            <a:r>
              <a:rPr lang="en-US" dirty="0" err="1"/>
              <a:t>ScriptPro</a:t>
            </a:r>
            <a:endParaRPr lang="en-US" dirty="0"/>
          </a:p>
          <a:p>
            <a:pPr lvl="2"/>
            <a:r>
              <a:rPr lang="en-US" dirty="0" err="1"/>
              <a:t>Parata</a:t>
            </a:r>
            <a:endParaRPr lang="en-US" dirty="0"/>
          </a:p>
          <a:p>
            <a:pPr lvl="2"/>
            <a:r>
              <a:rPr lang="en-US" dirty="0" err="1"/>
              <a:t>iARx</a:t>
            </a:r>
            <a:endParaRPr lang="en-US" dirty="0"/>
          </a:p>
          <a:p>
            <a:pPr lvl="1"/>
            <a:r>
              <a:rPr lang="en-US" dirty="0" err="1"/>
              <a:t>RxRefill</a:t>
            </a:r>
            <a:endParaRPr lang="en-US" dirty="0"/>
          </a:p>
          <a:p>
            <a:pPr lvl="2"/>
            <a:r>
              <a:rPr lang="en-US" dirty="0" err="1"/>
              <a:t>AudioCARE</a:t>
            </a:r>
            <a:endParaRPr lang="en-US" dirty="0"/>
          </a:p>
          <a:p>
            <a:pPr lvl="1"/>
            <a:r>
              <a:rPr lang="en-US" dirty="0"/>
              <a:t>Pharmacy Will Call</a:t>
            </a:r>
          </a:p>
          <a:p>
            <a:pPr lvl="2"/>
            <a:r>
              <a:rPr lang="en-US" dirty="0" err="1"/>
              <a:t>Parata</a:t>
            </a:r>
            <a:r>
              <a:rPr lang="en-US" dirty="0"/>
              <a:t> </a:t>
            </a:r>
            <a:r>
              <a:rPr lang="en-US" dirty="0" err="1"/>
              <a:t>Intellicab</a:t>
            </a:r>
            <a:endParaRPr lang="en-US" dirty="0"/>
          </a:p>
          <a:p>
            <a:pPr lvl="2"/>
            <a:r>
              <a:rPr lang="en-US" dirty="0" err="1"/>
              <a:t>iARx</a:t>
            </a:r>
            <a:endParaRPr lang="en-US" dirty="0"/>
          </a:p>
          <a:p>
            <a:pPr lvl="2"/>
            <a:r>
              <a:rPr lang="en-US" dirty="0" err="1"/>
              <a:t>ScriptCenter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EC50B84-A824-E697-3E43-3392FC4539E8}"/>
              </a:ext>
            </a:extLst>
          </p:cNvPr>
          <p:cNvSpPr txBox="1">
            <a:spLocks/>
          </p:cNvSpPr>
          <p:nvPr/>
        </p:nvSpPr>
        <p:spPr>
          <a:xfrm>
            <a:off x="3973020" y="1832708"/>
            <a:ext cx="4553500" cy="505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82831"/>
              </a:buClr>
              <a:buSzPct val="125000"/>
              <a:buFont typeface="Arial" panose="020B0604020202020204" pitchFamily="34" charset="0"/>
              <a:buChar char="•"/>
              <a:defRPr sz="22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92068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6C82A7"/>
              </a:buClr>
              <a:buFont typeface="Wingdings" panose="05000000000000000000" pitchFamily="2" charset="2"/>
              <a:buChar char="ü"/>
              <a:defRPr sz="1800" kern="1200">
                <a:solidFill>
                  <a:srgbClr val="454545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Non-POD Managed Programs</a:t>
            </a:r>
          </a:p>
          <a:p>
            <a:pPr lvl="1"/>
            <a:r>
              <a:rPr lang="en-US" dirty="0"/>
              <a:t>PQNS</a:t>
            </a:r>
          </a:p>
          <a:p>
            <a:pPr lvl="2"/>
            <a:r>
              <a:rPr lang="en-US" dirty="0"/>
              <a:t>Q-Flow</a:t>
            </a:r>
          </a:p>
          <a:p>
            <a:pPr lvl="1"/>
            <a:r>
              <a:rPr lang="en-US" dirty="0"/>
              <a:t>DHMSM</a:t>
            </a:r>
          </a:p>
          <a:p>
            <a:pPr lvl="2"/>
            <a:r>
              <a:rPr lang="en-US" dirty="0"/>
              <a:t>MHS GENESIS</a:t>
            </a:r>
          </a:p>
          <a:p>
            <a:pPr lvl="1"/>
            <a:r>
              <a:rPr lang="en-US" dirty="0"/>
              <a:t>ECR</a:t>
            </a:r>
          </a:p>
          <a:p>
            <a:pPr lvl="2"/>
            <a:r>
              <a:rPr lang="en-US" dirty="0"/>
              <a:t>Med Library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53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SUSTAINMENT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Maintenance and Support Trends</a:t>
            </a:r>
          </a:p>
          <a:p>
            <a:pPr marL="742950" lvl="1" indent="-457200"/>
            <a:r>
              <a:rPr lang="en-US" sz="3000" dirty="0"/>
              <a:t>e.g. OCONUS vs CONUS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Portfolio Managers and Contracting Officer Representatives (CORs)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Enhancements in conjunction with </a:t>
            </a:r>
            <a:r>
              <a:rPr lang="en-US" sz="3200" dirty="0" err="1"/>
              <a:t>TechSIG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DHA Escalation Point/Next-Tier resolution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Re-allocation of equipment in enterprise</a:t>
            </a:r>
          </a:p>
        </p:txBody>
      </p:sp>
    </p:spTree>
    <p:extLst>
      <p:ext uri="{BB962C8B-B14F-4D97-AF65-F5344CB8AC3E}">
        <p14:creationId xmlns:p14="http://schemas.microsoft.com/office/powerpoint/2010/main" val="917470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CYBERSECURITY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Information Systems Security Manager (ISSM) and Information Systems Security Officers (ISSO) are </a:t>
            </a:r>
            <a:r>
              <a:rPr lang="en-US" sz="3200" b="1" i="1" u="sng" dirty="0"/>
              <a:t>embedded</a:t>
            </a:r>
            <a:r>
              <a:rPr lang="en-US" sz="3200" dirty="0"/>
              <a:t> in POD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Resource/manpower management </a:t>
            </a:r>
          </a:p>
          <a:p>
            <a:pPr marL="742950" lvl="1" indent="-457200"/>
            <a:r>
              <a:rPr lang="en-US" sz="3000" dirty="0"/>
              <a:t>single program to eight</a:t>
            </a:r>
          </a:p>
        </p:txBody>
      </p:sp>
    </p:spTree>
    <p:extLst>
      <p:ext uri="{BB962C8B-B14F-4D97-AF65-F5344CB8AC3E}">
        <p14:creationId xmlns:p14="http://schemas.microsoft.com/office/powerpoint/2010/main" val="1780288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LIFE CYCLE MANAGEMENT</a:t>
            </a:r>
          </a:p>
          <a:p>
            <a:r>
              <a:rPr lang="en-US" sz="2000" dirty="0"/>
              <a:t>Is a piece of equipment end of life and needing replacement? POD will manage centrally.</a:t>
            </a:r>
          </a:p>
          <a:p>
            <a:endParaRPr lang="en-US" dirty="0"/>
          </a:p>
          <a:p>
            <a:r>
              <a:rPr lang="en-US" dirty="0"/>
              <a:t>Step 1: Evaluate Equipment Age and Maintenance Events</a:t>
            </a:r>
          </a:p>
          <a:p>
            <a:endParaRPr lang="en-US" dirty="0"/>
          </a:p>
          <a:p>
            <a:r>
              <a:rPr lang="en-US" dirty="0"/>
              <a:t>Step 2: Determine site’s Eligibility Criteria </a:t>
            </a:r>
          </a:p>
          <a:p>
            <a:pPr lvl="1"/>
            <a:r>
              <a:rPr lang="en-US" sz="2000" dirty="0"/>
              <a:t>Number of Prescriptions (Rx’s) processed (identify changes from previous years)</a:t>
            </a:r>
          </a:p>
          <a:p>
            <a:endParaRPr lang="en-US" dirty="0"/>
          </a:p>
          <a:p>
            <a:r>
              <a:rPr lang="en-US" dirty="0"/>
              <a:t>Other considerations</a:t>
            </a:r>
          </a:p>
          <a:p>
            <a:pPr lvl="1"/>
            <a:r>
              <a:rPr lang="en-US" sz="2000" dirty="0"/>
              <a:t>TARA (Technology Assessment and Requirements Analysis) site visits</a:t>
            </a:r>
          </a:p>
          <a:p>
            <a:pPr lvl="1"/>
            <a:r>
              <a:rPr lang="en-US" sz="2000" dirty="0"/>
              <a:t>Program Office cost saving opportunities</a:t>
            </a:r>
          </a:p>
          <a:p>
            <a:pPr lvl="2"/>
            <a:r>
              <a:rPr lang="en-US" sz="2000" dirty="0"/>
              <a:t>Server consolidation</a:t>
            </a:r>
          </a:p>
          <a:p>
            <a:pPr lvl="2"/>
            <a:r>
              <a:rPr lang="en-US" sz="2000" dirty="0"/>
              <a:t>right-sizing</a:t>
            </a:r>
          </a:p>
          <a:p>
            <a:pPr lvl="1"/>
            <a:r>
              <a:rPr lang="en-US" sz="2000" dirty="0"/>
              <a:t>% Utilization of equipment</a:t>
            </a:r>
          </a:p>
          <a:p>
            <a:pPr lvl="1"/>
            <a:r>
              <a:rPr lang="en-US" sz="2000" dirty="0"/>
              <a:t>Contracting Flexibility</a:t>
            </a:r>
          </a:p>
        </p:txBody>
      </p:sp>
    </p:spTree>
    <p:extLst>
      <p:ext uri="{BB962C8B-B14F-4D97-AF65-F5344CB8AC3E}">
        <p14:creationId xmlns:p14="http://schemas.microsoft.com/office/powerpoint/2010/main" val="2069942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Program Office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266E9A6-30AB-E872-85CA-01874E77789A}"/>
              </a:ext>
            </a:extLst>
          </p:cNvPr>
          <p:cNvSpPr txBox="1">
            <a:spLocks/>
          </p:cNvSpPr>
          <p:nvPr/>
        </p:nvSpPr>
        <p:spPr>
          <a:xfrm>
            <a:off x="854699" y="1664277"/>
            <a:ext cx="10034974" cy="4681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3200" b="1" i="1" u="sng" dirty="0"/>
              <a:t>NEW ITEM REQUESTS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POD leverages </a:t>
            </a:r>
            <a:r>
              <a:rPr lang="en-US" sz="3200" dirty="0" err="1"/>
              <a:t>LogiCole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Use the Ordering Guides!</a:t>
            </a:r>
          </a:p>
          <a:p>
            <a:pPr marL="742950" lvl="1" indent="-457200"/>
            <a:r>
              <a:rPr lang="en-US" sz="3000" dirty="0" err="1">
                <a:hlinkClick r:id="rId2"/>
              </a:rPr>
              <a:t>ScriptCenter</a:t>
            </a:r>
            <a:r>
              <a:rPr lang="en-US" sz="3000" dirty="0">
                <a:hlinkClick r:id="rId2"/>
              </a:rPr>
              <a:t> Ordering Guide</a:t>
            </a:r>
            <a:endParaRPr lang="en-US" sz="3000" dirty="0"/>
          </a:p>
          <a:p>
            <a:pPr marL="742950" lvl="1" indent="-457200"/>
            <a:r>
              <a:rPr lang="en-US" sz="3200" dirty="0">
                <a:hlinkClick r:id="rId3"/>
              </a:rPr>
              <a:t>Tabletop Counting Device Ordering Guide</a:t>
            </a:r>
            <a:endParaRPr lang="en-US" sz="3200" dirty="0"/>
          </a:p>
          <a:p>
            <a:pPr marL="742950" lvl="1" indent="-457200"/>
            <a:r>
              <a:rPr lang="en-US" sz="3200" dirty="0"/>
              <a:t>More ordering guides to come</a:t>
            </a:r>
          </a:p>
          <a:p>
            <a:pPr marL="863600" lvl="2" indent="-457200"/>
            <a:r>
              <a:rPr lang="en-US" sz="2800" dirty="0"/>
              <a:t>Pyxis ES, </a:t>
            </a:r>
            <a:r>
              <a:rPr lang="en-US" sz="2800" dirty="0" err="1"/>
              <a:t>CIISafe</a:t>
            </a:r>
            <a:r>
              <a:rPr lang="en-US" sz="2800" dirty="0"/>
              <a:t>, Internal Will-Call, </a:t>
            </a:r>
            <a:r>
              <a:rPr lang="en-US" sz="2800" dirty="0" err="1"/>
              <a:t>Parata</a:t>
            </a:r>
            <a:r>
              <a:rPr lang="en-US" sz="2800" dirty="0"/>
              <a:t>, </a:t>
            </a:r>
            <a:r>
              <a:rPr lang="en-US" sz="2800" dirty="0" err="1"/>
              <a:t>ScriptPro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0510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LogiCole</a:t>
            </a:r>
            <a:r>
              <a:rPr lang="en-US" dirty="0"/>
              <a:t> Request Process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073087C-A4DD-B4C9-7838-45DF980A47F4}"/>
              </a:ext>
            </a:extLst>
          </p:cNvPr>
          <p:cNvGrpSpPr/>
          <p:nvPr/>
        </p:nvGrpSpPr>
        <p:grpSpPr>
          <a:xfrm>
            <a:off x="406972" y="1395229"/>
            <a:ext cx="10918199" cy="4308763"/>
            <a:chOff x="419102" y="1087583"/>
            <a:chExt cx="8305799" cy="3180485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3218BF4-6D7B-3ADC-F4B5-4BE241581D81}"/>
                </a:ext>
              </a:extLst>
            </p:cNvPr>
            <p:cNvGrpSpPr/>
            <p:nvPr/>
          </p:nvGrpSpPr>
          <p:grpSpPr>
            <a:xfrm>
              <a:off x="438152" y="1087583"/>
              <a:ext cx="8248649" cy="790053"/>
              <a:chOff x="584200" y="1450109"/>
              <a:chExt cx="10998199" cy="1053404"/>
            </a:xfrm>
            <a:solidFill>
              <a:schemeClr val="bg1"/>
            </a:solidFill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AEA1EE05-1D32-C028-B89F-D626EA489DA2}"/>
                  </a:ext>
                </a:extLst>
              </p:cNvPr>
              <p:cNvSpPr/>
              <p:nvPr/>
            </p:nvSpPr>
            <p:spPr>
              <a:xfrm>
                <a:off x="840508" y="1450109"/>
                <a:ext cx="10741891" cy="1053404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5C48621E-739D-66FB-3934-36951C207B1F}"/>
                  </a:ext>
                </a:extLst>
              </p:cNvPr>
              <p:cNvSpPr/>
              <p:nvPr/>
            </p:nvSpPr>
            <p:spPr>
              <a:xfrm>
                <a:off x="584200" y="1450109"/>
                <a:ext cx="256308" cy="1053404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b="1" i="1" dirty="0">
                    <a:solidFill>
                      <a:srgbClr val="000000"/>
                    </a:solidFill>
                  </a:rPr>
                  <a:t>Site</a:t>
                </a:r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C417ED19-44FF-76FC-DF97-54480F1BADCC}"/>
                </a:ext>
              </a:extLst>
            </p:cNvPr>
            <p:cNvGrpSpPr/>
            <p:nvPr/>
          </p:nvGrpSpPr>
          <p:grpSpPr>
            <a:xfrm>
              <a:off x="428628" y="1937819"/>
              <a:ext cx="8287046" cy="693071"/>
              <a:chOff x="584200" y="1469159"/>
              <a:chExt cx="10998199" cy="924095"/>
            </a:xfrm>
            <a:solidFill>
              <a:schemeClr val="bg1"/>
            </a:solidFill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F5DE5E58-B489-40AE-E4A3-21C07195BCBC}"/>
                  </a:ext>
                </a:extLst>
              </p:cNvPr>
              <p:cNvSpPr/>
              <p:nvPr/>
            </p:nvSpPr>
            <p:spPr>
              <a:xfrm>
                <a:off x="840508" y="1469159"/>
                <a:ext cx="10741891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458387C6-3B84-211F-D5A3-665F255C1521}"/>
                  </a:ext>
                </a:extLst>
              </p:cNvPr>
              <p:cNvSpPr/>
              <p:nvPr/>
            </p:nvSpPr>
            <p:spPr>
              <a:xfrm>
                <a:off x="584200" y="1469159"/>
                <a:ext cx="256308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b="1" i="1" dirty="0">
                    <a:solidFill>
                      <a:srgbClr val="000000"/>
                    </a:solidFill>
                  </a:rPr>
                  <a:t>Market</a:t>
                </a: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12DE13D2-094B-287B-E868-C90CF399D857}"/>
                </a:ext>
              </a:extLst>
            </p:cNvPr>
            <p:cNvGrpSpPr/>
            <p:nvPr/>
          </p:nvGrpSpPr>
          <p:grpSpPr>
            <a:xfrm>
              <a:off x="428626" y="2717695"/>
              <a:ext cx="8258174" cy="799981"/>
              <a:chOff x="584200" y="1450109"/>
              <a:chExt cx="10998199" cy="924095"/>
            </a:xfrm>
            <a:solidFill>
              <a:schemeClr val="bg1"/>
            </a:solidFill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C8164BE5-299F-B8D4-BA6D-AA24ADD1E21C}"/>
                  </a:ext>
                </a:extLst>
              </p:cNvPr>
              <p:cNvSpPr/>
              <p:nvPr/>
            </p:nvSpPr>
            <p:spPr>
              <a:xfrm>
                <a:off x="840508" y="1450109"/>
                <a:ext cx="10741891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2393B56-C36D-FAB4-0C6B-789263E913E4}"/>
                  </a:ext>
                </a:extLst>
              </p:cNvPr>
              <p:cNvSpPr/>
              <p:nvPr/>
            </p:nvSpPr>
            <p:spPr>
              <a:xfrm>
                <a:off x="584200" y="1450109"/>
                <a:ext cx="256308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b="1" i="1" dirty="0">
                    <a:solidFill>
                      <a:srgbClr val="000000"/>
                    </a:solidFill>
                  </a:rPr>
                  <a:t>DHA Service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C7E77123-4D3A-B37A-1FCD-9033D5F6D639}"/>
                </a:ext>
              </a:extLst>
            </p:cNvPr>
            <p:cNvGrpSpPr/>
            <p:nvPr/>
          </p:nvGrpSpPr>
          <p:grpSpPr>
            <a:xfrm>
              <a:off x="419102" y="3574996"/>
              <a:ext cx="8305799" cy="693072"/>
              <a:chOff x="584200" y="1450109"/>
              <a:chExt cx="10998199" cy="924096"/>
            </a:xfrm>
            <a:solidFill>
              <a:schemeClr val="bg1"/>
            </a:solidFill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EA94373C-5904-F8CE-CCDB-6930D82B74CA}"/>
                  </a:ext>
                </a:extLst>
              </p:cNvPr>
              <p:cNvSpPr/>
              <p:nvPr/>
            </p:nvSpPr>
            <p:spPr>
              <a:xfrm>
                <a:off x="840508" y="1450109"/>
                <a:ext cx="10741891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09EC5C17-1EBE-67EF-FD43-D91FDA188AC3}"/>
                  </a:ext>
                </a:extLst>
              </p:cNvPr>
              <p:cNvSpPr/>
              <p:nvPr/>
            </p:nvSpPr>
            <p:spPr>
              <a:xfrm>
                <a:off x="584200" y="1450110"/>
                <a:ext cx="256308" cy="92409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200" b="1" i="1" dirty="0">
                    <a:solidFill>
                      <a:srgbClr val="000000"/>
                    </a:solidFill>
                  </a:rPr>
                  <a:t>Agency/DoD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C760BE5-E7F9-3359-D8A3-0FA4AB87DCD3}"/>
                </a:ext>
              </a:extLst>
            </p:cNvPr>
            <p:cNvSpPr txBox="1"/>
            <p:nvPr/>
          </p:nvSpPr>
          <p:spPr>
            <a:xfrm>
              <a:off x="7108032" y="2726057"/>
              <a:ext cx="1569244" cy="181746"/>
            </a:xfrm>
            <a:prstGeom prst="rect">
              <a:avLst/>
            </a:prstGeom>
            <a:noFill/>
            <a:ln w="19050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b="1" i="1" dirty="0">
                  <a:solidFill>
                    <a:srgbClr val="000000"/>
                  </a:solidFill>
                </a:rPr>
                <a:t>HTM, POD, DMMSO Portfolio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7C94D5B-2E3D-DBB3-BF79-1D87B92E3E26}"/>
                </a:ext>
              </a:extLst>
            </p:cNvPr>
            <p:cNvSpPr txBox="1"/>
            <p:nvPr/>
          </p:nvSpPr>
          <p:spPr>
            <a:xfrm>
              <a:off x="7387196" y="3589112"/>
              <a:ext cx="1337704" cy="204465"/>
            </a:xfrm>
            <a:prstGeom prst="rect">
              <a:avLst/>
            </a:prstGeom>
            <a:noFill/>
            <a:ln w="19050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i="1" dirty="0"/>
                <a:t>ICS PMO Portfolio </a:t>
              </a: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2BAE9DB9-F561-E31F-171E-5C6BD0748E53}"/>
                </a:ext>
              </a:extLst>
            </p:cNvPr>
            <p:cNvSpPr/>
            <p:nvPr/>
          </p:nvSpPr>
          <p:spPr>
            <a:xfrm>
              <a:off x="707702" y="1284417"/>
              <a:ext cx="935831" cy="357059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Requestor Submits NER</a:t>
              </a: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8B2046C2-2F39-F41A-C6CA-88EF978415A0}"/>
                </a:ext>
              </a:extLst>
            </p:cNvPr>
            <p:cNvSpPr/>
            <p:nvPr/>
          </p:nvSpPr>
          <p:spPr>
            <a:xfrm>
              <a:off x="1818761" y="1246087"/>
              <a:ext cx="877325" cy="438672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i="1" dirty="0"/>
                <a:t>Coordinator Assigns Reviewers</a:t>
              </a: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CE86E9D4-F240-145D-E23C-545B3F4A6BB0}"/>
                </a:ext>
              </a:extLst>
            </p:cNvPr>
            <p:cNvSpPr/>
            <p:nvPr/>
          </p:nvSpPr>
          <p:spPr>
            <a:xfrm>
              <a:off x="2890657" y="1252243"/>
              <a:ext cx="994064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100" b="1" dirty="0"/>
                <a:t>Reviewers Recommendations</a:t>
              </a: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469E0173-75E3-CCCA-A486-A317B6FFB609}"/>
                </a:ext>
              </a:extLst>
            </p:cNvPr>
            <p:cNvSpPr/>
            <p:nvPr/>
          </p:nvSpPr>
          <p:spPr>
            <a:xfrm>
              <a:off x="4076951" y="1254766"/>
              <a:ext cx="862122" cy="421316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i="1" dirty="0">
                  <a:solidFill>
                    <a:srgbClr val="000000"/>
                  </a:solidFill>
                </a:rPr>
                <a:t>Conduct Equipment Review Board </a:t>
              </a: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79C93ECB-6907-1F89-1A2C-825F48F07C1A}"/>
                </a:ext>
              </a:extLst>
            </p:cNvPr>
            <p:cNvSpPr/>
            <p:nvPr/>
          </p:nvSpPr>
          <p:spPr>
            <a:xfrm>
              <a:off x="5181298" y="1252243"/>
              <a:ext cx="862122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dirty="0"/>
                <a:t>Coordinator Prioritizes Request</a:t>
              </a: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78E77E75-BB01-FFD6-6E32-9B94595F986C}"/>
                </a:ext>
              </a:extLst>
            </p:cNvPr>
            <p:cNvSpPr/>
            <p:nvPr/>
          </p:nvSpPr>
          <p:spPr>
            <a:xfrm>
              <a:off x="7707896" y="1134102"/>
              <a:ext cx="935751" cy="171746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Approve</a:t>
              </a:r>
            </a:p>
          </p:txBody>
        </p:sp>
        <p:sp>
          <p:nvSpPr>
            <p:cNvPr id="140" name="Diamond 139">
              <a:extLst>
                <a:ext uri="{FF2B5EF4-FFF2-40B4-BE49-F238E27FC236}">
                  <a16:creationId xmlns:a16="http://schemas.microsoft.com/office/drawing/2014/main" id="{2C19B3B9-5413-014B-1C86-97A1F96BC6BB}"/>
                </a:ext>
              </a:extLst>
            </p:cNvPr>
            <p:cNvSpPr/>
            <p:nvPr/>
          </p:nvSpPr>
          <p:spPr>
            <a:xfrm>
              <a:off x="6216176" y="1209380"/>
              <a:ext cx="684179" cy="507291"/>
            </a:xfrm>
            <a:prstGeom prst="diamond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/>
                <a:t>Higher Review?</a:t>
              </a: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E7D94A37-814A-6794-A897-5BC6D22CEA53}"/>
                </a:ext>
              </a:extLst>
            </p:cNvPr>
            <p:cNvCxnSpPr>
              <a:cxnSpLocks/>
              <a:stCxn id="134" idx="3"/>
              <a:endCxn id="135" idx="1"/>
            </p:cNvCxnSpPr>
            <p:nvPr/>
          </p:nvCxnSpPr>
          <p:spPr>
            <a:xfrm>
              <a:off x="1643533" y="1462947"/>
              <a:ext cx="175229" cy="2477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96EF92E2-189F-2264-0910-417CCAB6DF8B}"/>
                </a:ext>
              </a:extLst>
            </p:cNvPr>
            <p:cNvCxnSpPr>
              <a:cxnSpLocks/>
              <a:stCxn id="135" idx="3"/>
              <a:endCxn id="136" idx="1"/>
            </p:cNvCxnSpPr>
            <p:nvPr/>
          </p:nvCxnSpPr>
          <p:spPr>
            <a:xfrm flipV="1">
              <a:off x="2696086" y="1462902"/>
              <a:ext cx="194571" cy="252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1ED3EDC3-28CB-304F-C4EE-E0C930D78ECD}"/>
                </a:ext>
              </a:extLst>
            </p:cNvPr>
            <p:cNvCxnSpPr>
              <a:cxnSpLocks/>
              <a:stCxn id="136" idx="3"/>
              <a:endCxn id="137" idx="1"/>
            </p:cNvCxnSpPr>
            <p:nvPr/>
          </p:nvCxnSpPr>
          <p:spPr>
            <a:xfrm>
              <a:off x="3884720" y="1462902"/>
              <a:ext cx="192231" cy="252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47720648-1DF2-EF98-9FEE-CAF88C566325}"/>
                </a:ext>
              </a:extLst>
            </p:cNvPr>
            <p:cNvCxnSpPr>
              <a:cxnSpLocks/>
              <a:stCxn id="137" idx="3"/>
              <a:endCxn id="138" idx="1"/>
            </p:cNvCxnSpPr>
            <p:nvPr/>
          </p:nvCxnSpPr>
          <p:spPr>
            <a:xfrm flipV="1">
              <a:off x="4939074" y="1462902"/>
              <a:ext cx="242225" cy="252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DF9F24B3-F7DC-7B09-9F51-DABD54257F22}"/>
                </a:ext>
              </a:extLst>
            </p:cNvPr>
            <p:cNvCxnSpPr>
              <a:cxnSpLocks/>
              <a:stCxn id="138" idx="3"/>
              <a:endCxn id="140" idx="1"/>
            </p:cNvCxnSpPr>
            <p:nvPr/>
          </p:nvCxnSpPr>
          <p:spPr>
            <a:xfrm>
              <a:off x="6043421" y="1462902"/>
              <a:ext cx="172755" cy="125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BAD6BAC0-00A5-3856-CE33-2F109F57F008}"/>
                </a:ext>
              </a:extLst>
            </p:cNvPr>
            <p:cNvCxnSpPr>
              <a:cxnSpLocks/>
              <a:stCxn id="140" idx="0"/>
              <a:endCxn id="139" idx="1"/>
            </p:cNvCxnSpPr>
            <p:nvPr/>
          </p:nvCxnSpPr>
          <p:spPr>
            <a:xfrm>
              <a:off x="6558265" y="1209381"/>
              <a:ext cx="1149630" cy="10594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B89DF611-778F-B3BA-CFD3-6F558CF59F56}"/>
                </a:ext>
              </a:extLst>
            </p:cNvPr>
            <p:cNvSpPr/>
            <p:nvPr/>
          </p:nvSpPr>
          <p:spPr>
            <a:xfrm>
              <a:off x="6249376" y="2079048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dirty="0"/>
                <a:t>DHA HTM Market Level Review of Request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B0089833-7E10-E2DF-CE8F-B3DDD205A8AC}"/>
                </a:ext>
              </a:extLst>
            </p:cNvPr>
            <p:cNvCxnSpPr>
              <a:cxnSpLocks/>
              <a:stCxn id="140" idx="2"/>
              <a:endCxn id="162" idx="1"/>
            </p:cNvCxnSpPr>
            <p:nvPr/>
          </p:nvCxnSpPr>
          <p:spPr>
            <a:xfrm flipV="1">
              <a:off x="6558265" y="1713644"/>
              <a:ext cx="1134390" cy="3028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C5CB6903-9700-BC52-E847-3398EBD0CB6C}"/>
                </a:ext>
              </a:extLst>
            </p:cNvPr>
            <p:cNvSpPr/>
            <p:nvPr/>
          </p:nvSpPr>
          <p:spPr>
            <a:xfrm>
              <a:off x="5194192" y="2079048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dirty="0"/>
                <a:t>Skip SME Reviews</a:t>
              </a: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FA540F04-73B3-1455-4089-65434037512E}"/>
                </a:ext>
              </a:extLst>
            </p:cNvPr>
            <p:cNvSpPr/>
            <p:nvPr/>
          </p:nvSpPr>
          <p:spPr>
            <a:xfrm>
              <a:off x="4139007" y="2079048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dirty="0"/>
                <a:t>Send to Service for Review</a:t>
              </a:r>
            </a:p>
          </p:txBody>
        </p: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2650241C-E87E-8CC0-8EA7-70AFFC3AEC2D}"/>
                </a:ext>
              </a:extLst>
            </p:cNvPr>
            <p:cNvCxnSpPr>
              <a:cxnSpLocks/>
              <a:stCxn id="147" idx="1"/>
              <a:endCxn id="149" idx="3"/>
            </p:cNvCxnSpPr>
            <p:nvPr/>
          </p:nvCxnSpPr>
          <p:spPr>
            <a:xfrm flipH="1">
              <a:off x="6052848" y="2289705"/>
              <a:ext cx="196529" cy="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0D86C8C7-25F6-9CFC-9C04-6E3A7CA1C311}"/>
                </a:ext>
              </a:extLst>
            </p:cNvPr>
            <p:cNvCxnSpPr>
              <a:cxnSpLocks/>
              <a:stCxn id="149" idx="1"/>
              <a:endCxn id="150" idx="3"/>
            </p:cNvCxnSpPr>
            <p:nvPr/>
          </p:nvCxnSpPr>
          <p:spPr>
            <a:xfrm flipH="1">
              <a:off x="4997663" y="2289705"/>
              <a:ext cx="196529" cy="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1FA1D38-8D50-2D45-940C-0BD8143E3BCD}"/>
                </a:ext>
              </a:extLst>
            </p:cNvPr>
            <p:cNvSpPr txBox="1"/>
            <p:nvPr/>
          </p:nvSpPr>
          <p:spPr>
            <a:xfrm>
              <a:off x="7065268" y="1539371"/>
              <a:ext cx="435710" cy="204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>
                  <a:solidFill>
                    <a:srgbClr val="FF0000"/>
                  </a:solidFill>
                </a:rPr>
                <a:t>Yes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7E5A7AC-0E9B-8F5A-B2CC-4F4459449CC9}"/>
                </a:ext>
              </a:extLst>
            </p:cNvPr>
            <p:cNvSpPr txBox="1"/>
            <p:nvPr/>
          </p:nvSpPr>
          <p:spPr>
            <a:xfrm>
              <a:off x="7071798" y="1242352"/>
              <a:ext cx="413179" cy="204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7A916B55-7FB6-EB05-A306-6362EBCFEFFC}"/>
                </a:ext>
              </a:extLst>
            </p:cNvPr>
            <p:cNvSpPr/>
            <p:nvPr/>
          </p:nvSpPr>
          <p:spPr>
            <a:xfrm>
              <a:off x="746287" y="2915161"/>
              <a:ext cx="858656" cy="421316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i="1" dirty="0">
                  <a:solidFill>
                    <a:srgbClr val="000000"/>
                  </a:solidFill>
                </a:rPr>
                <a:t>Coordinator Identifies Portfolio</a:t>
              </a:r>
            </a:p>
          </p:txBody>
        </p:sp>
        <p:sp>
          <p:nvSpPr>
            <p:cNvPr id="156" name="Diamond 155">
              <a:extLst>
                <a:ext uri="{FF2B5EF4-FFF2-40B4-BE49-F238E27FC236}">
                  <a16:creationId xmlns:a16="http://schemas.microsoft.com/office/drawing/2014/main" id="{D2979350-942F-D256-640C-373FE74989A3}"/>
                </a:ext>
              </a:extLst>
            </p:cNvPr>
            <p:cNvSpPr/>
            <p:nvPr/>
          </p:nvSpPr>
          <p:spPr>
            <a:xfrm>
              <a:off x="1887439" y="2874606"/>
              <a:ext cx="691316" cy="505646"/>
            </a:xfrm>
            <a:prstGeom prst="diamond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i="1" dirty="0"/>
                <a:t>Service Level?</a:t>
              </a:r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3A479F63-BEBE-B4D4-D877-578985CC2FE6}"/>
                </a:ext>
              </a:extLst>
            </p:cNvPr>
            <p:cNvSpPr/>
            <p:nvPr/>
          </p:nvSpPr>
          <p:spPr>
            <a:xfrm>
              <a:off x="2827216" y="2916073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i="1" dirty="0"/>
                <a:t>Coordinator Assigns SME and Portfolio Manager</a:t>
              </a: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74AF62A0-288A-FA86-FFFA-668BB10714FD}"/>
                </a:ext>
              </a:extLst>
            </p:cNvPr>
            <p:cNvSpPr/>
            <p:nvPr/>
          </p:nvSpPr>
          <p:spPr>
            <a:xfrm>
              <a:off x="1792842" y="3724783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i="1" dirty="0"/>
                <a:t>ICS Coordinator Assigns SME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5FD8A6D-F3BB-1E45-C72D-893E94570ACF}"/>
                </a:ext>
              </a:extLst>
            </p:cNvPr>
            <p:cNvSpPr txBox="1"/>
            <p:nvPr/>
          </p:nvSpPr>
          <p:spPr>
            <a:xfrm>
              <a:off x="2275099" y="3317162"/>
              <a:ext cx="549038" cy="204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867FF95-B46F-B1F2-BA69-008EDBD94C72}"/>
                </a:ext>
              </a:extLst>
            </p:cNvPr>
            <p:cNvSpPr txBox="1"/>
            <p:nvPr/>
          </p:nvSpPr>
          <p:spPr>
            <a:xfrm>
              <a:off x="2455272" y="2884064"/>
              <a:ext cx="377290" cy="204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>
                  <a:solidFill>
                    <a:srgbClr val="FF0000"/>
                  </a:solidFill>
                </a:rPr>
                <a:t>Yes</a:t>
              </a: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17EFDF49-078B-F89E-7EEC-24E1A36746E5}"/>
                </a:ext>
              </a:extLst>
            </p:cNvPr>
            <p:cNvCxnSpPr>
              <a:cxnSpLocks/>
              <a:stCxn id="156" idx="3"/>
              <a:endCxn id="157" idx="1"/>
            </p:cNvCxnSpPr>
            <p:nvPr/>
          </p:nvCxnSpPr>
          <p:spPr>
            <a:xfrm flipV="1">
              <a:off x="2578753" y="3126730"/>
              <a:ext cx="248462" cy="698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8D525998-6CC5-7DF7-E77C-B9404CC08CB2}"/>
                </a:ext>
              </a:extLst>
            </p:cNvPr>
            <p:cNvSpPr/>
            <p:nvPr/>
          </p:nvSpPr>
          <p:spPr>
            <a:xfrm>
              <a:off x="7692656" y="1605278"/>
              <a:ext cx="908451" cy="216729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>
                  <a:solidFill>
                    <a:srgbClr val="000000"/>
                  </a:solidFill>
                </a:rPr>
                <a:t>Send to Higher</a:t>
              </a:r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9F59E72F-E155-3103-D322-0BE778B3CB43}"/>
                </a:ext>
              </a:extLst>
            </p:cNvPr>
            <p:cNvSpPr/>
            <p:nvPr/>
          </p:nvSpPr>
          <p:spPr>
            <a:xfrm>
              <a:off x="3884721" y="2914171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i="1" dirty="0"/>
                <a:t>SME and Portfolio Manager Recommendation</a:t>
              </a:r>
            </a:p>
          </p:txBody>
        </p:sp>
        <p:cxnSp>
          <p:nvCxnSpPr>
            <p:cNvPr id="164" name="Connector: Elbow 163">
              <a:extLst>
                <a:ext uri="{FF2B5EF4-FFF2-40B4-BE49-F238E27FC236}">
                  <a16:creationId xmlns:a16="http://schemas.microsoft.com/office/drawing/2014/main" id="{3F537E3A-E390-08E8-FF5A-D02480B6C66F}"/>
                </a:ext>
              </a:extLst>
            </p:cNvPr>
            <p:cNvCxnSpPr>
              <a:cxnSpLocks/>
              <a:stCxn id="162" idx="2"/>
              <a:endCxn id="147" idx="3"/>
            </p:cNvCxnSpPr>
            <p:nvPr/>
          </p:nvCxnSpPr>
          <p:spPr>
            <a:xfrm rot="5400000">
              <a:off x="7393608" y="1536433"/>
              <a:ext cx="467698" cy="1038849"/>
            </a:xfrm>
            <a:prstGeom prst="bentConnector2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5A511D28-99A7-2182-3AFF-24E0A6797621}"/>
                </a:ext>
              </a:extLst>
            </p:cNvPr>
            <p:cNvCxnSpPr>
              <a:cxnSpLocks/>
              <a:stCxn id="155" idx="3"/>
              <a:endCxn id="156" idx="1"/>
            </p:cNvCxnSpPr>
            <p:nvPr/>
          </p:nvCxnSpPr>
          <p:spPr>
            <a:xfrm>
              <a:off x="1604944" y="3125818"/>
              <a:ext cx="282495" cy="161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D38133F6-B747-D997-ECD1-D050736257E5}"/>
                </a:ext>
              </a:extLst>
            </p:cNvPr>
            <p:cNvSpPr/>
            <p:nvPr/>
          </p:nvSpPr>
          <p:spPr>
            <a:xfrm>
              <a:off x="2845337" y="3729676"/>
              <a:ext cx="919419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i="1" dirty="0"/>
                <a:t>ICS SME Recommendation</a:t>
              </a:r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6E343026-27BA-5AF2-F3BA-2E1700AF59A0}"/>
                </a:ext>
              </a:extLst>
            </p:cNvPr>
            <p:cNvSpPr/>
            <p:nvPr/>
          </p:nvSpPr>
          <p:spPr>
            <a:xfrm>
              <a:off x="4080418" y="3735487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ICS Coordinator </a:t>
              </a:r>
            </a:p>
          </p:txBody>
        </p:sp>
        <p:cxnSp>
          <p:nvCxnSpPr>
            <p:cNvPr id="168" name="Connector: Elbow 167">
              <a:extLst>
                <a:ext uri="{FF2B5EF4-FFF2-40B4-BE49-F238E27FC236}">
                  <a16:creationId xmlns:a16="http://schemas.microsoft.com/office/drawing/2014/main" id="{937FAEA6-6612-4027-BF5B-0551A0E27854}"/>
                </a:ext>
              </a:extLst>
            </p:cNvPr>
            <p:cNvCxnSpPr>
              <a:cxnSpLocks/>
              <a:stCxn id="150" idx="1"/>
              <a:endCxn id="155" idx="0"/>
            </p:cNvCxnSpPr>
            <p:nvPr/>
          </p:nvCxnSpPr>
          <p:spPr>
            <a:xfrm rot="10800000" flipV="1">
              <a:off x="1175615" y="2289706"/>
              <a:ext cx="2963391" cy="625455"/>
            </a:xfrm>
            <a:prstGeom prst="bentConnector2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52A3F530-4C40-E1E5-4876-44A217F7D3D5}"/>
                </a:ext>
              </a:extLst>
            </p:cNvPr>
            <p:cNvCxnSpPr>
              <a:cxnSpLocks/>
              <a:stCxn id="156" idx="2"/>
              <a:endCxn id="158" idx="0"/>
            </p:cNvCxnSpPr>
            <p:nvPr/>
          </p:nvCxnSpPr>
          <p:spPr>
            <a:xfrm flipH="1">
              <a:off x="2222170" y="3380251"/>
              <a:ext cx="10927" cy="34453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21286A53-8797-C40C-31FE-42AB1FB8D015}"/>
                </a:ext>
              </a:extLst>
            </p:cNvPr>
            <p:cNvCxnSpPr>
              <a:cxnSpLocks/>
              <a:stCxn id="158" idx="3"/>
              <a:endCxn id="166" idx="1"/>
            </p:cNvCxnSpPr>
            <p:nvPr/>
          </p:nvCxnSpPr>
          <p:spPr>
            <a:xfrm>
              <a:off x="2651498" y="3935442"/>
              <a:ext cx="193840" cy="489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BD0A1CF1-E843-B80C-402C-42F780001AF1}"/>
                </a:ext>
              </a:extLst>
            </p:cNvPr>
            <p:cNvCxnSpPr>
              <a:cxnSpLocks/>
              <a:stCxn id="166" idx="3"/>
              <a:endCxn id="167" idx="1"/>
            </p:cNvCxnSpPr>
            <p:nvPr/>
          </p:nvCxnSpPr>
          <p:spPr>
            <a:xfrm>
              <a:off x="3764757" y="3940334"/>
              <a:ext cx="315662" cy="5813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2F931AB9-EAEA-86F7-4CB4-1F34DB798F41}"/>
                </a:ext>
              </a:extLst>
            </p:cNvPr>
            <p:cNvSpPr/>
            <p:nvPr/>
          </p:nvSpPr>
          <p:spPr>
            <a:xfrm>
              <a:off x="7697603" y="3025292"/>
              <a:ext cx="935751" cy="207749"/>
            </a:xfrm>
            <a:prstGeom prst="roundRect">
              <a:avLst/>
            </a:prstGeom>
            <a:solidFill>
              <a:srgbClr val="00B050"/>
            </a:soli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Approve</a:t>
              </a:r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59874C04-78F1-050D-073B-FD0A46575C5D}"/>
                </a:ext>
              </a:extLst>
            </p:cNvPr>
            <p:cNvSpPr/>
            <p:nvPr/>
          </p:nvSpPr>
          <p:spPr>
            <a:xfrm>
              <a:off x="7707896" y="3846727"/>
              <a:ext cx="935751" cy="198839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Approve</a:t>
              </a:r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73BE988A-D014-82AD-40D1-1A96292EFD06}"/>
                </a:ext>
              </a:extLst>
            </p:cNvPr>
            <p:cNvSpPr/>
            <p:nvPr/>
          </p:nvSpPr>
          <p:spPr>
            <a:xfrm>
              <a:off x="4991838" y="2913847"/>
              <a:ext cx="858656" cy="421316"/>
            </a:xfrm>
            <a:prstGeom prst="roundRect">
              <a:avLst/>
            </a:prstGeom>
            <a:gradFill flip="none" rotWithShape="1">
              <a:gsLst>
                <a:gs pos="0">
                  <a:srgbClr val="84322C"/>
                </a:gs>
                <a:gs pos="30000">
                  <a:srgbClr val="996633"/>
                </a:gs>
                <a:gs pos="80000">
                  <a:schemeClr val="accent1">
                    <a:lumMod val="75000"/>
                  </a:schemeClr>
                </a:gs>
              </a:gsLst>
              <a:lin ang="8100000" scaled="1"/>
              <a:tileRect/>
            </a:gradFill>
            <a:scene3d>
              <a:camera prst="orthographicFront"/>
              <a:lightRig rig="threePt" dir="t"/>
            </a:scene3d>
            <a:sp3d prstMaterial="dkEdg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200" b="1" i="1" dirty="0"/>
                <a:t>Agency Coordinator </a:t>
              </a: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DED8A70A-C3F9-9A7A-3BA2-0AFE22CCEAA3}"/>
                </a:ext>
              </a:extLst>
            </p:cNvPr>
            <p:cNvCxnSpPr>
              <a:cxnSpLocks/>
              <a:stCxn id="157" idx="3"/>
              <a:endCxn id="163" idx="1"/>
            </p:cNvCxnSpPr>
            <p:nvPr/>
          </p:nvCxnSpPr>
          <p:spPr>
            <a:xfrm flipV="1">
              <a:off x="3685872" y="3124829"/>
              <a:ext cx="198850" cy="1903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1F73931B-60C2-F743-409D-D4D02E662573}"/>
                </a:ext>
              </a:extLst>
            </p:cNvPr>
            <p:cNvCxnSpPr>
              <a:cxnSpLocks/>
              <a:stCxn id="163" idx="3"/>
              <a:endCxn id="174" idx="1"/>
            </p:cNvCxnSpPr>
            <p:nvPr/>
          </p:nvCxnSpPr>
          <p:spPr>
            <a:xfrm flipV="1">
              <a:off x="4743376" y="3124504"/>
              <a:ext cx="248462" cy="324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7F089906-3573-0801-1DB6-A184537ED682}"/>
                </a:ext>
              </a:extLst>
            </p:cNvPr>
            <p:cNvCxnSpPr>
              <a:cxnSpLocks/>
              <a:stCxn id="167" idx="3"/>
              <a:endCxn id="173" idx="1"/>
            </p:cNvCxnSpPr>
            <p:nvPr/>
          </p:nvCxnSpPr>
          <p:spPr>
            <a:xfrm>
              <a:off x="4939074" y="3946145"/>
              <a:ext cx="2768822" cy="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CD1AAF1C-C588-CE11-5652-D0019F0EC3F3}"/>
                </a:ext>
              </a:extLst>
            </p:cNvPr>
            <p:cNvCxnSpPr>
              <a:cxnSpLocks/>
              <a:stCxn id="174" idx="3"/>
              <a:endCxn id="172" idx="1"/>
            </p:cNvCxnSpPr>
            <p:nvPr/>
          </p:nvCxnSpPr>
          <p:spPr>
            <a:xfrm>
              <a:off x="5850494" y="3124504"/>
              <a:ext cx="1847111" cy="4662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893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02C67C-5018-78CC-CA3F-8A52FD5E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Prioritizing Eligible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67C4-5F79-50D8-54E4-4C214CEE5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A875570-E5F8-B719-6B8E-8C239E558288}"/>
              </a:ext>
            </a:extLst>
          </p:cNvPr>
          <p:cNvSpPr txBox="1">
            <a:spLocks/>
          </p:cNvSpPr>
          <p:nvPr/>
        </p:nvSpPr>
        <p:spPr>
          <a:xfrm>
            <a:off x="854699" y="1898360"/>
            <a:ext cx="10972800" cy="43687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64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2865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863600" indent="-2032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6483C0"/>
              </a:buClr>
              <a:buFont typeface="Arial" panose="020B0604020202020204" pitchFamily="34" charset="0"/>
              <a:buChar char="•"/>
              <a:tabLst/>
              <a:defRPr sz="1200" b="0" i="0" kern="1200" baseline="0">
                <a:solidFill>
                  <a:srgbClr val="333333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u="sng" dirty="0"/>
              <a:t>NEW ITEM REQUESTS</a:t>
            </a:r>
            <a:endParaRPr lang="en-US" sz="2400" dirty="0"/>
          </a:p>
          <a:p>
            <a:r>
              <a:rPr lang="en-US" sz="1600" dirty="0"/>
              <a:t>Priority 1: No loss of existing capabilities</a:t>
            </a:r>
          </a:p>
          <a:p>
            <a:pPr lvl="1"/>
            <a:r>
              <a:rPr lang="en-US" sz="1600" dirty="0"/>
              <a:t>End of Life (EOL) notifications</a:t>
            </a:r>
          </a:p>
          <a:p>
            <a:pPr lvl="1"/>
            <a:endParaRPr lang="en-US" sz="1600" dirty="0"/>
          </a:p>
          <a:p>
            <a:r>
              <a:rPr lang="en-US" sz="1600" dirty="0"/>
              <a:t>Priority 2: improve patient safety</a:t>
            </a:r>
          </a:p>
          <a:p>
            <a:endParaRPr lang="en-US" sz="1600" dirty="0"/>
          </a:p>
          <a:p>
            <a:r>
              <a:rPr lang="en-US" sz="1600" dirty="0"/>
              <a:t>Priority 3: improve operational efficiency</a:t>
            </a:r>
          </a:p>
          <a:p>
            <a:endParaRPr lang="en-US" sz="1600" dirty="0"/>
          </a:p>
          <a:p>
            <a:r>
              <a:rPr lang="en-US" sz="1600" dirty="0"/>
              <a:t>Priority 4: improve patient satisfaction</a:t>
            </a:r>
          </a:p>
          <a:p>
            <a:endParaRPr lang="en-US" sz="1600" dirty="0"/>
          </a:p>
          <a:p>
            <a:r>
              <a:rPr lang="en-US" sz="1600" dirty="0"/>
              <a:t>Priority 5: enterprise infrastructure enhancements</a:t>
            </a:r>
          </a:p>
          <a:p>
            <a:pPr lvl="1"/>
            <a:r>
              <a:rPr lang="en-US" sz="1600" dirty="0"/>
              <a:t>Server consolidations</a:t>
            </a:r>
          </a:p>
          <a:p>
            <a:pPr lvl="1"/>
            <a:endParaRPr lang="en-US" sz="1600" dirty="0"/>
          </a:p>
          <a:p>
            <a:r>
              <a:rPr lang="en-US" sz="1600" dirty="0"/>
              <a:t>Priority 6: Cost-savings opportunities</a:t>
            </a:r>
          </a:p>
          <a:p>
            <a:pPr lvl="1"/>
            <a:endParaRPr lang="en-US" sz="1600" dirty="0"/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60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218E6D-0C87-BCE1-94A7-47B74BBEFAC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b="1" u="sng" dirty="0"/>
              <a:t>Standardization</a:t>
            </a:r>
            <a:r>
              <a:rPr lang="en-US" dirty="0"/>
              <a:t> ➡ Optimization</a:t>
            </a:r>
          </a:p>
          <a:p>
            <a:r>
              <a:rPr lang="en-US" dirty="0"/>
              <a:t>Pharmacy functional community came to DHA as the most standardized community</a:t>
            </a:r>
          </a:p>
          <a:p>
            <a:r>
              <a:rPr lang="en-US" dirty="0"/>
              <a:t>AF Pharmacy came to DHA as the most standardized portfolio</a:t>
            </a:r>
          </a:p>
          <a:p>
            <a:r>
              <a:rPr lang="en-US" dirty="0"/>
              <a:t>DHA has spent years standardizing Army and Navy</a:t>
            </a:r>
          </a:p>
          <a:p>
            <a:pPr lvl="1"/>
            <a:r>
              <a:rPr lang="en-US" dirty="0"/>
              <a:t>Started with Inpatient Automated Dispensing Cabinets (e.g., Pyxis)</a:t>
            </a:r>
          </a:p>
          <a:p>
            <a:pPr lvl="1"/>
            <a:r>
              <a:rPr lang="en-US" dirty="0"/>
              <a:t>Followed by Outpatient Workflow Solution (</a:t>
            </a:r>
            <a:r>
              <a:rPr lang="en-US" dirty="0" err="1"/>
              <a:t>NEXiA</a:t>
            </a:r>
            <a:r>
              <a:rPr lang="en-US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ED7542-EA00-CE2B-7595-45EEB9A7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going?</a:t>
            </a:r>
          </a:p>
        </p:txBody>
      </p:sp>
    </p:spTree>
    <p:extLst>
      <p:ext uri="{BB962C8B-B14F-4D97-AF65-F5344CB8AC3E}">
        <p14:creationId xmlns:p14="http://schemas.microsoft.com/office/powerpoint/2010/main" val="1283480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218E6D-0C87-BCE1-94A7-47B74BBEFAC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Standardization ➡ </a:t>
            </a:r>
            <a:r>
              <a:rPr lang="en-US" b="1" u="sng" dirty="0"/>
              <a:t>Optimization</a:t>
            </a:r>
          </a:p>
          <a:p>
            <a:r>
              <a:rPr lang="en-US" dirty="0"/>
              <a:t>DPAB Expert Panels guide optimization</a:t>
            </a:r>
          </a:p>
          <a:p>
            <a:r>
              <a:rPr lang="en-US" dirty="0"/>
              <a:t>Major focuses on regional and enterprise architecture </a:t>
            </a:r>
            <a:r>
              <a:rPr lang="en-US" b="1" u="sng" dirty="0"/>
              <a:t>without</a:t>
            </a:r>
            <a:r>
              <a:rPr lang="en-US" dirty="0"/>
              <a:t> compromising function</a:t>
            </a:r>
          </a:p>
          <a:p>
            <a:r>
              <a:rPr lang="en-US" dirty="0" err="1"/>
              <a:t>NEXiA</a:t>
            </a:r>
            <a:r>
              <a:rPr lang="en-US" dirty="0"/>
              <a:t> rebuilding platform from the ground up for regionalization</a:t>
            </a:r>
          </a:p>
          <a:p>
            <a:pPr lvl="1"/>
            <a:r>
              <a:rPr lang="en-US" dirty="0"/>
              <a:t>Site hierarchies</a:t>
            </a:r>
          </a:p>
          <a:p>
            <a:pPr lvl="1"/>
            <a:r>
              <a:rPr lang="en-US" dirty="0"/>
              <a:t>Increased latency tolerance</a:t>
            </a:r>
          </a:p>
          <a:p>
            <a:pPr lvl="1"/>
            <a:r>
              <a:rPr lang="en-US" dirty="0"/>
              <a:t>Faster upgrade cycles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ED7542-EA00-CE2B-7595-45EEB9A7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going?</a:t>
            </a:r>
          </a:p>
        </p:txBody>
      </p:sp>
    </p:spTree>
    <p:extLst>
      <p:ext uri="{BB962C8B-B14F-4D97-AF65-F5344CB8AC3E}">
        <p14:creationId xmlns:p14="http://schemas.microsoft.com/office/powerpoint/2010/main" val="1995375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49C8D-D869-3863-CB4F-0AB0B50F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Hierarchy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6C1DD-6BBA-62E6-7E0B-FDBD608DF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2630777" cy="823912"/>
          </a:xfrm>
        </p:spPr>
        <p:txBody>
          <a:bodyPr/>
          <a:lstStyle/>
          <a:p>
            <a:r>
              <a:rPr lang="en-US" dirty="0"/>
              <a:t>2013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ED20661-62FC-E0A7-B224-2869B4195D5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75210729"/>
              </p:ext>
            </p:extLst>
          </p:nvPr>
        </p:nvGraphicFramePr>
        <p:xfrm>
          <a:off x="839789" y="2505075"/>
          <a:ext cx="2630776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A596BE-4168-9368-0517-1A7C59299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2024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8B2847F-9545-BD04-369C-44219EB99BA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78777032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8B8A330-8CB1-9EF2-F53C-EEB22489757F}"/>
              </a:ext>
            </a:extLst>
          </p:cNvPr>
          <p:cNvSpPr txBox="1">
            <a:spLocks/>
          </p:cNvSpPr>
          <p:nvPr/>
        </p:nvSpPr>
        <p:spPr>
          <a:xfrm>
            <a:off x="3505994" y="1681163"/>
            <a:ext cx="263077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2023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D0E48A08-C4C2-20C5-4989-C054D81624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877666"/>
              </p:ext>
            </p:extLst>
          </p:nvPr>
        </p:nvGraphicFramePr>
        <p:xfrm>
          <a:off x="3505995" y="2505075"/>
          <a:ext cx="2630776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30136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AsOne/>
      </p:bldGraphic>
      <p:bldP spid="5" grpId="0" build="p"/>
      <p:bldGraphic spid="10" grpId="0">
        <p:bldAsOne/>
      </p:bldGraphic>
      <p:bldP spid="8" grpId="0"/>
      <p:bldGraphic spid="9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E2C51-7284-917D-AB72-7BA358B60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Latency 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BBD06-7556-23C4-9957-45DA63CB0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Latency: delay before a transfer of data begins</a:t>
            </a:r>
          </a:p>
          <a:p>
            <a:r>
              <a:rPr lang="en-US" dirty="0"/>
              <a:t>Latency ➡ lag and system errors</a:t>
            </a:r>
          </a:p>
          <a:p>
            <a:r>
              <a:rPr lang="en-US" dirty="0"/>
              <a:t>iA latency tolerance is lower than DoD latency tolerance</a:t>
            </a:r>
          </a:p>
          <a:p>
            <a:pPr lvl="1"/>
            <a:r>
              <a:rPr lang="en-US" dirty="0"/>
              <a:t>i.e., iA has a higher network requirement than DoD</a:t>
            </a:r>
          </a:p>
          <a:p>
            <a:r>
              <a:rPr lang="en-US" dirty="0"/>
              <a:t>iA changing how </a:t>
            </a:r>
            <a:r>
              <a:rPr lang="en-US" dirty="0" err="1"/>
              <a:t>NEXiA</a:t>
            </a:r>
            <a:r>
              <a:rPr lang="en-US" dirty="0"/>
              <a:t> works to minimize lag experienced</a:t>
            </a:r>
          </a:p>
          <a:p>
            <a:r>
              <a:rPr lang="en-US" dirty="0"/>
              <a:t>This is critical to enable regional remote verification capabilities</a:t>
            </a:r>
          </a:p>
          <a:p>
            <a:r>
              <a:rPr lang="en-US" dirty="0"/>
              <a:t>This will also improve overall experience with system performance</a:t>
            </a:r>
          </a:p>
        </p:txBody>
      </p:sp>
    </p:spTree>
    <p:extLst>
      <p:ext uri="{BB962C8B-B14F-4D97-AF65-F5344CB8AC3E}">
        <p14:creationId xmlns:p14="http://schemas.microsoft.com/office/powerpoint/2010/main" val="3262681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49C8D-D869-3863-CB4F-0AB0B50F4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40" y="365125"/>
            <a:ext cx="9663748" cy="1325563"/>
          </a:xfrm>
        </p:spPr>
        <p:txBody>
          <a:bodyPr/>
          <a:lstStyle/>
          <a:p>
            <a:r>
              <a:rPr lang="en-US" dirty="0"/>
              <a:t>Faster Upgrade Cycles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6C1DD-6BBA-62E6-7E0B-FDBD608DF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2420433" cy="823912"/>
          </a:xfrm>
        </p:spPr>
        <p:txBody>
          <a:bodyPr/>
          <a:lstStyle/>
          <a:p>
            <a:r>
              <a:rPr lang="en-US" dirty="0"/>
              <a:t>2013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D328ACD-DA92-CC64-C378-6593249C2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2420433" cy="3684588"/>
          </a:xfrm>
        </p:spPr>
        <p:txBody>
          <a:bodyPr/>
          <a:lstStyle/>
          <a:p>
            <a:r>
              <a:rPr lang="en-US" dirty="0"/>
              <a:t>27 versions of Symphony in the AF</a:t>
            </a:r>
          </a:p>
          <a:p>
            <a:r>
              <a:rPr lang="en-US" dirty="0"/>
              <a:t>Average upgrade cycle every five years (longer for OCONUS)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A596BE-4168-9368-0517-1A7C59299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5BF50C-94C3-E836-6DCA-4AFCDD95D9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2 versions of </a:t>
            </a:r>
            <a:r>
              <a:rPr lang="en-US" dirty="0" err="1"/>
              <a:t>NEXiA</a:t>
            </a:r>
            <a:r>
              <a:rPr lang="en-US" dirty="0"/>
              <a:t> in DHA</a:t>
            </a:r>
          </a:p>
          <a:p>
            <a:r>
              <a:rPr lang="en-US" dirty="0"/>
              <a:t>Average upgrade cycle six months</a:t>
            </a:r>
          </a:p>
          <a:p>
            <a:r>
              <a:rPr lang="en-US" dirty="0"/>
              <a:t>After testing, enterprise deployment within four weeks (all remote)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AFA53CE-0327-C207-F26F-E3D5CB6FBF23}"/>
              </a:ext>
            </a:extLst>
          </p:cNvPr>
          <p:cNvSpPr txBox="1">
            <a:spLocks/>
          </p:cNvSpPr>
          <p:nvPr/>
        </p:nvSpPr>
        <p:spPr>
          <a:xfrm>
            <a:off x="3393556" y="1681163"/>
            <a:ext cx="2420433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2019</a:t>
            </a: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91A1EA8E-EE5B-D9D6-4D46-4CAA7295E812}"/>
              </a:ext>
            </a:extLst>
          </p:cNvPr>
          <p:cNvSpPr txBox="1">
            <a:spLocks/>
          </p:cNvSpPr>
          <p:nvPr/>
        </p:nvSpPr>
        <p:spPr>
          <a:xfrm>
            <a:off x="3393556" y="2505075"/>
            <a:ext cx="2420433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6 versions of </a:t>
            </a:r>
            <a:r>
              <a:rPr lang="en-US" dirty="0" err="1"/>
              <a:t>NEXiA</a:t>
            </a:r>
            <a:r>
              <a:rPr lang="en-US" dirty="0"/>
              <a:t> in DHA</a:t>
            </a:r>
          </a:p>
          <a:p>
            <a:r>
              <a:rPr lang="en-US" dirty="0"/>
              <a:t>Average upgrade cycle less than 12 months</a:t>
            </a:r>
          </a:p>
        </p:txBody>
      </p:sp>
    </p:spTree>
    <p:extLst>
      <p:ext uri="{BB962C8B-B14F-4D97-AF65-F5344CB8AC3E}">
        <p14:creationId xmlns:p14="http://schemas.microsoft.com/office/powerpoint/2010/main" val="326961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build="p"/>
      <p:bldP spid="5" grpId="0" build="p"/>
      <p:bldP spid="17" grpId="0" build="p"/>
      <p:bldP spid="22" grpId="0" build="p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1E53-1608-C27A-CBB0-412F2D62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1019F9-F9B0-D37D-4CF6-0DB0A158A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Readiness requirements are increasing</a:t>
            </a:r>
          </a:p>
          <a:p>
            <a:endParaRPr lang="en-US" dirty="0"/>
          </a:p>
          <a:p>
            <a:r>
              <a:rPr lang="en-US" dirty="0"/>
              <a:t>Staffing is decreasing and difficult to fill all spaces</a:t>
            </a:r>
          </a:p>
          <a:p>
            <a:endParaRPr lang="en-US" dirty="0"/>
          </a:p>
          <a:p>
            <a:r>
              <a:rPr lang="en-US" dirty="0"/>
              <a:t>Regionalization will allow us to provide remote pharmacist support</a:t>
            </a:r>
          </a:p>
          <a:p>
            <a:endParaRPr lang="en-US" dirty="0"/>
          </a:p>
          <a:p>
            <a:r>
              <a:rPr lang="en-US" dirty="0"/>
              <a:t>With staffing shortages impacting most pharmacies this will alleviate the burden and overall risk to low staffed pharmacies</a:t>
            </a:r>
          </a:p>
          <a:p>
            <a:endParaRPr lang="en-US" dirty="0"/>
          </a:p>
          <a:p>
            <a:r>
              <a:rPr lang="en-US" dirty="0"/>
              <a:t>We shouldn’t have to compromise readiness ↔ healthcare delivery</a:t>
            </a:r>
          </a:p>
        </p:txBody>
      </p:sp>
    </p:spTree>
    <p:extLst>
      <p:ext uri="{BB962C8B-B14F-4D97-AF65-F5344CB8AC3E}">
        <p14:creationId xmlns:p14="http://schemas.microsoft.com/office/powerpoint/2010/main" val="281203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97D2-7A64-E99E-BF6B-52156C7D3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Pharmacy, Readiness, and </a:t>
            </a:r>
            <a:r>
              <a:rPr lang="en-US" b="1" u="sng" dirty="0"/>
              <a:t>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AA7BF-EF00-81B7-D95D-AAB0F7F99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iA – BD </a:t>
            </a:r>
            <a:r>
              <a:rPr lang="en-US" dirty="0" err="1"/>
              <a:t>IntelliCab</a:t>
            </a:r>
            <a:r>
              <a:rPr lang="en-US" dirty="0"/>
              <a:t> interface</a:t>
            </a:r>
          </a:p>
          <a:p>
            <a:r>
              <a:rPr lang="en-US" dirty="0"/>
              <a:t>Texting</a:t>
            </a:r>
          </a:p>
          <a:p>
            <a:r>
              <a:rPr lang="en-US" dirty="0"/>
              <a:t>Verification revamp</a:t>
            </a:r>
          </a:p>
          <a:p>
            <a:r>
              <a:rPr lang="en-US" dirty="0"/>
              <a:t>Pickup screen revamp</a:t>
            </a:r>
          </a:p>
          <a:p>
            <a:r>
              <a:rPr lang="en-US" dirty="0"/>
              <a:t>Better </a:t>
            </a:r>
            <a:r>
              <a:rPr lang="en-US" dirty="0" err="1"/>
              <a:t>Parata</a:t>
            </a:r>
            <a:r>
              <a:rPr lang="en-US" dirty="0"/>
              <a:t> and </a:t>
            </a:r>
            <a:r>
              <a:rPr lang="en-US" dirty="0" err="1"/>
              <a:t>ScriptPro</a:t>
            </a:r>
            <a:r>
              <a:rPr lang="en-US" dirty="0"/>
              <a:t> integration</a:t>
            </a:r>
          </a:p>
          <a:p>
            <a:r>
              <a:rPr lang="en-US" dirty="0"/>
              <a:t>DSCSA enhancements</a:t>
            </a:r>
          </a:p>
          <a:p>
            <a:r>
              <a:rPr lang="en-US" dirty="0"/>
              <a:t>MHS GENESIS interface enhancements</a:t>
            </a:r>
          </a:p>
        </p:txBody>
      </p:sp>
    </p:spTree>
    <p:extLst>
      <p:ext uri="{BB962C8B-B14F-4D97-AF65-F5344CB8AC3E}">
        <p14:creationId xmlns:p14="http://schemas.microsoft.com/office/powerpoint/2010/main" val="1892241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AB81F-1195-77DC-6CA0-38D5C636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 isn’t everything…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D125F-74A7-14BE-68AE-19A8663FC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controls your pharmacy demand signal?</a:t>
            </a:r>
          </a:p>
          <a:p>
            <a:endParaRPr lang="en-US" dirty="0"/>
          </a:p>
          <a:p>
            <a:r>
              <a:rPr lang="en-US" dirty="0"/>
              <a:t>Who controls your pharmacy response to that demand signal?</a:t>
            </a:r>
          </a:p>
          <a:p>
            <a:endParaRPr lang="en-US" dirty="0"/>
          </a:p>
          <a:p>
            <a:r>
              <a:rPr lang="en-US" dirty="0"/>
              <a:t>What can you do to control your own fate?</a:t>
            </a:r>
          </a:p>
          <a:p>
            <a:endParaRPr lang="en-US" dirty="0"/>
          </a:p>
          <a:p>
            <a:r>
              <a:rPr lang="en-US" dirty="0"/>
              <a:t>Are you prepared to minimize the impact to healthcare delivery while immediately responding to an </a:t>
            </a:r>
            <a:r>
              <a:rPr lang="en-US"/>
              <a:t>unplanned exercise?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63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/>
            </a:pPr>
            <a:r>
              <a:rPr lang="en-US" altLang="en-US" sz="2000" dirty="0"/>
              <a:t>What is the role and responsibilities of DHA Pharmacy Program Office?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Develop pharmacy operations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Centrally managing the procurement, maintenance, cybersecurity, and technology refreshes for all automation systems covered under the pharmacy portfolio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Conduct pharmacy budget analysis and develop formulary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Manage Q-Flow configuration, implementation, and change management requests</a:t>
            </a:r>
          </a:p>
        </p:txBody>
      </p:sp>
    </p:spTree>
    <p:extLst>
      <p:ext uri="{BB962C8B-B14F-4D97-AF65-F5344CB8AC3E}">
        <p14:creationId xmlns:p14="http://schemas.microsoft.com/office/powerpoint/2010/main" val="3506860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/>
            </a:pPr>
            <a:r>
              <a:rPr lang="en-US" altLang="en-US" sz="2000" dirty="0"/>
              <a:t>What is the role and responsibilities of DHA Pharmacy Program Office?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Develop pharmacy operations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dirty="0"/>
              <a:t>Centrally managing the procurement, maintenance, cybersecurity, and technology refreshes for all automation systems covered under the pharmacy portfolio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Conduct pharmacy budget analysis and develop formulary policy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Manage Q-Flow configuration, implementation, and change management requests</a:t>
            </a:r>
          </a:p>
        </p:txBody>
      </p:sp>
    </p:spTree>
    <p:extLst>
      <p:ext uri="{BB962C8B-B14F-4D97-AF65-F5344CB8AC3E}">
        <p14:creationId xmlns:p14="http://schemas.microsoft.com/office/powerpoint/2010/main" val="3175668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2"/>
            </a:pPr>
            <a:r>
              <a:rPr lang="en-US" altLang="en-US" sz="2000" dirty="0"/>
              <a:t>What is the new web-based platform used to request medical equipment?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DMLSS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LogiCole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MHS GENESIS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Service Helpdesk</a:t>
            </a:r>
          </a:p>
        </p:txBody>
      </p:sp>
    </p:spTree>
    <p:extLst>
      <p:ext uri="{BB962C8B-B14F-4D97-AF65-F5344CB8AC3E}">
        <p14:creationId xmlns:p14="http://schemas.microsoft.com/office/powerpoint/2010/main" val="918057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2"/>
            </a:pPr>
            <a:r>
              <a:rPr lang="en-US" altLang="en-US" sz="2000" dirty="0"/>
              <a:t>What is the new web-based platform used to request medical equipment?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DMLSS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dirty="0" err="1"/>
              <a:t>LogiCole</a:t>
            </a:r>
            <a:endParaRPr lang="en-US" altLang="en-US" sz="1800" b="1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MHS GENESIS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Service Helpdesk</a:t>
            </a:r>
          </a:p>
        </p:txBody>
      </p:sp>
    </p:spTree>
    <p:extLst>
      <p:ext uri="{BB962C8B-B14F-4D97-AF65-F5344CB8AC3E}">
        <p14:creationId xmlns:p14="http://schemas.microsoft.com/office/powerpoint/2010/main" val="1810727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3"/>
            </a:pPr>
            <a:r>
              <a:rPr lang="en-US" altLang="en-US" sz="2000" dirty="0"/>
              <a:t>Which of the following programs are centrally managed by DHA POD?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r>
              <a:rPr lang="en-US" altLang="en-US" sz="1800" dirty="0"/>
              <a:t>, Q-Flow, MHS-GENESIS, </a:t>
            </a:r>
            <a:r>
              <a:rPr lang="en-US" altLang="en-US" sz="1800" dirty="0" err="1"/>
              <a:t>Parata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Audiocare</a:t>
            </a:r>
            <a:r>
              <a:rPr lang="en-US" altLang="en-US" sz="1800" dirty="0"/>
              <a:t>, 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, Q-Flow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 err="1"/>
              <a:t>ScriptPro</a:t>
            </a:r>
            <a:r>
              <a:rPr lang="en-US" altLang="en-US" sz="1800" dirty="0"/>
              <a:t>, Electronic Clinical Reference, CII-Safe, BD </a:t>
            </a:r>
            <a:r>
              <a:rPr lang="en-US" altLang="en-US" sz="1800" dirty="0" err="1"/>
              <a:t>Parata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IntelliCab</a:t>
            </a:r>
            <a:endParaRPr lang="en-US" altLang="en-US" sz="1800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dirty="0"/>
              <a:t>ScriptCenter, </a:t>
            </a:r>
            <a:r>
              <a:rPr lang="en-US" altLang="en-US" sz="1800" dirty="0" err="1"/>
              <a:t>ScriptPro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NEXiA</a:t>
            </a:r>
            <a:r>
              <a:rPr lang="en-US" altLang="en-US" sz="1800" dirty="0"/>
              <a:t>, Pyxis</a:t>
            </a:r>
          </a:p>
        </p:txBody>
      </p:sp>
    </p:spTree>
    <p:extLst>
      <p:ext uri="{BB962C8B-B14F-4D97-AF65-F5344CB8AC3E}">
        <p14:creationId xmlns:p14="http://schemas.microsoft.com/office/powerpoint/2010/main" val="587420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8FD7-8C72-9968-157A-18E3EA4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921E30"/>
              </a:buClr>
              <a:buFont typeface="+mj-lt"/>
              <a:buAutoNum type="arabicPeriod" startAt="3"/>
            </a:pPr>
            <a:r>
              <a:rPr lang="en-US" altLang="en-US" sz="2000" dirty="0"/>
              <a:t>Which of the following programs are centrally managed by DHA POD?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u="sng" dirty="0"/>
              <a:t>BD </a:t>
            </a:r>
            <a:r>
              <a:rPr lang="en-US" altLang="en-US" sz="1800" b="1" u="sng" dirty="0" err="1"/>
              <a:t>Parata</a:t>
            </a:r>
            <a:r>
              <a:rPr lang="en-US" altLang="en-US" sz="1800" b="1" u="sng" dirty="0"/>
              <a:t> </a:t>
            </a:r>
            <a:r>
              <a:rPr lang="en-US" altLang="en-US" sz="1800" b="1" u="sng" dirty="0" err="1"/>
              <a:t>IntelliCab</a:t>
            </a:r>
            <a:r>
              <a:rPr lang="en-US" altLang="en-US" sz="1800" strike="sngStrike" dirty="0"/>
              <a:t>, Q-Flow</a:t>
            </a:r>
            <a:r>
              <a:rPr lang="en-US" altLang="en-US" sz="1800" dirty="0"/>
              <a:t>, </a:t>
            </a:r>
            <a:r>
              <a:rPr lang="en-US" altLang="en-US" sz="1800" strike="sngStrike" dirty="0"/>
              <a:t>MHS-GENESIS</a:t>
            </a:r>
            <a:r>
              <a:rPr lang="en-US" altLang="en-US" sz="1800" dirty="0"/>
              <a:t>, </a:t>
            </a:r>
            <a:r>
              <a:rPr lang="en-US" altLang="en-US" sz="1800" b="1" u="sng" dirty="0" err="1"/>
              <a:t>Parata</a:t>
            </a:r>
            <a:endParaRPr lang="en-US" altLang="en-US" sz="1800" b="1" u="sng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u="sng" dirty="0" err="1"/>
              <a:t>Audiocare</a:t>
            </a:r>
            <a:r>
              <a:rPr lang="en-US" altLang="en-US" sz="1800" dirty="0"/>
              <a:t>, </a:t>
            </a:r>
            <a:r>
              <a:rPr lang="en-US" altLang="en-US" sz="1800" b="1" u="sng" dirty="0"/>
              <a:t>BD </a:t>
            </a:r>
            <a:r>
              <a:rPr lang="en-US" altLang="en-US" sz="1800" b="1" u="sng" dirty="0" err="1"/>
              <a:t>Parata</a:t>
            </a:r>
            <a:r>
              <a:rPr lang="en-US" altLang="en-US" sz="1800" b="1" u="sng" dirty="0"/>
              <a:t> </a:t>
            </a:r>
            <a:r>
              <a:rPr lang="en-US" altLang="en-US" sz="1800" b="1" u="sng" dirty="0" err="1"/>
              <a:t>IntelliCab</a:t>
            </a:r>
            <a:r>
              <a:rPr lang="en-US" altLang="en-US" sz="1800" dirty="0"/>
              <a:t>, </a:t>
            </a:r>
            <a:r>
              <a:rPr lang="en-US" altLang="en-US" sz="1800" b="1" u="sng" dirty="0" err="1"/>
              <a:t>Parata</a:t>
            </a:r>
            <a:r>
              <a:rPr lang="en-US" altLang="en-US" sz="1800" dirty="0"/>
              <a:t>, </a:t>
            </a:r>
            <a:r>
              <a:rPr lang="en-US" altLang="en-US" sz="1800" strike="sngStrike" dirty="0"/>
              <a:t>Q-Flow</a:t>
            </a:r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u="sng" dirty="0" err="1"/>
              <a:t>ScriptPro</a:t>
            </a:r>
            <a:r>
              <a:rPr lang="en-US" altLang="en-US" sz="1800" dirty="0"/>
              <a:t>, </a:t>
            </a:r>
            <a:r>
              <a:rPr lang="en-US" altLang="en-US" sz="1800" strike="sngStrike" dirty="0"/>
              <a:t>Electronic Clinical Reference</a:t>
            </a:r>
            <a:r>
              <a:rPr lang="en-US" altLang="en-US" sz="1800" dirty="0"/>
              <a:t>, </a:t>
            </a:r>
            <a:r>
              <a:rPr lang="en-US" altLang="en-US" sz="1800" b="1" u="sng" dirty="0"/>
              <a:t>CII-Safe</a:t>
            </a:r>
            <a:r>
              <a:rPr lang="en-US" altLang="en-US" sz="1800" dirty="0"/>
              <a:t>, </a:t>
            </a:r>
            <a:r>
              <a:rPr lang="en-US" altLang="en-US" sz="1800" b="1" u="sng" dirty="0"/>
              <a:t>BD </a:t>
            </a:r>
            <a:r>
              <a:rPr lang="en-US" altLang="en-US" sz="1800" b="1" u="sng" dirty="0" err="1"/>
              <a:t>Parata</a:t>
            </a:r>
            <a:r>
              <a:rPr lang="en-US" altLang="en-US" sz="1800" b="1" u="sng" dirty="0"/>
              <a:t> </a:t>
            </a:r>
            <a:r>
              <a:rPr lang="en-US" altLang="en-US" sz="1800" b="1" u="sng" dirty="0" err="1"/>
              <a:t>IntelliCab</a:t>
            </a:r>
            <a:endParaRPr lang="en-US" altLang="en-US" sz="1800" b="1" u="sng" dirty="0"/>
          </a:p>
          <a:p>
            <a:pPr marL="800100" lvl="1" indent="-342900">
              <a:buClr>
                <a:srgbClr val="921E30"/>
              </a:buClr>
              <a:buFont typeface="+mj-lt"/>
              <a:buAutoNum type="alphaUcPeriod"/>
            </a:pPr>
            <a:r>
              <a:rPr lang="en-US" altLang="en-US" sz="1800" b="1" u="sng" dirty="0"/>
              <a:t>ScriptCenter, </a:t>
            </a:r>
            <a:r>
              <a:rPr lang="en-US" altLang="en-US" sz="1800" b="1" u="sng" dirty="0" err="1"/>
              <a:t>ScriptPro</a:t>
            </a:r>
            <a:r>
              <a:rPr lang="en-US" altLang="en-US" sz="1800" b="1" u="sng" dirty="0"/>
              <a:t>, </a:t>
            </a:r>
            <a:r>
              <a:rPr lang="en-US" altLang="en-US" sz="1800" b="1" u="sng" dirty="0" err="1"/>
              <a:t>NEXiA</a:t>
            </a:r>
            <a:r>
              <a:rPr lang="en-US" altLang="en-US" sz="1800" b="1" u="sng" dirty="0"/>
              <a:t>, Pyxis</a:t>
            </a:r>
          </a:p>
        </p:txBody>
      </p:sp>
    </p:spTree>
    <p:extLst>
      <p:ext uri="{BB962C8B-B14F-4D97-AF65-F5344CB8AC3E}">
        <p14:creationId xmlns:p14="http://schemas.microsoft.com/office/powerpoint/2010/main" val="127688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AADD-DA17-5B07-2D54-B4CC819E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623" y="2550059"/>
            <a:ext cx="9624753" cy="1325563"/>
          </a:xfrm>
        </p:spPr>
        <p:txBody>
          <a:bodyPr/>
          <a:lstStyle/>
          <a:p>
            <a:pPr algn="ctr"/>
            <a:r>
              <a:rPr lang="en-US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47112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C2287CFEFE8F45A00B8A92557EDF17" ma:contentTypeVersion="14" ma:contentTypeDescription="Create a new document." ma:contentTypeScope="" ma:versionID="1dcd9b25859700b34177416e6eb21351">
  <xsd:schema xmlns:xsd="http://www.w3.org/2001/XMLSchema" xmlns:xs="http://www.w3.org/2001/XMLSchema" xmlns:p="http://schemas.microsoft.com/office/2006/metadata/properties" xmlns:ns3="0a09ba7b-35eb-419c-9e2a-537243aafc8e" xmlns:ns4="34c0169f-2cb7-491d-b549-16c1e8c3f267" targetNamespace="http://schemas.microsoft.com/office/2006/metadata/properties" ma:root="true" ma:fieldsID="28d5a8a763e8089e45f3cb6e69bc6eac" ns3:_="" ns4:_="">
    <xsd:import namespace="0a09ba7b-35eb-419c-9e2a-537243aafc8e"/>
    <xsd:import namespace="34c0169f-2cb7-491d-b549-16c1e8c3f26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9ba7b-35eb-419c-9e2a-537243aafc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c0169f-2cb7-491d-b549-16c1e8c3f2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a09ba7b-35eb-419c-9e2a-537243aafc8e" xsi:nil="true"/>
  </documentManagement>
</p:properties>
</file>

<file path=customXml/itemProps1.xml><?xml version="1.0" encoding="utf-8"?>
<ds:datastoreItem xmlns:ds="http://schemas.openxmlformats.org/officeDocument/2006/customXml" ds:itemID="{6B2D48D1-B398-4967-8FFB-A2CD5CE84C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09ba7b-35eb-419c-9e2a-537243aafc8e"/>
    <ds:schemaRef ds:uri="34c0169f-2cb7-491d-b549-16c1e8c3f2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C63F04-3902-49BD-BBFD-02B796C38C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764B4A-F0D3-42C3-8227-A81A2DB75CCA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34c0169f-2cb7-491d-b549-16c1e8c3f267"/>
    <ds:schemaRef ds:uri="0a09ba7b-35eb-419c-9e2a-537243aafc8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4211</TotalTime>
  <Words>1895</Words>
  <Application>Microsoft Office PowerPoint</Application>
  <PresentationFormat>Widescreen</PresentationFormat>
  <Paragraphs>345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Bauhaus 93</vt:lpstr>
      <vt:lpstr>Calibri</vt:lpstr>
      <vt:lpstr>Calibri Light</vt:lpstr>
      <vt:lpstr>Century Gothic</vt:lpstr>
      <vt:lpstr>Eras Bold ITC</vt:lpstr>
      <vt:lpstr>Franklin Gothic Book</vt:lpstr>
      <vt:lpstr>Open Sans</vt:lpstr>
      <vt:lpstr>Poppins</vt:lpstr>
      <vt:lpstr>Wingdings</vt:lpstr>
      <vt:lpstr>Office Theme</vt:lpstr>
      <vt:lpstr>PowerPoint Presentation</vt:lpstr>
      <vt:lpstr>Financial Disclosure</vt:lpstr>
      <vt:lpstr>Learning Objectives</vt:lpstr>
      <vt:lpstr>Self Assessment Questions</vt:lpstr>
      <vt:lpstr>Self Assessment Questions</vt:lpstr>
      <vt:lpstr>Self Assessment Questions</vt:lpstr>
      <vt:lpstr> DHA Medical Equipment Portfolios</vt:lpstr>
      <vt:lpstr>Pharmacy is different</vt:lpstr>
      <vt:lpstr>Pharmacy is different</vt:lpstr>
      <vt:lpstr>Pharmacy is different</vt:lpstr>
      <vt:lpstr>Pharmacy is different</vt:lpstr>
      <vt:lpstr>Pharmacy is different</vt:lpstr>
      <vt:lpstr>Pharmacy Program Office</vt:lpstr>
      <vt:lpstr>Pharmacy Program Office</vt:lpstr>
      <vt:lpstr>Pharmacy Centralized Programs</vt:lpstr>
      <vt:lpstr>Pharmacy Program Office</vt:lpstr>
      <vt:lpstr>Pharmacy Program Office</vt:lpstr>
      <vt:lpstr>Pharmacy Program Office</vt:lpstr>
      <vt:lpstr>Pharmacy Program Office</vt:lpstr>
      <vt:lpstr>LogiCole Request Process Flow</vt:lpstr>
      <vt:lpstr>Prioritizing Eligible Requirements</vt:lpstr>
      <vt:lpstr>Where are we going?</vt:lpstr>
      <vt:lpstr>Where are we going?</vt:lpstr>
      <vt:lpstr>Site Hierarchy</vt:lpstr>
      <vt:lpstr>Increased Latency Tolerance</vt:lpstr>
      <vt:lpstr>Faster Upgrade Cycles</vt:lpstr>
      <vt:lpstr>So what?</vt:lpstr>
      <vt:lpstr>Pharmacy, Readiness, and Beyond</vt:lpstr>
      <vt:lpstr>Tech isn’t everything…</vt:lpstr>
      <vt:lpstr>Self Assessment Questions</vt:lpstr>
      <vt:lpstr>Self Assessment Questions</vt:lpstr>
      <vt:lpstr>Self Assessment Questions</vt:lpstr>
      <vt:lpstr>Self Assessment Questions</vt:lpstr>
      <vt:lpstr>Self Assessment Questions</vt:lpstr>
      <vt:lpstr>Self Assessment Questions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OPPONG, PEREZ S TSgt USAF AFRC 944 ASTS/SGN</dc:creator>
  <cp:lastModifiedBy>Hilaire, Crystal A Maj USAF DHA NELLIS 99TH MDG (USA)</cp:lastModifiedBy>
  <cp:revision>9</cp:revision>
  <dcterms:created xsi:type="dcterms:W3CDTF">2023-12-26T23:39:26Z</dcterms:created>
  <dcterms:modified xsi:type="dcterms:W3CDTF">2024-05-13T21:46:27Z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0x010100A8C2287CFEFE8F45A00B8A92557EDF17</vt:lpwstr>
  </property>
</Properties>
</file>